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C8403-2921-4CA8-BBFA-0D76F349A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CD89A-6BC4-4FCC-ACCA-CFE74F48B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B6DA3-0E54-4943-9086-2C215B1A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E4441-59A5-401F-81FC-90304F68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C9B6D-1140-43E8-B749-C1C69755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30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F6FB-0EFB-47A1-BE2F-ABF7ED8A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4C1F8F-658C-45C1-874C-01E47C064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A5EDC-0998-41D2-A004-38684045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2118DE-0BB9-42E8-83C2-3355CC19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D893A-4418-4E6D-B80D-D7BCDEFD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9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23B23-8A86-430E-875D-83C9AA134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B7F074-44AA-42FB-8914-E077E66D7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77252-9EE0-49FB-91A6-86053EBC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AEDFA6-1164-4E34-8FDE-001D0234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97BA1-2175-4EC6-BDAB-3AA8AE7F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27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08305-36E8-4525-832F-908E50BA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1B932-4B1B-423E-A732-671630A4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4FDB5-72B2-4D5A-ADC2-09EC9982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9CC01-EE31-4B33-8EB2-AC9E059F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39FAA2-BDD2-46E1-92B4-62558AF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17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6F64A-59A3-40EF-AE1A-EEBA61C8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FEE601-1044-4C30-8F08-0819FA99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F3497C-4204-40B0-9D74-4756C3C9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E489A-8E50-4939-841C-A9556CB0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E9A5B-217F-47AB-83C2-8F299143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7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7A3E5-B8B5-4D64-9EF7-C2496E7C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19C1F-D0BE-47C7-907A-154AD497E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5B6DFC-7C94-49D9-B8C3-A0891FE3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D5A337-E4BC-45AD-98EF-06C506C5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D2DB45-FE7A-442C-9F67-4D5F158A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D4FD4D-1797-4EDD-8445-0126FF79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3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90B9B-9E30-4640-9507-A75C7270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D962FE-515D-4362-9AB2-EF86C4B75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57AEBE-B844-4CFA-9CBD-14A531DBC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1C053C-816E-4D90-80CA-9B482240A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248924-53F9-4104-855D-0EBDBF2B1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629B85-14C9-4DF0-A0EF-B53C8EF5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F18C1A-E3F8-4999-8110-E31E4536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BA3A79-B896-4DAF-8A00-17EB30CE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51BD9-D19C-4534-A6F0-CF30E0C1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2BCEFD-1BDC-46E8-9A9D-D85DC3ED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35B89-BDBC-4779-AF42-D08E6273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B36EA7-97E0-4DFE-80A2-DB14DED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2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EBBBDA-5DE2-4E2D-BA47-C62527F6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FDF91B-663A-4F07-9FBB-48198A99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FC2108-479F-49D1-B5E4-402115CB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8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4BA83-B428-4F8E-8CEF-B886FF82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1F654-6D54-43EA-A105-32C1DBED3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79ACD-043E-4034-B97D-838FB3A8E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D9FC1D-83E8-49ED-A7A4-D0FB4EB4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7A97BD-E370-45D2-A8C3-771202D7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A6F5A7-C8A2-4B9B-AFCF-A8F1B4D0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63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E929C-D804-4C42-A05F-B90BAC49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061B24-103E-40E4-BD2C-D2E44867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0FF422-185A-41C2-923E-D3EA4A4FC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11AC1A-37E4-43C0-B2B8-0F2A34B3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46FA33-D3D0-4E87-AC30-0F64B228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0F67C9-72DA-446B-9DF1-20F3F8BB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4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69D5EF-A3DB-4A4A-A89E-1D2843CF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4F263E-848C-469E-9C7F-20B2F65D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AAEC0-E0AB-4004-992F-F2B17FD0F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7981-4C65-4CED-8C6E-31C0E5AF96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EEBAE-3331-4AEE-A6F2-5C7B083BD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BFDE8A-791E-4897-85AE-A9823C98B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DA16-D1CE-49D6-81DB-3F633080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60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84F4E8-2207-4F61-9585-A202E2301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pt-BR" sz="7400"/>
              <a:t>A importância das cores no logotipo de uma 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609371-3051-4299-B147-F35F34B3D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pt-BR"/>
              <a:t>PTCC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31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27AA9-5993-4378-946E-E7CBFBBA6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E8B24A-E924-4EA4-951E-022F5DCF4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0EB1CC-8FDC-4472-9750-CD4C17248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A054A7-C0C2-4CBF-ACC4-EAD2ADD14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2FCBD-319F-4A4F-9834-E50E3DD2A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33BE96-FCA6-426E-978F-39239CD5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5024622"/>
            <a:ext cx="10007600" cy="353815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900"/>
              <a:t>Você reconhece essas imagens?</a:t>
            </a:r>
          </a:p>
        </p:txBody>
      </p:sp>
      <p:pic>
        <p:nvPicPr>
          <p:cNvPr id="5" name="Espaço Reservado para Conteúdo 4" descr="Uma imagem contendo desenho&#10;&#10;Descrição gerada automaticamente">
            <a:extLst>
              <a:ext uri="{FF2B5EF4-FFF2-40B4-BE49-F238E27FC236}">
                <a16:creationId xmlns:a16="http://schemas.microsoft.com/office/drawing/2014/main" id="{FEB7F4D3-AB00-4E3D-9AF3-C5636FB15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0" r="1" b="12133"/>
          <a:stretch/>
        </p:blipFill>
        <p:spPr>
          <a:xfrm>
            <a:off x="550863" y="549275"/>
            <a:ext cx="11088686" cy="38831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979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96D946-2C88-48CC-9D8B-ADAF7E605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33BE96-FCA6-426E-978F-39239CD5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Você reconhece essas imagens?</a:t>
            </a:r>
          </a:p>
        </p:txBody>
      </p:sp>
      <p:pic>
        <p:nvPicPr>
          <p:cNvPr id="7" name="Espaço Reservado para Conteúdo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FF5E006-0E0D-43B1-B50E-11E37A0E4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0" r="1" b="12825"/>
          <a:stretch/>
        </p:blipFill>
        <p:spPr>
          <a:xfrm>
            <a:off x="550863" y="2133601"/>
            <a:ext cx="11090274" cy="41736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8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227AA9-5993-4378-946E-E7CBFBBA6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E8B24A-E924-4EA4-951E-022F5DCF4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0EB1CC-8FDC-4472-9750-CD4C17248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A054A7-C0C2-4CBF-ACC4-EAD2ADD14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EA2FCBD-319F-4A4F-9834-E50E3DD2A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8AB412-FF69-40A1-A4E1-B2188E99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5024622"/>
            <a:ext cx="10007600" cy="353815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900"/>
              <a:t>Você reconhece essas imagens?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6829B94E-AD31-47FB-9109-9CC400E26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0" r="1" b="16183"/>
          <a:stretch/>
        </p:blipFill>
        <p:spPr>
          <a:xfrm>
            <a:off x="550863" y="549275"/>
            <a:ext cx="11088686" cy="38831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39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E60162-78F7-4849-81F3-6B2663F8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7B4C2072-9FC9-4D9A-841A-FF8C38B3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/>
              <a:t>Você reconhece essas imagens?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0038863-999B-4F69-BF89-53A820ADB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 r="1" b="7959"/>
          <a:stretch/>
        </p:blipFill>
        <p:spPr>
          <a:xfrm>
            <a:off x="550863" y="1557339"/>
            <a:ext cx="11090274" cy="475138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97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96D946-2C88-48CC-9D8B-ADAF7E605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2CA1B478-1CD7-4C39-A40E-C076253A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Você reconhece essas imagens?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B184CF1-63F7-4D45-A56D-1A149A955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3" r="1" b="12452"/>
          <a:stretch/>
        </p:blipFill>
        <p:spPr>
          <a:xfrm>
            <a:off x="550863" y="2133601"/>
            <a:ext cx="11090274" cy="41736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73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E60162-78F7-4849-81F3-6B2663F8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DC2B0D1-C60F-4D10-85D5-D0C9487D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/>
              <a:t>Você reconhece essas imagens?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445F25B-8634-4236-85AC-9BCA8078F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" r="1" b="13277"/>
          <a:stretch/>
        </p:blipFill>
        <p:spPr>
          <a:xfrm>
            <a:off x="550863" y="1557339"/>
            <a:ext cx="11090274" cy="475138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288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96D946-2C88-48CC-9D8B-ADAF7E605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55C5129F-D883-4AE7-845B-FFF0BFD4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Você reconhece essas imagens?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7C34D074-7BE8-4B0C-A6D7-A2B8FA8AA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7" r="1" b="12798"/>
          <a:stretch/>
        </p:blipFill>
        <p:spPr>
          <a:xfrm>
            <a:off x="550863" y="2133601"/>
            <a:ext cx="11090274" cy="41736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13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E393E36-3240-4B19-B404-ED76DA9F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pt-BR" sz="4000"/>
              <a:t>Paleta de cores usando logos de grandes empresas</a:t>
            </a:r>
          </a:p>
        </p:txBody>
      </p:sp>
      <p:pic>
        <p:nvPicPr>
          <p:cNvPr id="6" name="Espaço Reservado para Conteúdo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389BE9CD-6C87-4566-9EA5-E2773DD6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14" r="-441" b="-14"/>
          <a:stretch/>
        </p:blipFill>
        <p:spPr>
          <a:xfrm>
            <a:off x="1714358" y="1265224"/>
            <a:ext cx="8498787" cy="54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0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1FCB751014D04F8D067BF657426582" ma:contentTypeVersion="5" ma:contentTypeDescription="Crie um novo documento." ma:contentTypeScope="" ma:versionID="4a100131b416998828c7593bd30605d0">
  <xsd:schema xmlns:xsd="http://www.w3.org/2001/XMLSchema" xmlns:xs="http://www.w3.org/2001/XMLSchema" xmlns:p="http://schemas.microsoft.com/office/2006/metadata/properties" xmlns:ns2="decab796-c3bb-4f71-8d26-028792b3d0d0" targetNamespace="http://schemas.microsoft.com/office/2006/metadata/properties" ma:root="true" ma:fieldsID="ac83e7f13c359f3f5f0ac49271a633d5" ns2:_="">
    <xsd:import namespace="decab796-c3bb-4f71-8d26-028792b3d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ab796-c3bb-4f71-8d26-028792b3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854B93-12CC-4EA8-9353-DF54DFED2EA7}"/>
</file>

<file path=customXml/itemProps2.xml><?xml version="1.0" encoding="utf-8"?>
<ds:datastoreItem xmlns:ds="http://schemas.openxmlformats.org/officeDocument/2006/customXml" ds:itemID="{4507876B-9F48-4D76-B5FB-AED6E0C2CF6A}"/>
</file>

<file path=customXml/itemProps3.xml><?xml version="1.0" encoding="utf-8"?>
<ds:datastoreItem xmlns:ds="http://schemas.openxmlformats.org/officeDocument/2006/customXml" ds:itemID="{44CB97C2-F33A-4BF1-B2B9-98BE4A0EB6E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 importância das cores no logotipo de uma empresa</vt:lpstr>
      <vt:lpstr>Você reconhece essas imagens?</vt:lpstr>
      <vt:lpstr>Você reconhece essas imagens?</vt:lpstr>
      <vt:lpstr>Você reconhece essas imagens?</vt:lpstr>
      <vt:lpstr>Você reconhece essas imagens?</vt:lpstr>
      <vt:lpstr>Você reconhece essas imagens?</vt:lpstr>
      <vt:lpstr>Você reconhece essas imagens?</vt:lpstr>
      <vt:lpstr>Você reconhece essas imagens?</vt:lpstr>
      <vt:lpstr>Paleta de cores usando logos de grandes empresas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importância das cores no logotipo de uma empresa</dc:title>
  <dc:creator>meninaline@uol.com.br</dc:creator>
  <cp:lastModifiedBy>VANESSA FERRAZ DUARTE COSTA</cp:lastModifiedBy>
  <cp:revision>2</cp:revision>
  <dcterms:created xsi:type="dcterms:W3CDTF">2020-08-25T14:41:42Z</dcterms:created>
  <dcterms:modified xsi:type="dcterms:W3CDTF">2021-03-01T14:27:47Z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0x010100361FCB751014D04F8D067BF657426582</vt:lpwstr>
  </property>
</Properties>
</file>