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8" r:id="rId4"/>
    <p:sldId id="266" r:id="rId5"/>
    <p:sldId id="267" r:id="rId6"/>
    <p:sldId id="257" r:id="rId7"/>
    <p:sldId id="260" r:id="rId8"/>
    <p:sldId id="263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604-6210-4A8C-8115-9B5BCC8E4E15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01CD-D0CE-4FDD-B234-0C6965485927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6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604-6210-4A8C-8115-9B5BCC8E4E15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01CD-D0CE-4FDD-B234-0C6965485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45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604-6210-4A8C-8115-9B5BCC8E4E15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01CD-D0CE-4FDD-B234-0C6965485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34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604-6210-4A8C-8115-9B5BCC8E4E15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01CD-D0CE-4FDD-B234-0C6965485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24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604-6210-4A8C-8115-9B5BCC8E4E15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01CD-D0CE-4FDD-B234-0C6965485927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1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604-6210-4A8C-8115-9B5BCC8E4E15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01CD-D0CE-4FDD-B234-0C6965485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62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604-6210-4A8C-8115-9B5BCC8E4E15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01CD-D0CE-4FDD-B234-0C6965485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68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604-6210-4A8C-8115-9B5BCC8E4E15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01CD-D0CE-4FDD-B234-0C6965485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9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604-6210-4A8C-8115-9B5BCC8E4E15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01CD-D0CE-4FDD-B234-0C6965485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4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9E604-6210-4A8C-8115-9B5BCC8E4E15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6001CD-D0CE-4FDD-B234-0C6965485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49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E604-6210-4A8C-8115-9B5BCC8E4E15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01CD-D0CE-4FDD-B234-0C6965485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39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9E604-6210-4A8C-8115-9B5BCC8E4E15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6001CD-D0CE-4FDD-B234-0C696548592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59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D4C2F9-8F41-4E36-80D1-23202EE98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pt-BR"/>
              <a:t>Logos de grupos de TCC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730B48-87CB-44E0-9AAE-09DECD3F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Um na multidão">
            <a:extLst>
              <a:ext uri="{FF2B5EF4-FFF2-40B4-BE49-F238E27FC236}">
                <a16:creationId xmlns:a16="http://schemas.microsoft.com/office/drawing/2014/main" id="{9E7FE424-9584-4462-BCE4-1E4D33BFD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9" r="20559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6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C1246-F620-4433-818E-11D14269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 1 º Sem 2020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90C68D-376F-419E-9EB2-891A75FED6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8" y="2425844"/>
            <a:ext cx="3709669" cy="240787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4556F41-448B-4466-A156-BF8CDE8192E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7" t="3077" r="9145" b="5704"/>
          <a:stretch/>
        </p:blipFill>
        <p:spPr bwMode="auto">
          <a:xfrm>
            <a:off x="7807282" y="1883450"/>
            <a:ext cx="3546518" cy="222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68D0166-D3BF-4874-B121-4634675A82A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93" y="5000397"/>
            <a:ext cx="5759450" cy="1233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F0D0E13-4252-4F60-B610-82E0201422EA}"/>
              </a:ext>
            </a:extLst>
          </p:cNvPr>
          <p:cNvPicPr/>
          <p:nvPr/>
        </p:nvPicPr>
        <p:blipFill rotWithShape="1">
          <a:blip r:embed="rId5"/>
          <a:srcRect l="19891" t="38996" r="19192" b="40547"/>
          <a:stretch/>
        </p:blipFill>
        <p:spPr bwMode="auto">
          <a:xfrm>
            <a:off x="7852046" y="5000397"/>
            <a:ext cx="3796121" cy="1325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B835FB7-2FB2-4DFA-B1E7-E5D6CA342BD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72" y="1737360"/>
            <a:ext cx="3709670" cy="20774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2604289-5768-46DF-9986-EF3636D32094}"/>
              </a:ext>
            </a:extLst>
          </p:cNvPr>
          <p:cNvSpPr txBox="1"/>
          <p:nvPr/>
        </p:nvSpPr>
        <p:spPr>
          <a:xfrm>
            <a:off x="8610736" y="4110348"/>
            <a:ext cx="227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/>
              <a:t>Easy</a:t>
            </a:r>
            <a:r>
              <a:rPr lang="pt-BR" sz="3600" dirty="0"/>
              <a:t> </a:t>
            </a:r>
            <a:r>
              <a:rPr lang="pt-BR" sz="3600" dirty="0" err="1"/>
              <a:t>Code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71723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CC1E4-B911-46D4-96BD-4ADB7207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Etim</a:t>
            </a:r>
            <a:r>
              <a:rPr lang="pt-BR" dirty="0"/>
              <a:t> 2020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E1B648-D3DE-44AC-99AD-44F414AFC3C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77" b="32800"/>
          <a:stretch/>
        </p:blipFill>
        <p:spPr>
          <a:xfrm>
            <a:off x="610915" y="1638980"/>
            <a:ext cx="4152674" cy="160405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7F4137F-7764-4D91-BBCA-78FBD20CA1B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41"/>
          <a:stretch/>
        </p:blipFill>
        <p:spPr bwMode="auto">
          <a:xfrm>
            <a:off x="8279902" y="4249419"/>
            <a:ext cx="3375660" cy="14507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oogle Shape;189;p19">
            <a:extLst>
              <a:ext uri="{FF2B5EF4-FFF2-40B4-BE49-F238E27FC236}">
                <a16:creationId xmlns:a16="http://schemas.microsoft.com/office/drawing/2014/main" id="{BFA96979-262A-41A7-A874-CD3E81CBBB3B}"/>
              </a:ext>
            </a:extLst>
          </p:cNvPr>
          <p:cNvPicPr/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3" r="22521" b="2367"/>
          <a:stretch/>
        </p:blipFill>
        <p:spPr bwMode="auto">
          <a:xfrm>
            <a:off x="536438" y="4318008"/>
            <a:ext cx="1446824" cy="1604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3CB82BE-45AB-47A7-B97F-08F4C274D6D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02" y="1916693"/>
            <a:ext cx="3122159" cy="1450757"/>
          </a:xfrm>
          <a:prstGeom prst="rect">
            <a:avLst/>
          </a:prstGeom>
        </p:spPr>
      </p:pic>
      <p:pic>
        <p:nvPicPr>
          <p:cNvPr id="8" name="Imagem 7" descr="Uma imagem contendo acessório, guarda-chuva&#10;&#10;Descrição gerada automaticamente">
            <a:extLst>
              <a:ext uri="{FF2B5EF4-FFF2-40B4-BE49-F238E27FC236}">
                <a16:creationId xmlns:a16="http://schemas.microsoft.com/office/drawing/2014/main" id="{DBE22654-EB05-42BE-8B1D-668AA444B91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1102" y="1710076"/>
            <a:ext cx="1450757" cy="1560242"/>
          </a:xfrm>
          <a:prstGeom prst="rect">
            <a:avLst/>
          </a:prstGeom>
        </p:spPr>
      </p:pic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863D1FB4-8BFA-418C-8CC7-937DE50FBA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42" y="3080125"/>
            <a:ext cx="3375660" cy="1894672"/>
          </a:xfrm>
          <a:prstGeom prst="rect">
            <a:avLst/>
          </a:prstGeom>
        </p:spPr>
      </p:pic>
      <p:pic>
        <p:nvPicPr>
          <p:cNvPr id="12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BB5EBF5F-F2D3-48F2-B224-94EE71ACF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760" y="3733263"/>
            <a:ext cx="2524125" cy="19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6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Logotipo&#10;&#10;Descrição gerada automaticamente">
            <a:extLst>
              <a:ext uri="{FF2B5EF4-FFF2-40B4-BE49-F238E27FC236}">
                <a16:creationId xmlns:a16="http://schemas.microsoft.com/office/drawing/2014/main" id="{2D6318A9-F954-42D9-ACEE-B58249E03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9" t="2452" r="17171"/>
          <a:stretch/>
        </p:blipFill>
        <p:spPr>
          <a:xfrm>
            <a:off x="4005943" y="1596570"/>
            <a:ext cx="4383314" cy="4896985"/>
          </a:xfrm>
        </p:spPr>
      </p:pic>
    </p:spTree>
    <p:extLst>
      <p:ext uri="{BB962C8B-B14F-4D97-AF65-F5344CB8AC3E}">
        <p14:creationId xmlns:p14="http://schemas.microsoft.com/office/powerpoint/2010/main" val="405139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66A8D-566E-4515-9802-07441389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</a:t>
            </a:r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AEE34F4B-313F-48FB-834A-9750247E1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63" y="1846263"/>
            <a:ext cx="7162199" cy="4022725"/>
          </a:xfrm>
        </p:spPr>
      </p:pic>
    </p:spTree>
    <p:extLst>
      <p:ext uri="{BB962C8B-B14F-4D97-AF65-F5344CB8AC3E}">
        <p14:creationId xmlns:p14="http://schemas.microsoft.com/office/powerpoint/2010/main" val="371488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C2857-740B-440E-A6CE-E513A99D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</a:t>
            </a:r>
          </a:p>
        </p:txBody>
      </p:sp>
      <p:pic>
        <p:nvPicPr>
          <p:cNvPr id="5" name="Espaço Reservado para Conteúdo 4" descr="Uma imagem contendo Forma&#10;&#10;Descrição gerada automaticamente">
            <a:extLst>
              <a:ext uri="{FF2B5EF4-FFF2-40B4-BE49-F238E27FC236}">
                <a16:creationId xmlns:a16="http://schemas.microsoft.com/office/drawing/2014/main" id="{360DE6AB-3BE6-4F33-82B4-98D4DF9A5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" t="2372" r="16753" b="9053"/>
          <a:stretch/>
        </p:blipFill>
        <p:spPr>
          <a:xfrm>
            <a:off x="6891254" y="2844800"/>
            <a:ext cx="4455886" cy="2949311"/>
          </a:xfrm>
        </p:spPr>
      </p:pic>
      <p:pic>
        <p:nvPicPr>
          <p:cNvPr id="8" name="Espaço Reservado para Conteúdo 3">
            <a:extLst>
              <a:ext uri="{FF2B5EF4-FFF2-40B4-BE49-F238E27FC236}">
                <a16:creationId xmlns:a16="http://schemas.microsoft.com/office/drawing/2014/main" id="{597CED8E-185B-482D-9CAB-69A6DF6DA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29" y="1848205"/>
            <a:ext cx="4476751" cy="15807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0BB4FE-504E-487C-B1C4-45932CFDF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04" y="3304267"/>
            <a:ext cx="44767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0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6C241-AAC1-45D1-A3EA-7C8EE952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Etim</a:t>
            </a:r>
            <a:r>
              <a:rPr lang="pt-BR" dirty="0"/>
              <a:t> 2016</a:t>
            </a:r>
          </a:p>
        </p:txBody>
      </p:sp>
      <p:pic>
        <p:nvPicPr>
          <p:cNvPr id="5" name="Espaço Reservado para Conteúdo 4" descr="Logotipo, nome da empresa&#10;&#10;Descrição gerada automaticamente">
            <a:extLst>
              <a:ext uri="{FF2B5EF4-FFF2-40B4-BE49-F238E27FC236}">
                <a16:creationId xmlns:a16="http://schemas.microsoft.com/office/drawing/2014/main" id="{8F4573FF-C26D-42A9-8C6E-407C55403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0" t="4843" r="22050" b="35984"/>
          <a:stretch/>
        </p:blipFill>
        <p:spPr>
          <a:xfrm>
            <a:off x="5474311" y="2960914"/>
            <a:ext cx="5681369" cy="2685144"/>
          </a:xfrm>
        </p:spPr>
      </p:pic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BCFC1AC3-8E77-40FC-994A-0A06469BC9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3" t="3413" r="36604" b="10791"/>
          <a:stretch/>
        </p:blipFill>
        <p:spPr>
          <a:xfrm>
            <a:off x="856342" y="2206171"/>
            <a:ext cx="4219803" cy="375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1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699E2-8A96-4DD0-8898-B753C4EE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Etim</a:t>
            </a:r>
            <a:r>
              <a:rPr lang="pt-BR" dirty="0"/>
              <a:t> 2017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CEB685A-A808-4979-A906-CAB159AD3A1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09"/>
          <a:stretch/>
        </p:blipFill>
        <p:spPr bwMode="auto">
          <a:xfrm>
            <a:off x="465127" y="1856087"/>
            <a:ext cx="4905159" cy="10177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6BD9ACB-2490-4168-9495-C8A9A3EC6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47" y="3928381"/>
            <a:ext cx="6493253" cy="23127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29EDFAF-5859-4164-A559-76B0825D70C3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0" r="7353" b="24583"/>
          <a:stretch/>
        </p:blipFill>
        <p:spPr bwMode="auto">
          <a:xfrm>
            <a:off x="6660597" y="1362235"/>
            <a:ext cx="4574041" cy="23127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12.png">
            <a:extLst>
              <a:ext uri="{FF2B5EF4-FFF2-40B4-BE49-F238E27FC236}">
                <a16:creationId xmlns:a16="http://schemas.microsoft.com/office/drawing/2014/main" id="{3D6B3A78-28C5-41EE-9CD6-95E212D150FB}"/>
              </a:ext>
            </a:extLst>
          </p:cNvPr>
          <p:cNvPicPr/>
          <p:nvPr/>
        </p:nvPicPr>
        <p:blipFill>
          <a:blip r:embed="rId5"/>
          <a:srcRect t="38600" b="38399"/>
          <a:stretch>
            <a:fillRect/>
          </a:stretch>
        </p:blipFill>
        <p:spPr>
          <a:xfrm>
            <a:off x="607786" y="4257869"/>
            <a:ext cx="4762500" cy="10953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5118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A45FA-F6C9-4FB1-8477-F154C4AF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Etim</a:t>
            </a:r>
            <a:r>
              <a:rPr lang="pt-BR" dirty="0"/>
              <a:t> 2018</a:t>
            </a:r>
          </a:p>
        </p:txBody>
      </p:sp>
      <p:pic>
        <p:nvPicPr>
          <p:cNvPr id="5" name="image13.png">
            <a:extLst>
              <a:ext uri="{FF2B5EF4-FFF2-40B4-BE49-F238E27FC236}">
                <a16:creationId xmlns:a16="http://schemas.microsoft.com/office/drawing/2014/main" id="{A72497FF-93C2-452C-9C4E-46DAEAB6D27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85692" y="1938973"/>
            <a:ext cx="3980543" cy="1618654"/>
          </a:xfrm>
          <a:prstGeom prst="rect">
            <a:avLst/>
          </a:prstGeom>
          <a:ln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3875A1B-6F58-45C8-85BE-80F3410F026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3" b="18127"/>
          <a:stretch/>
        </p:blipFill>
        <p:spPr bwMode="auto">
          <a:xfrm>
            <a:off x="4105793" y="4266430"/>
            <a:ext cx="2916747" cy="19600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7354A71-176C-43FA-AE0C-8E657BF137E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8" t="19669" r="14943" b="36473"/>
          <a:stretch>
            <a:fillRect/>
          </a:stretch>
        </p:blipFill>
        <p:spPr bwMode="auto">
          <a:xfrm>
            <a:off x="4592186" y="2982774"/>
            <a:ext cx="3274559" cy="1245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872FC67-0293-45EB-AC89-4617B609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-12" r="-6" b="-12"/>
          <a:stretch>
            <a:fillRect/>
          </a:stretch>
        </p:blipFill>
        <p:spPr bwMode="auto">
          <a:xfrm>
            <a:off x="7646051" y="1781402"/>
            <a:ext cx="3737110" cy="163343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5A7455-D1AF-4076-B5A7-395B2581492C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9" t="19716" r="15691" b="19880"/>
          <a:stretch/>
        </p:blipFill>
        <p:spPr>
          <a:xfrm>
            <a:off x="7931702" y="4472708"/>
            <a:ext cx="3874606" cy="16935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0A42E67-1E87-481B-A951-9C301509F4CA}"/>
              </a:ext>
            </a:extLst>
          </p:cNvPr>
          <p:cNvPicPr/>
          <p:nvPr/>
        </p:nvPicPr>
        <p:blipFill rotWithShape="1">
          <a:blip r:embed="rId7"/>
          <a:srcRect l="28831" t="10200" r="30445" b="11681"/>
          <a:stretch/>
        </p:blipFill>
        <p:spPr bwMode="auto">
          <a:xfrm>
            <a:off x="821790" y="3759240"/>
            <a:ext cx="2046727" cy="2226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175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A6B0B-93B3-444D-B130-37823BB9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 2º Sem 2019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2DCE24-96E3-49D1-85FF-9C2BA33FDE9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5" t="34147" r="22484" b="32926"/>
          <a:stretch/>
        </p:blipFill>
        <p:spPr>
          <a:xfrm>
            <a:off x="1097280" y="1975979"/>
            <a:ext cx="4515729" cy="19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0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15B29-ED47-4F3B-938A-16671FEE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Etim</a:t>
            </a:r>
            <a:r>
              <a:rPr lang="pt-BR" dirty="0"/>
              <a:t> 2019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B6460E-4C9B-4F04-A385-12F97C5FE01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80" b="16040"/>
          <a:stretch/>
        </p:blipFill>
        <p:spPr bwMode="auto">
          <a:xfrm>
            <a:off x="695124" y="2045153"/>
            <a:ext cx="3920418" cy="2033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50560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1FCB751014D04F8D067BF657426582" ma:contentTypeVersion="5" ma:contentTypeDescription="Crie um novo documento." ma:contentTypeScope="" ma:versionID="4a100131b416998828c7593bd30605d0">
  <xsd:schema xmlns:xsd="http://www.w3.org/2001/XMLSchema" xmlns:xs="http://www.w3.org/2001/XMLSchema" xmlns:p="http://schemas.microsoft.com/office/2006/metadata/properties" xmlns:ns2="decab796-c3bb-4f71-8d26-028792b3d0d0" targetNamespace="http://schemas.microsoft.com/office/2006/metadata/properties" ma:root="true" ma:fieldsID="ac83e7f13c359f3f5f0ac49271a633d5" ns2:_="">
    <xsd:import namespace="decab796-c3bb-4f71-8d26-028792b3d0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ab796-c3bb-4f71-8d26-028792b3d0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FB7480-67A5-4E29-A6C6-B8D4E0C82C8A}"/>
</file>

<file path=customXml/itemProps2.xml><?xml version="1.0" encoding="utf-8"?>
<ds:datastoreItem xmlns:ds="http://schemas.openxmlformats.org/officeDocument/2006/customXml" ds:itemID="{64C240F5-754A-430B-9968-3E99189BE753}"/>
</file>

<file path=customXml/itemProps3.xml><?xml version="1.0" encoding="utf-8"?>
<ds:datastoreItem xmlns:ds="http://schemas.openxmlformats.org/officeDocument/2006/customXml" ds:itemID="{59E52E82-6547-4BEF-980A-793F65C1BAB2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</TotalTime>
  <Words>28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Retrospectiva</vt:lpstr>
      <vt:lpstr>Logos de grupos de TCC</vt:lpstr>
      <vt:lpstr>Apresentação do PowerPoint</vt:lpstr>
      <vt:lpstr>Modular</vt:lpstr>
      <vt:lpstr>Modular</vt:lpstr>
      <vt:lpstr>Etim 2016</vt:lpstr>
      <vt:lpstr>Etim 2017</vt:lpstr>
      <vt:lpstr>Etim 2018</vt:lpstr>
      <vt:lpstr>Modular 2º Sem 2019</vt:lpstr>
      <vt:lpstr>Etim 2019</vt:lpstr>
      <vt:lpstr>Modular 1 º Sem 2020</vt:lpstr>
      <vt:lpstr>Etim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VANESSA FERRAZ DUARTE COSTA</dc:creator>
  <cp:lastModifiedBy>VANESSA FERRAZ DUARTE COSTA</cp:lastModifiedBy>
  <cp:revision>13</cp:revision>
  <dcterms:created xsi:type="dcterms:W3CDTF">2021-02-15T19:59:00Z</dcterms:created>
  <dcterms:modified xsi:type="dcterms:W3CDTF">2021-03-01T12:09:40Z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0x010100361FCB751014D04F8D067BF657426582</vt:lpwstr>
  </property>
</Properties>
</file>