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2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83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13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40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12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1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71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5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2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4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92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7A9B-53D5-456D-93ED-4B3A3CE54FF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00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826536" y="914400"/>
            <a:ext cx="5157787" cy="5618921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FF0000"/>
                </a:solidFill>
              </a:rPr>
              <a:t>Logo (para iniciar a apresentação)</a:t>
            </a:r>
          </a:p>
          <a:p>
            <a:r>
              <a:rPr lang="pt-BR" sz="2200" dirty="0">
                <a:solidFill>
                  <a:srgbClr val="FF0000"/>
                </a:solidFill>
              </a:rPr>
              <a:t>Dedicatória</a:t>
            </a:r>
          </a:p>
          <a:p>
            <a:r>
              <a:rPr lang="pt-BR" sz="2200" dirty="0">
                <a:solidFill>
                  <a:srgbClr val="FF0000"/>
                </a:solidFill>
              </a:rPr>
              <a:t>Epígrafe</a:t>
            </a:r>
          </a:p>
          <a:p>
            <a:r>
              <a:rPr lang="pt-BR" sz="2200" dirty="0">
                <a:solidFill>
                  <a:srgbClr val="FF0000"/>
                </a:solidFill>
              </a:rPr>
              <a:t>Empresa desenvolvedora</a:t>
            </a:r>
          </a:p>
          <a:p>
            <a:pPr lvl="1"/>
            <a:r>
              <a:rPr lang="pt-BR" sz="2200" dirty="0">
                <a:solidFill>
                  <a:srgbClr val="FF0000"/>
                </a:solidFill>
              </a:rPr>
              <a:t>Histórico</a:t>
            </a:r>
          </a:p>
          <a:p>
            <a:pPr lvl="2"/>
            <a:r>
              <a:rPr lang="pt-BR" sz="2200" dirty="0">
                <a:solidFill>
                  <a:srgbClr val="FF0000"/>
                </a:solidFill>
              </a:rPr>
              <a:t>Integrantes (slide com foto)</a:t>
            </a:r>
          </a:p>
          <a:p>
            <a:pPr lvl="1"/>
            <a:r>
              <a:rPr lang="pt-BR" sz="2200" dirty="0">
                <a:solidFill>
                  <a:srgbClr val="FF0000"/>
                </a:solidFill>
              </a:rPr>
              <a:t>Descrição</a:t>
            </a:r>
          </a:p>
          <a:p>
            <a:pPr lvl="1"/>
            <a:r>
              <a:rPr lang="pt-BR" sz="2200" dirty="0">
                <a:solidFill>
                  <a:srgbClr val="FF0000"/>
                </a:solidFill>
              </a:rPr>
              <a:t>Logo (a forma, nome, cores)</a:t>
            </a:r>
          </a:p>
          <a:p>
            <a:pPr lvl="1"/>
            <a:r>
              <a:rPr lang="pt-BR" sz="2200" dirty="0">
                <a:solidFill>
                  <a:srgbClr val="FF0000"/>
                </a:solidFill>
              </a:rPr>
              <a:t>Organograma</a:t>
            </a:r>
          </a:p>
          <a:p>
            <a:pPr lvl="1"/>
            <a:r>
              <a:rPr lang="pt-BR" sz="2200" dirty="0"/>
              <a:t>Site</a:t>
            </a:r>
          </a:p>
          <a:p>
            <a:r>
              <a:rPr lang="pt-BR" sz="2200" dirty="0"/>
              <a:t>Empresa cliente</a:t>
            </a:r>
          </a:p>
          <a:p>
            <a:pPr lvl="1"/>
            <a:r>
              <a:rPr lang="pt-BR" sz="2200" dirty="0"/>
              <a:t>Histórico</a:t>
            </a:r>
          </a:p>
          <a:p>
            <a:pPr lvl="1"/>
            <a:r>
              <a:rPr lang="pt-BR" sz="2200" dirty="0"/>
              <a:t>Descrição</a:t>
            </a:r>
          </a:p>
          <a:p>
            <a:pPr lvl="1"/>
            <a:r>
              <a:rPr lang="pt-BR" sz="2200" dirty="0"/>
              <a:t>Site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"/>
          </p:nvPr>
        </p:nvSpPr>
        <p:spPr>
          <a:xfrm>
            <a:off x="6158948" y="914400"/>
            <a:ext cx="5183188" cy="5618921"/>
          </a:xfrm>
        </p:spPr>
        <p:txBody>
          <a:bodyPr>
            <a:normAutofit/>
          </a:bodyPr>
          <a:lstStyle/>
          <a:p>
            <a:r>
              <a:rPr lang="pt-BR" sz="2200" dirty="0"/>
              <a:t>Problemas encontrados (Público alvo)</a:t>
            </a:r>
          </a:p>
          <a:p>
            <a:r>
              <a:rPr lang="pt-BR" sz="2200" dirty="0"/>
              <a:t>Justificativa (Público alvo)</a:t>
            </a:r>
          </a:p>
          <a:p>
            <a:r>
              <a:rPr lang="pt-BR" sz="2200" dirty="0"/>
              <a:t>Solução proposta</a:t>
            </a:r>
          </a:p>
          <a:p>
            <a:r>
              <a:rPr lang="pt-BR" sz="2200" dirty="0"/>
              <a:t>Requisitos mínimos e recomendados</a:t>
            </a:r>
          </a:p>
          <a:p>
            <a:r>
              <a:rPr lang="pt-BR" sz="2200" dirty="0"/>
              <a:t>Objetivo geral e específicos</a:t>
            </a:r>
          </a:p>
          <a:p>
            <a:r>
              <a:rPr lang="pt-BR" sz="2200" dirty="0"/>
              <a:t>Metodologia</a:t>
            </a:r>
          </a:p>
          <a:p>
            <a:r>
              <a:rPr lang="pt-BR" sz="2200" dirty="0"/>
              <a:t>Tecnologias utilizadas</a:t>
            </a:r>
          </a:p>
          <a:p>
            <a:r>
              <a:rPr lang="pt-BR" sz="2200" dirty="0"/>
              <a:t>Diagrama de caso de uso</a:t>
            </a:r>
          </a:p>
          <a:p>
            <a:r>
              <a:rPr lang="pt-BR" sz="2200" dirty="0"/>
              <a:t>Diagrama de classe ou atividade</a:t>
            </a:r>
          </a:p>
          <a:p>
            <a:r>
              <a:rPr lang="pt-BR" sz="2200" dirty="0"/>
              <a:t>MER</a:t>
            </a:r>
          </a:p>
          <a:p>
            <a:r>
              <a:rPr lang="pt-BR" sz="2200" dirty="0"/>
              <a:t>Logo do sistema</a:t>
            </a:r>
          </a:p>
          <a:p>
            <a:r>
              <a:rPr lang="pt-BR" sz="2200" dirty="0"/>
              <a:t>Sistema</a:t>
            </a:r>
          </a:p>
          <a:p>
            <a:r>
              <a:rPr lang="pt-BR" sz="2200" dirty="0">
                <a:solidFill>
                  <a:srgbClr val="FF0000"/>
                </a:solidFill>
              </a:rPr>
              <a:t>Agradecimentos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891361" y="119270"/>
            <a:ext cx="6185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Ordem da apresentação do TCC</a:t>
            </a:r>
          </a:p>
        </p:txBody>
      </p:sp>
    </p:spTree>
    <p:extLst>
      <p:ext uri="{BB962C8B-B14F-4D97-AF65-F5344CB8AC3E}">
        <p14:creationId xmlns:p14="http://schemas.microsoft.com/office/powerpoint/2010/main" val="2789552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1FCB751014D04F8D067BF657426582" ma:contentTypeVersion="5" ma:contentTypeDescription="Crie um novo documento." ma:contentTypeScope="" ma:versionID="4a100131b416998828c7593bd30605d0">
  <xsd:schema xmlns:xsd="http://www.w3.org/2001/XMLSchema" xmlns:xs="http://www.w3.org/2001/XMLSchema" xmlns:p="http://schemas.microsoft.com/office/2006/metadata/properties" xmlns:ns2="decab796-c3bb-4f71-8d26-028792b3d0d0" targetNamespace="http://schemas.microsoft.com/office/2006/metadata/properties" ma:root="true" ma:fieldsID="ac83e7f13c359f3f5f0ac49271a633d5" ns2:_="">
    <xsd:import namespace="decab796-c3bb-4f71-8d26-028792b3d0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ab796-c3bb-4f71-8d26-028792b3d0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ACA318-8422-4CF5-9764-BC239FFD154E}"/>
</file>

<file path=customXml/itemProps2.xml><?xml version="1.0" encoding="utf-8"?>
<ds:datastoreItem xmlns:ds="http://schemas.openxmlformats.org/officeDocument/2006/customXml" ds:itemID="{A45AE6BC-EAD6-407C-8234-A154B2CA349F}"/>
</file>

<file path=customXml/itemProps3.xml><?xml version="1.0" encoding="utf-8"?>
<ds:datastoreItem xmlns:ds="http://schemas.openxmlformats.org/officeDocument/2006/customXml" ds:itemID="{66870967-880D-4BDE-840B-B89356E26E1B}"/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Aline&amp;Leo</dc:creator>
  <cp:lastModifiedBy>VANESSA FERRAZ DUARTE COSTA</cp:lastModifiedBy>
  <cp:revision>9</cp:revision>
  <dcterms:created xsi:type="dcterms:W3CDTF">2017-05-16T19:25:23Z</dcterms:created>
  <dcterms:modified xsi:type="dcterms:W3CDTF">2021-03-16T17:14:49Z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0x010100361FCB751014D04F8D067BF657426582</vt:lpwstr>
  </property>
</Properties>
</file>