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sldIdLst>
    <p:sldId id="269" r:id="rId5"/>
    <p:sldId id="256" r:id="rId6"/>
    <p:sldId id="259" r:id="rId7"/>
    <p:sldId id="262" r:id="rId8"/>
    <p:sldId id="257" r:id="rId9"/>
    <p:sldId id="263" r:id="rId10"/>
    <p:sldId id="266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C9BE"/>
    <a:srgbClr val="3B4674"/>
    <a:srgbClr val="4376AB"/>
    <a:srgbClr val="87D9D1"/>
    <a:srgbClr val="01A49F"/>
    <a:srgbClr val="1990AE"/>
    <a:srgbClr val="5F5C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168B05-3174-48EA-BF71-2AE2D94A5558}" v="2" dt="2021-04-03T01:13:12.226"/>
    <p1510:client id="{BD50B13F-51B4-4DF9-97B3-9C42FAC7464C}" v="1" dt="2021-03-30T16:16:40.967"/>
    <p1510:client id="{BF76651E-2B49-408E-92A3-B4C1F36A88C1}" v="2" dt="2021-03-23T21:49:14.9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71" autoAdjust="0"/>
    <p:restoredTop sz="94582" autoAdjust="0"/>
  </p:normalViewPr>
  <p:slideViewPr>
    <p:cSldViewPr snapToGrid="0">
      <p:cViewPr varScale="1">
        <p:scale>
          <a:sx n="91" d="100"/>
          <a:sy n="91" d="100"/>
        </p:scale>
        <p:origin x="41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MINI GABRIEL FERREIRA DE JESUS" userId="S::domini.jesus@etec.sp.gov.br::b9dd55b8-cf07-47e6-a885-2f1c41a2c0c8" providerId="AD" clId="Web-{BF76651E-2B49-408E-92A3-B4C1F36A88C1}"/>
    <pc:docChg chg="modSld">
      <pc:chgData name="DOMINI GABRIEL FERREIRA DE JESUS" userId="S::domini.jesus@etec.sp.gov.br::b9dd55b8-cf07-47e6-a885-2f1c41a2c0c8" providerId="AD" clId="Web-{BF76651E-2B49-408E-92A3-B4C1F36A88C1}" dt="2021-03-23T21:49:14.917" v="1" actId="1076"/>
      <pc:docMkLst>
        <pc:docMk/>
      </pc:docMkLst>
      <pc:sldChg chg="modSp">
        <pc:chgData name="DOMINI GABRIEL FERREIRA DE JESUS" userId="S::domini.jesus@etec.sp.gov.br::b9dd55b8-cf07-47e6-a885-2f1c41a2c0c8" providerId="AD" clId="Web-{BF76651E-2B49-408E-92A3-B4C1F36A88C1}" dt="2021-03-23T21:49:14.917" v="1" actId="1076"/>
        <pc:sldMkLst>
          <pc:docMk/>
          <pc:sldMk cId="4237190876" sldId="269"/>
        </pc:sldMkLst>
        <pc:picChg chg="mod">
          <ac:chgData name="DOMINI GABRIEL FERREIRA DE JESUS" userId="S::domini.jesus@etec.sp.gov.br::b9dd55b8-cf07-47e6-a885-2f1c41a2c0c8" providerId="AD" clId="Web-{BF76651E-2B49-408E-92A3-B4C1F36A88C1}" dt="2021-03-23T21:49:14.917" v="1" actId="1076"/>
          <ac:picMkLst>
            <pc:docMk/>
            <pc:sldMk cId="4237190876" sldId="269"/>
            <ac:picMk id="13" creationId="{F4C46251-2F73-410E-AC30-2F1256DE5E19}"/>
          </ac:picMkLst>
        </pc:picChg>
      </pc:sldChg>
    </pc:docChg>
  </pc:docChgLst>
  <pc:docChgLst>
    <pc:chgData name="WILL GUSTAVO DANTAS ADOLPHO" userId="S::will.adolpho@etec.sp.gov.br::a1bf01dd-b15c-4cf1-bdf0-c8d6cd485608" providerId="AD" clId="Web-{46168B05-3174-48EA-BF71-2AE2D94A5558}"/>
    <pc:docChg chg="addSld delSld">
      <pc:chgData name="WILL GUSTAVO DANTAS ADOLPHO" userId="S::will.adolpho@etec.sp.gov.br::a1bf01dd-b15c-4cf1-bdf0-c8d6cd485608" providerId="AD" clId="Web-{46168B05-3174-48EA-BF71-2AE2D94A5558}" dt="2021-04-03T01:13:12.226" v="1"/>
      <pc:docMkLst>
        <pc:docMk/>
      </pc:docMkLst>
      <pc:sldChg chg="add del replId">
        <pc:chgData name="WILL GUSTAVO DANTAS ADOLPHO" userId="S::will.adolpho@etec.sp.gov.br::a1bf01dd-b15c-4cf1-bdf0-c8d6cd485608" providerId="AD" clId="Web-{46168B05-3174-48EA-BF71-2AE2D94A5558}" dt="2021-04-03T01:13:12.226" v="1"/>
        <pc:sldMkLst>
          <pc:docMk/>
          <pc:sldMk cId="128337776" sldId="270"/>
        </pc:sldMkLst>
      </pc:sldChg>
    </pc:docChg>
  </pc:docChgLst>
  <pc:docChgLst>
    <pc:chgData name="WILL GUSTAVO DANTAS ADOLPHO" userId="S::will.adolpho@etec.sp.gov.br::a1bf01dd-b15c-4cf1-bdf0-c8d6cd485608" providerId="AD" clId="Web-{BD50B13F-51B4-4DF9-97B3-9C42FAC7464C}"/>
    <pc:docChg chg="modSld">
      <pc:chgData name="WILL GUSTAVO DANTAS ADOLPHO" userId="S::will.adolpho@etec.sp.gov.br::a1bf01dd-b15c-4cf1-bdf0-c8d6cd485608" providerId="AD" clId="Web-{BD50B13F-51B4-4DF9-97B3-9C42FAC7464C}" dt="2021-03-30T16:16:40.967" v="0" actId="1076"/>
      <pc:docMkLst>
        <pc:docMk/>
      </pc:docMkLst>
      <pc:sldChg chg="modSp">
        <pc:chgData name="WILL GUSTAVO DANTAS ADOLPHO" userId="S::will.adolpho@etec.sp.gov.br::a1bf01dd-b15c-4cf1-bdf0-c8d6cd485608" providerId="AD" clId="Web-{BD50B13F-51B4-4DF9-97B3-9C42FAC7464C}" dt="2021-03-30T16:16:40.967" v="0" actId="1076"/>
        <pc:sldMkLst>
          <pc:docMk/>
          <pc:sldMk cId="1223679071" sldId="259"/>
        </pc:sldMkLst>
        <pc:picChg chg="mod">
          <ac:chgData name="WILL GUSTAVO DANTAS ADOLPHO" userId="S::will.adolpho@etec.sp.gov.br::a1bf01dd-b15c-4cf1-bdf0-c8d6cd485608" providerId="AD" clId="Web-{BD50B13F-51B4-4DF9-97B3-9C42FAC7464C}" dt="2021-03-30T16:16:40.967" v="0" actId="1076"/>
          <ac:picMkLst>
            <pc:docMk/>
            <pc:sldMk cId="1223679071" sldId="259"/>
            <ac:picMk id="27" creationId="{F4A4FE1F-8DDA-47EB-9019-5447ABB7602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4A026B-C58B-477D-9F3B-530661A78D3C}" type="datetimeFigureOut">
              <a:rPr lang="pt-BR" smtClean="0"/>
              <a:t>02/04/2021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47DB14-2301-4650-BD9E-57BE6ABF88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6986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47DB14-2301-4650-BD9E-57BE6ABF8813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79067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47DB14-2301-4650-BD9E-57BE6ABF8813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6517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47DB14-2301-4650-BD9E-57BE6ABF8813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4028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AF68CA-939D-4F90-8664-129622A0E1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F81FC3-46DC-4175-85B3-33AA974DDD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2412CA-2012-490E-86B7-22E771469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F0E35-FD83-4497-B7FA-E2B59B43137D}" type="datetime1">
              <a:rPr lang="pt-BR" smtClean="0"/>
              <a:t>02/04/2021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6CB1226-E3D1-4272-9083-DD298C4A3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9B3841E-D976-4DA6-A6B0-80C290CB5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067E3-756F-4AF2-8E8F-828FFC89B9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3470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B0C7C2-7D98-4884-8AAA-544563ABA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AA37566-1B88-4966-9321-E3521B7159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04A2F2-6D87-45B3-BCFA-0F9DF696F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A03CC-644E-466E-8389-7290A41C60EA}" type="datetime1">
              <a:rPr lang="pt-BR" smtClean="0"/>
              <a:t>02/04/2021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7B82A48-32D1-46BB-9770-84EE10134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0400FB4-87C9-4430-9A6E-CD2F9A3B5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067E3-756F-4AF2-8E8F-828FFC89B9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7902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373C434-25FF-4755-BE63-F02226BDEB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0770CEA-B183-4983-8E8F-1B45D744C3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C4109DF-8FD3-4076-8248-C50F11A65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24C1-BF6C-49B3-AE3D-2B74599DE4FF}" type="datetime1">
              <a:rPr lang="pt-BR" smtClean="0"/>
              <a:t>02/04/2021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F938A46-BB8B-46E3-BB86-ABEEDD83A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FE018F9-3748-42E0-9D8D-A5267C4BB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067E3-756F-4AF2-8E8F-828FFC89B9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1881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2965C2-56DD-43E5-8747-B2E5AE756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1C9C46F-A1F3-4B8A-AECA-4F87F4C55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9BDE8CF-6D08-4388-9E9E-EAE6ED93E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9CDCA-24B6-4655-BF71-3AB6BCA240D1}" type="datetime1">
              <a:rPr lang="pt-BR" smtClean="0"/>
              <a:t>02/04/2021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D1A5549-A7F9-44CE-AA8F-9C32220A0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1F4B872-45ED-40E3-9883-6F4B8E426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067E3-756F-4AF2-8E8F-828FFC89B9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0408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B4C511-E588-4616-B8A7-F0E2C1D28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F70CB0F-E36D-48CC-8376-41D70640BE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AC70DEB-07A5-4511-AC3A-118624723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8826B-D8A3-4CCF-BC5B-558E10734F22}" type="datetime1">
              <a:rPr lang="pt-BR" smtClean="0"/>
              <a:t>02/04/2021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4D75657-3298-4029-8301-A044AB8C9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B6738D-D055-4404-A951-5F305AFC9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067E3-756F-4AF2-8E8F-828FFC89B9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6865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E0C0C9-37E2-436A-98BC-DAA1F842C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99041B-52C4-47B7-8032-B72BF2BFDF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02CA2F4-2A9A-46A6-99A2-B77997ACC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547148C-B6BD-4101-A1F7-C2DD2A424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2B351-9036-44E6-9F93-EB4A654E38A1}" type="datetime1">
              <a:rPr lang="pt-BR" smtClean="0"/>
              <a:t>02/04/2021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D51900A-A2AE-4C0C-8F51-07AAF1B4A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DA15DC9-4BEE-4C8D-A042-77150CB76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067E3-756F-4AF2-8E8F-828FFC89B9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9657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2D6EA8-FE6C-4013-AE2A-B41A5867E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E55C2CE-4482-45E7-856A-2FC676E729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6BC93F7-3AFF-471F-9B6B-9C47316AE3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51B5944-25A5-4C40-8546-3B75210F58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F01FE78-81B7-4996-A6E0-0E027DCE3F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0590663-95A1-45D1-B1B4-434C6E004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3942C-6D03-4E74-84CD-96D5AB99BFB2}" type="datetime1">
              <a:rPr lang="pt-BR" smtClean="0"/>
              <a:t>02/04/2021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5340C95-0726-4DC6-A534-3AFE28DA7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4553DAD-10CC-44D2-B1A6-C0DF160D4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067E3-756F-4AF2-8E8F-828FFC89B9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753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79BD13-8FAF-4F25-82E3-A5034AEC2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8E250CE-8E5D-4DA5-A612-7333BC2BC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46C0C-75FD-4506-9E3A-728F5B60318D}" type="datetime1">
              <a:rPr lang="pt-BR" smtClean="0"/>
              <a:t>02/04/2021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8F9F3A5-7ADA-4307-A2A5-4C9454AE0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1486DE2-63ED-4AC9-BAB8-71C79F985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067E3-756F-4AF2-8E8F-828FFC89B9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416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4F5A206-AFB3-403F-8E5A-126B897E6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49E8B-1685-4B77-9EDB-3FC0B5245493}" type="datetime1">
              <a:rPr lang="pt-BR" smtClean="0"/>
              <a:t>02/04/2021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288D9DB-F178-410C-B414-8BCEAEBCD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D821071-FF9A-4E90-9DAC-9B9FCD2AA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067E3-756F-4AF2-8E8F-828FFC89B9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2136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5B3AF6-9F30-4CFA-BE67-312492C19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CD52D1-123C-4965-8201-2DA20C045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1BA6DF6-8100-4A22-8C49-F0D779803B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3522957-BEE7-4FEC-B062-7CB214B90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8E7C9-9052-402A-9DA0-C7D2A9917EDF}" type="datetime1">
              <a:rPr lang="pt-BR" smtClean="0"/>
              <a:t>02/04/2021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AF7D948-0E41-4A7B-BD02-CF47CD4CB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84437D5-D5A3-401B-BFD7-D12620826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067E3-756F-4AF2-8E8F-828FFC89B9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920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472E58-0599-448C-A284-4C728BE38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544B75C-64AF-46AA-BBCF-CA7F7B6405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BB082CB-55DA-4AC7-868D-58CF7FA7D8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C71AFFF-BF94-4BDB-9C1A-976C47D93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1C89B-3344-45AF-B6E9-55269434DA7E}" type="datetime1">
              <a:rPr lang="pt-BR" smtClean="0"/>
              <a:t>02/04/2021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476C93C-D70F-4EC9-938B-E6E2EE5EC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7AB48B9-C2E8-4D0E-8474-DFE213601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067E3-756F-4AF2-8E8F-828FFC89B9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6217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BFA2B36-2A44-4FB3-AC30-6ECCF5FC8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E1AA9AD-3DC7-406E-889B-2C576DF4FA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E6B7466-2F81-405C-B5EA-3A806BA1B4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FA51F-FFDB-4630-94D8-EEEE33C0DD9D}" type="datetime1">
              <a:rPr lang="pt-BR" smtClean="0"/>
              <a:t>02/04/2021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A6A050-1BBB-4E89-A449-53C6E735D2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E95461F-8DF0-4016-988E-86563B31A9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067E3-756F-4AF2-8E8F-828FFC89B9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4822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 descr="Fundo preto com letras brancas&#10;&#10;Descrição gerada automaticamente">
            <a:extLst>
              <a:ext uri="{FF2B5EF4-FFF2-40B4-BE49-F238E27FC236}">
                <a16:creationId xmlns:a16="http://schemas.microsoft.com/office/drawing/2014/main" id="{A0946D35-F1D7-4A4C-9840-B63FFD3E7D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05620" y="-1085611"/>
            <a:ext cx="14109192" cy="9202853"/>
          </a:xfrm>
          <a:prstGeom prst="rect">
            <a:avLst/>
          </a:prstGeom>
        </p:spPr>
      </p:pic>
      <p:pic>
        <p:nvPicPr>
          <p:cNvPr id="7" name="Imagem 6" descr="Uma imagem contendo acessório, guarda-chuva&#10;&#10;Descrição gerada automaticamente">
            <a:extLst>
              <a:ext uri="{FF2B5EF4-FFF2-40B4-BE49-F238E27FC236}">
                <a16:creationId xmlns:a16="http://schemas.microsoft.com/office/drawing/2014/main" id="{DBE22654-EB05-42BE-8B1D-668AA444B9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956938" y="653350"/>
            <a:ext cx="5894454" cy="5894454"/>
          </a:xfrm>
          <a:prstGeom prst="rect">
            <a:avLst/>
          </a:prstGeom>
        </p:spPr>
      </p:pic>
      <p:pic>
        <p:nvPicPr>
          <p:cNvPr id="13" name="Imagem 12" descr="Uma imagem contendo pipa, voando, avião, homem&#10;&#10;Descrição gerada automaticamente">
            <a:extLst>
              <a:ext uri="{FF2B5EF4-FFF2-40B4-BE49-F238E27FC236}">
                <a16:creationId xmlns:a16="http://schemas.microsoft.com/office/drawing/2014/main" id="{F4C46251-2F73-410E-AC30-2F1256DE5E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072887">
            <a:off x="9457602" y="1978221"/>
            <a:ext cx="6858000" cy="6992712"/>
          </a:xfrm>
          <a:prstGeom prst="rect">
            <a:avLst/>
          </a:prstGeom>
        </p:spPr>
      </p:pic>
      <p:pic>
        <p:nvPicPr>
          <p:cNvPr id="12" name="Imagem 11" descr="Uma imagem contendo pipa, voando, avião, homem&#10;&#10;Descrição gerada automaticamente">
            <a:extLst>
              <a:ext uri="{FF2B5EF4-FFF2-40B4-BE49-F238E27FC236}">
                <a16:creationId xmlns:a16="http://schemas.microsoft.com/office/drawing/2014/main" id="{F516A051-8600-4E05-8F03-74B2239D50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157406">
            <a:off x="7152179" y="-3851380"/>
            <a:ext cx="6858000" cy="6992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190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Imagem 27" descr="Uma imagem contendo mapa&#10;&#10;Descrição gerada automaticamente">
            <a:extLst>
              <a:ext uri="{FF2B5EF4-FFF2-40B4-BE49-F238E27FC236}">
                <a16:creationId xmlns:a16="http://schemas.microsoft.com/office/drawing/2014/main" id="{EE2AFC3A-338F-40FA-8475-B9C293E639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15537">
            <a:off x="-2180685" y="1665906"/>
            <a:ext cx="4885179" cy="6910833"/>
          </a:xfrm>
          <a:prstGeom prst="rect">
            <a:avLst/>
          </a:prstGeom>
        </p:spPr>
      </p:pic>
      <p:pic>
        <p:nvPicPr>
          <p:cNvPr id="26" name="Imagem 25" descr="Uma imagem contendo mapa&#10;&#10;Descrição gerada automaticamente">
            <a:extLst>
              <a:ext uri="{FF2B5EF4-FFF2-40B4-BE49-F238E27FC236}">
                <a16:creationId xmlns:a16="http://schemas.microsoft.com/office/drawing/2014/main" id="{1DB40379-7ABE-4089-8EC1-E160F3F0E5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217275">
            <a:off x="8298647" y="-4477331"/>
            <a:ext cx="4885179" cy="6910833"/>
          </a:xfrm>
          <a:prstGeom prst="rect">
            <a:avLst/>
          </a:prstGeom>
        </p:spPr>
      </p:pic>
      <p:pic>
        <p:nvPicPr>
          <p:cNvPr id="25" name="Imagem 24" descr="Uma imagem contendo mapa&#10;&#10;Descrição gerada automaticamente">
            <a:extLst>
              <a:ext uri="{FF2B5EF4-FFF2-40B4-BE49-F238E27FC236}">
                <a16:creationId xmlns:a16="http://schemas.microsoft.com/office/drawing/2014/main" id="{EC07FF6E-CC02-485C-AB8C-5C0F302B90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997848">
            <a:off x="10996275" y="2723371"/>
            <a:ext cx="4885179" cy="6910833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BE386E2-2247-4FCF-8969-D7ADB39F9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2053441" y="6273222"/>
            <a:ext cx="2743200" cy="365125"/>
          </a:xfrm>
        </p:spPr>
        <p:txBody>
          <a:bodyPr/>
          <a:lstStyle/>
          <a:p>
            <a:fld id="{E45067E3-756F-4AF2-8E8F-828FFC89B989}" type="slidenum">
              <a:rPr lang="pt-BR" sz="1600" smtClean="0">
                <a:latin typeface="Tw Cen MT" panose="020B0602020104020603" pitchFamily="34" charset="0"/>
              </a:rPr>
              <a:t>2</a:t>
            </a:fld>
            <a:endParaRPr lang="pt-BR" sz="1600" dirty="0">
              <a:latin typeface="Tw Cen MT" panose="020B0602020104020603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DC1AD7B-886E-4C68-A5DC-FEEF66C38A90}"/>
              </a:ext>
            </a:extLst>
          </p:cNvPr>
          <p:cNvSpPr txBox="1"/>
          <p:nvPr/>
        </p:nvSpPr>
        <p:spPr>
          <a:xfrm>
            <a:off x="689759" y="314656"/>
            <a:ext cx="45838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spc="300" dirty="0">
                <a:solidFill>
                  <a:srgbClr val="01A49F"/>
                </a:solidFill>
                <a:latin typeface="Tw Cen MT" panose="020B0602020104020603" pitchFamily="34" charset="0"/>
              </a:rPr>
              <a:t>INTEGRANTES</a:t>
            </a:r>
            <a:endParaRPr lang="pt-BR" spc="300" dirty="0">
              <a:solidFill>
                <a:srgbClr val="01A49F"/>
              </a:solidFill>
              <a:latin typeface="Tw Cen MT" panose="020B0602020104020603" pitchFamily="34" charset="0"/>
            </a:endParaRPr>
          </a:p>
        </p:txBody>
      </p:sp>
      <p:sp>
        <p:nvSpPr>
          <p:cNvPr id="73" name="Hexágono 72">
            <a:extLst>
              <a:ext uri="{FF2B5EF4-FFF2-40B4-BE49-F238E27FC236}">
                <a16:creationId xmlns:a16="http://schemas.microsoft.com/office/drawing/2014/main" id="{AE1400C7-17D4-4AB9-B8A9-AB470ED4AAA3}"/>
              </a:ext>
            </a:extLst>
          </p:cNvPr>
          <p:cNvSpPr/>
          <p:nvPr/>
        </p:nvSpPr>
        <p:spPr>
          <a:xfrm>
            <a:off x="1919426" y="3429000"/>
            <a:ext cx="1869743" cy="1692322"/>
          </a:xfrm>
          <a:prstGeom prst="hexagon">
            <a:avLst/>
          </a:prstGeom>
          <a:noFill/>
          <a:ln>
            <a:solidFill>
              <a:srgbClr val="01A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Hexágono 73">
            <a:extLst>
              <a:ext uri="{FF2B5EF4-FFF2-40B4-BE49-F238E27FC236}">
                <a16:creationId xmlns:a16="http://schemas.microsoft.com/office/drawing/2014/main" id="{855820CE-F8D7-44AC-9EE4-C89D17ACBBE4}"/>
              </a:ext>
            </a:extLst>
          </p:cNvPr>
          <p:cNvSpPr/>
          <p:nvPr/>
        </p:nvSpPr>
        <p:spPr>
          <a:xfrm>
            <a:off x="3518369" y="2446481"/>
            <a:ext cx="1869743" cy="1692322"/>
          </a:xfrm>
          <a:prstGeom prst="hexagon">
            <a:avLst/>
          </a:prstGeom>
          <a:noFill/>
          <a:ln>
            <a:solidFill>
              <a:srgbClr val="01A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Hexágono 74">
            <a:extLst>
              <a:ext uri="{FF2B5EF4-FFF2-40B4-BE49-F238E27FC236}">
                <a16:creationId xmlns:a16="http://schemas.microsoft.com/office/drawing/2014/main" id="{D73C12EB-020D-4566-83E5-149897398BB6}"/>
              </a:ext>
            </a:extLst>
          </p:cNvPr>
          <p:cNvSpPr/>
          <p:nvPr/>
        </p:nvSpPr>
        <p:spPr>
          <a:xfrm>
            <a:off x="5133474" y="3429000"/>
            <a:ext cx="1869743" cy="1692322"/>
          </a:xfrm>
          <a:prstGeom prst="hexagon">
            <a:avLst/>
          </a:prstGeom>
          <a:noFill/>
          <a:ln>
            <a:solidFill>
              <a:srgbClr val="01A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Hexágono 77">
            <a:extLst>
              <a:ext uri="{FF2B5EF4-FFF2-40B4-BE49-F238E27FC236}">
                <a16:creationId xmlns:a16="http://schemas.microsoft.com/office/drawing/2014/main" id="{83C935FD-B656-4C50-8B59-ECA4E85CE5D8}"/>
              </a:ext>
            </a:extLst>
          </p:cNvPr>
          <p:cNvSpPr/>
          <p:nvPr/>
        </p:nvSpPr>
        <p:spPr>
          <a:xfrm>
            <a:off x="6732417" y="2446481"/>
            <a:ext cx="1869743" cy="1692322"/>
          </a:xfrm>
          <a:prstGeom prst="hexagon">
            <a:avLst/>
          </a:prstGeom>
          <a:noFill/>
          <a:ln>
            <a:solidFill>
              <a:srgbClr val="01A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Hexágono 78">
            <a:extLst>
              <a:ext uri="{FF2B5EF4-FFF2-40B4-BE49-F238E27FC236}">
                <a16:creationId xmlns:a16="http://schemas.microsoft.com/office/drawing/2014/main" id="{3A86FB18-4A71-4952-B00E-60E607F52A4C}"/>
              </a:ext>
            </a:extLst>
          </p:cNvPr>
          <p:cNvSpPr/>
          <p:nvPr/>
        </p:nvSpPr>
        <p:spPr>
          <a:xfrm>
            <a:off x="8347522" y="3429000"/>
            <a:ext cx="1869743" cy="1692322"/>
          </a:xfrm>
          <a:prstGeom prst="hexagon">
            <a:avLst/>
          </a:prstGeom>
          <a:noFill/>
          <a:ln>
            <a:solidFill>
              <a:srgbClr val="01A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Hexágono 79">
            <a:extLst>
              <a:ext uri="{FF2B5EF4-FFF2-40B4-BE49-F238E27FC236}">
                <a16:creationId xmlns:a16="http://schemas.microsoft.com/office/drawing/2014/main" id="{6476E1FA-2BD1-41C6-BB13-EC0B7E424B2A}"/>
              </a:ext>
            </a:extLst>
          </p:cNvPr>
          <p:cNvSpPr/>
          <p:nvPr/>
        </p:nvSpPr>
        <p:spPr>
          <a:xfrm>
            <a:off x="9946465" y="2446481"/>
            <a:ext cx="1869743" cy="1692322"/>
          </a:xfrm>
          <a:prstGeom prst="hexagon">
            <a:avLst/>
          </a:prstGeom>
          <a:noFill/>
          <a:ln>
            <a:solidFill>
              <a:srgbClr val="01A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71" name="CaixaDeTexto 2070">
            <a:extLst>
              <a:ext uri="{FF2B5EF4-FFF2-40B4-BE49-F238E27FC236}">
                <a16:creationId xmlns:a16="http://schemas.microsoft.com/office/drawing/2014/main" id="{BEC68026-B439-46F0-8CD8-60678F1DE2CA}"/>
              </a:ext>
            </a:extLst>
          </p:cNvPr>
          <p:cNvSpPr txBox="1"/>
          <p:nvPr/>
        </p:nvSpPr>
        <p:spPr>
          <a:xfrm>
            <a:off x="6849199" y="1955222"/>
            <a:ext cx="21407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Matheus Costa</a:t>
            </a:r>
            <a:endParaRPr lang="pt-BR" sz="24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CaixaDeTexto 84">
            <a:extLst>
              <a:ext uri="{FF2B5EF4-FFF2-40B4-BE49-F238E27FC236}">
                <a16:creationId xmlns:a16="http://schemas.microsoft.com/office/drawing/2014/main" id="{D8C89884-321F-4C64-80AA-1E585FEA7EE9}"/>
              </a:ext>
            </a:extLst>
          </p:cNvPr>
          <p:cNvSpPr txBox="1"/>
          <p:nvPr/>
        </p:nvSpPr>
        <p:spPr>
          <a:xfrm>
            <a:off x="9837043" y="1955222"/>
            <a:ext cx="23549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Vicente carvalho</a:t>
            </a:r>
            <a:endParaRPr lang="pt-BR" sz="24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CaixaDeTexto 85">
            <a:extLst>
              <a:ext uri="{FF2B5EF4-FFF2-40B4-BE49-F238E27FC236}">
                <a16:creationId xmlns:a16="http://schemas.microsoft.com/office/drawing/2014/main" id="{51F50257-DAE1-4EA2-8AFF-7E3CD644EC67}"/>
              </a:ext>
            </a:extLst>
          </p:cNvPr>
          <p:cNvSpPr txBox="1"/>
          <p:nvPr/>
        </p:nvSpPr>
        <p:spPr>
          <a:xfrm>
            <a:off x="8212001" y="5412526"/>
            <a:ext cx="21407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Sebastião Alves</a:t>
            </a:r>
            <a:endParaRPr lang="pt-BR" sz="24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F27529B8-FD26-4C6A-A31A-6B19237CF356}"/>
              </a:ext>
            </a:extLst>
          </p:cNvPr>
          <p:cNvSpPr txBox="1"/>
          <p:nvPr/>
        </p:nvSpPr>
        <p:spPr>
          <a:xfrm>
            <a:off x="5119452" y="5412526"/>
            <a:ext cx="21407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Carlos Henrique</a:t>
            </a:r>
            <a:endParaRPr lang="pt-BR" sz="24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CaixaDeTexto 87">
            <a:extLst>
              <a:ext uri="{FF2B5EF4-FFF2-40B4-BE49-F238E27FC236}">
                <a16:creationId xmlns:a16="http://schemas.microsoft.com/office/drawing/2014/main" id="{C52D4E04-6F0A-494F-9007-0092096996F3}"/>
              </a:ext>
            </a:extLst>
          </p:cNvPr>
          <p:cNvSpPr txBox="1"/>
          <p:nvPr/>
        </p:nvSpPr>
        <p:spPr>
          <a:xfrm>
            <a:off x="3537724" y="1924443"/>
            <a:ext cx="21407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Paula Lívia</a:t>
            </a:r>
          </a:p>
        </p:txBody>
      </p:sp>
      <p:sp>
        <p:nvSpPr>
          <p:cNvPr id="89" name="CaixaDeTexto 88">
            <a:extLst>
              <a:ext uri="{FF2B5EF4-FFF2-40B4-BE49-F238E27FC236}">
                <a16:creationId xmlns:a16="http://schemas.microsoft.com/office/drawing/2014/main" id="{71C3B0DD-8D0B-47D9-82A2-4A308D34A66A}"/>
              </a:ext>
            </a:extLst>
          </p:cNvPr>
          <p:cNvSpPr txBox="1"/>
          <p:nvPr/>
        </p:nvSpPr>
        <p:spPr>
          <a:xfrm>
            <a:off x="2128093" y="5412526"/>
            <a:ext cx="21407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José de Souza</a:t>
            </a:r>
            <a:endParaRPr lang="pt-BR" sz="24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CaixaDeTexto 89">
            <a:extLst>
              <a:ext uri="{FF2B5EF4-FFF2-40B4-BE49-F238E27FC236}">
                <a16:creationId xmlns:a16="http://schemas.microsoft.com/office/drawing/2014/main" id="{7BBA92DE-A36C-49E7-AD61-B8711EE5D2D7}"/>
              </a:ext>
            </a:extLst>
          </p:cNvPr>
          <p:cNvSpPr txBox="1"/>
          <p:nvPr/>
        </p:nvSpPr>
        <p:spPr>
          <a:xfrm>
            <a:off x="300638" y="1955222"/>
            <a:ext cx="2433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Aline Mendonça</a:t>
            </a:r>
            <a:endParaRPr lang="pt-BR" sz="24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 descr="Mulher sorrindo posando para foto&#10;&#10;Descrição gerada automaticamente">
            <a:extLst>
              <a:ext uri="{FF2B5EF4-FFF2-40B4-BE49-F238E27FC236}">
                <a16:creationId xmlns:a16="http://schemas.microsoft.com/office/drawing/2014/main" id="{F0A07EBE-A8E2-42E3-8E47-646BE462B3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400" y="2445885"/>
            <a:ext cx="1864190" cy="1048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65541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0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0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0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4" grpId="0" animBg="1"/>
      <p:bldP spid="75" grpId="0" animBg="1"/>
      <p:bldP spid="78" grpId="0" animBg="1"/>
      <p:bldP spid="79" grpId="0" animBg="1"/>
      <p:bldP spid="80" grpId="0" animBg="1"/>
      <p:bldP spid="2071" grpId="0"/>
      <p:bldP spid="85" grpId="0"/>
      <p:bldP spid="86" grpId="0"/>
      <p:bldP spid="87" grpId="0"/>
      <p:bldP spid="88" grpId="0"/>
      <p:bldP spid="89" grpId="0"/>
      <p:bldP spid="9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Imagem 26" descr="Uma imagem contendo mapa&#10;&#10;Descrição gerada automaticamente">
            <a:extLst>
              <a:ext uri="{FF2B5EF4-FFF2-40B4-BE49-F238E27FC236}">
                <a16:creationId xmlns:a16="http://schemas.microsoft.com/office/drawing/2014/main" id="{F4A4FE1F-8DDA-47EB-9019-5447ABB760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483094" flipV="1">
            <a:off x="-2276764" y="1866959"/>
            <a:ext cx="5031164" cy="6910039"/>
          </a:xfrm>
          <a:prstGeom prst="rect">
            <a:avLst/>
          </a:prstGeom>
        </p:spPr>
      </p:pic>
      <p:pic>
        <p:nvPicPr>
          <p:cNvPr id="3" name="Imagem 2" descr="Uma imagem contendo mapa&#10;&#10;Descrição gerada automaticamente">
            <a:extLst>
              <a:ext uri="{FF2B5EF4-FFF2-40B4-BE49-F238E27FC236}">
                <a16:creationId xmlns:a16="http://schemas.microsoft.com/office/drawing/2014/main" id="{4D6AF311-6110-4649-A67E-F6DE64A2EF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388603">
            <a:off x="9018039" y="-803091"/>
            <a:ext cx="4885179" cy="6910833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BE386E2-2247-4FCF-8969-D7ADB39F9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2053441" y="6273222"/>
            <a:ext cx="2743200" cy="365125"/>
          </a:xfrm>
        </p:spPr>
        <p:txBody>
          <a:bodyPr/>
          <a:lstStyle/>
          <a:p>
            <a:fld id="{E45067E3-756F-4AF2-8E8F-828FFC89B989}" type="slidenum">
              <a:rPr lang="pt-BR" sz="1600" smtClean="0">
                <a:latin typeface="Tw Cen MT" panose="020B0602020104020603" pitchFamily="34" charset="0"/>
              </a:rPr>
              <a:t>3</a:t>
            </a:fld>
            <a:endParaRPr lang="pt-BR" sz="1600" dirty="0">
              <a:latin typeface="Tw Cen MT" panose="020B0602020104020603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DC1AD7B-886E-4C68-A5DC-FEEF66C38A90}"/>
              </a:ext>
            </a:extLst>
          </p:cNvPr>
          <p:cNvSpPr txBox="1"/>
          <p:nvPr/>
        </p:nvSpPr>
        <p:spPr>
          <a:xfrm>
            <a:off x="689759" y="314656"/>
            <a:ext cx="45838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spc="300" dirty="0">
                <a:solidFill>
                  <a:srgbClr val="01A49F"/>
                </a:solidFill>
                <a:latin typeface="Tw Cen MT" panose="020B0602020104020603" pitchFamily="34" charset="0"/>
              </a:rPr>
              <a:t>HISTÓRICO</a:t>
            </a:r>
          </a:p>
        </p:txBody>
      </p:sp>
      <p:cxnSp>
        <p:nvCxnSpPr>
          <p:cNvPr id="64" name="Conector reto 63">
            <a:extLst>
              <a:ext uri="{FF2B5EF4-FFF2-40B4-BE49-F238E27FC236}">
                <a16:creationId xmlns:a16="http://schemas.microsoft.com/office/drawing/2014/main" id="{1ED972EC-B9C4-426F-B14F-18F7D02F5ADE}"/>
              </a:ext>
            </a:extLst>
          </p:cNvPr>
          <p:cNvCxnSpPr>
            <a:cxnSpLocks/>
          </p:cNvCxnSpPr>
          <p:nvPr/>
        </p:nvCxnSpPr>
        <p:spPr>
          <a:xfrm>
            <a:off x="5923299" y="2433647"/>
            <a:ext cx="0" cy="977509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5" name="Elipse 64">
            <a:extLst>
              <a:ext uri="{FF2B5EF4-FFF2-40B4-BE49-F238E27FC236}">
                <a16:creationId xmlns:a16="http://schemas.microsoft.com/office/drawing/2014/main" id="{D188F441-594C-42D0-BC7D-12C26B428668}"/>
              </a:ext>
            </a:extLst>
          </p:cNvPr>
          <p:cNvSpPr/>
          <p:nvPr/>
        </p:nvSpPr>
        <p:spPr>
          <a:xfrm>
            <a:off x="2696809" y="3328291"/>
            <a:ext cx="180621" cy="169333"/>
          </a:xfrm>
          <a:prstGeom prst="ellipse">
            <a:avLst/>
          </a:prstGeom>
          <a:solidFill>
            <a:srgbClr val="01A49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Elipse 65">
            <a:extLst>
              <a:ext uri="{FF2B5EF4-FFF2-40B4-BE49-F238E27FC236}">
                <a16:creationId xmlns:a16="http://schemas.microsoft.com/office/drawing/2014/main" id="{4A7B4915-8851-4DE2-8CD1-68EBEB09B45A}"/>
              </a:ext>
            </a:extLst>
          </p:cNvPr>
          <p:cNvSpPr/>
          <p:nvPr/>
        </p:nvSpPr>
        <p:spPr>
          <a:xfrm>
            <a:off x="5833880" y="3322074"/>
            <a:ext cx="180621" cy="169333"/>
          </a:xfrm>
          <a:prstGeom prst="ellipse">
            <a:avLst/>
          </a:prstGeom>
          <a:solidFill>
            <a:srgbClr val="4376A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Elipse 66">
            <a:extLst>
              <a:ext uri="{FF2B5EF4-FFF2-40B4-BE49-F238E27FC236}">
                <a16:creationId xmlns:a16="http://schemas.microsoft.com/office/drawing/2014/main" id="{32B5D41E-1A42-4C48-B3E7-C59DC85A9B76}"/>
              </a:ext>
            </a:extLst>
          </p:cNvPr>
          <p:cNvSpPr/>
          <p:nvPr/>
        </p:nvSpPr>
        <p:spPr>
          <a:xfrm>
            <a:off x="9204852" y="3328291"/>
            <a:ext cx="180621" cy="169333"/>
          </a:xfrm>
          <a:prstGeom prst="ellipse">
            <a:avLst/>
          </a:prstGeom>
          <a:solidFill>
            <a:srgbClr val="5F5CA3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690A2A64-29FC-4E0D-9BE1-E506F03942AA}"/>
              </a:ext>
            </a:extLst>
          </p:cNvPr>
          <p:cNvCxnSpPr>
            <a:cxnSpLocks/>
          </p:cNvCxnSpPr>
          <p:nvPr/>
        </p:nvCxnSpPr>
        <p:spPr>
          <a:xfrm>
            <a:off x="2787119" y="3511367"/>
            <a:ext cx="0" cy="908505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3F5002DB-A504-4190-960F-290AC4421F10}"/>
              </a:ext>
            </a:extLst>
          </p:cNvPr>
          <p:cNvCxnSpPr>
            <a:cxnSpLocks/>
          </p:cNvCxnSpPr>
          <p:nvPr/>
        </p:nvCxnSpPr>
        <p:spPr>
          <a:xfrm>
            <a:off x="9296924" y="3502696"/>
            <a:ext cx="0" cy="1451918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3643E1D9-058A-41ED-8533-E4A70A9B45CF}"/>
              </a:ext>
            </a:extLst>
          </p:cNvPr>
          <p:cNvCxnSpPr>
            <a:cxnSpLocks/>
          </p:cNvCxnSpPr>
          <p:nvPr/>
        </p:nvCxnSpPr>
        <p:spPr>
          <a:xfrm flipV="1">
            <a:off x="1627035" y="3404492"/>
            <a:ext cx="1065021" cy="19399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1" name="Conector reto 70">
            <a:extLst>
              <a:ext uri="{FF2B5EF4-FFF2-40B4-BE49-F238E27FC236}">
                <a16:creationId xmlns:a16="http://schemas.microsoft.com/office/drawing/2014/main" id="{60975F7C-6C2F-4C9E-91C0-2E928E1BC8B0}"/>
              </a:ext>
            </a:extLst>
          </p:cNvPr>
          <p:cNvCxnSpPr>
            <a:cxnSpLocks/>
          </p:cNvCxnSpPr>
          <p:nvPr/>
        </p:nvCxnSpPr>
        <p:spPr>
          <a:xfrm flipV="1">
            <a:off x="2877430" y="3406741"/>
            <a:ext cx="2945161" cy="6222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2" name="Conector reto 71">
            <a:extLst>
              <a:ext uri="{FF2B5EF4-FFF2-40B4-BE49-F238E27FC236}">
                <a16:creationId xmlns:a16="http://schemas.microsoft.com/office/drawing/2014/main" id="{44C79077-70CA-44ED-9824-3BABE4410BB9}"/>
              </a:ext>
            </a:extLst>
          </p:cNvPr>
          <p:cNvCxnSpPr>
            <a:cxnSpLocks/>
          </p:cNvCxnSpPr>
          <p:nvPr/>
        </p:nvCxnSpPr>
        <p:spPr>
          <a:xfrm>
            <a:off x="6025790" y="3406741"/>
            <a:ext cx="3190351" cy="6217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3" name="Conector reto 72">
            <a:extLst>
              <a:ext uri="{FF2B5EF4-FFF2-40B4-BE49-F238E27FC236}">
                <a16:creationId xmlns:a16="http://schemas.microsoft.com/office/drawing/2014/main" id="{D9ED5396-670E-4028-BF44-14058A113A98}"/>
              </a:ext>
            </a:extLst>
          </p:cNvPr>
          <p:cNvCxnSpPr>
            <a:cxnSpLocks/>
          </p:cNvCxnSpPr>
          <p:nvPr/>
        </p:nvCxnSpPr>
        <p:spPr>
          <a:xfrm>
            <a:off x="9396762" y="3386204"/>
            <a:ext cx="3029934" cy="19399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4" name="Elipse 73">
            <a:extLst>
              <a:ext uri="{FF2B5EF4-FFF2-40B4-BE49-F238E27FC236}">
                <a16:creationId xmlns:a16="http://schemas.microsoft.com/office/drawing/2014/main" id="{42A962FF-6A87-4296-94A6-F7815CA3DC9C}"/>
              </a:ext>
            </a:extLst>
          </p:cNvPr>
          <p:cNvSpPr/>
          <p:nvPr/>
        </p:nvSpPr>
        <p:spPr>
          <a:xfrm>
            <a:off x="9097610" y="3223878"/>
            <a:ext cx="384516" cy="377448"/>
          </a:xfrm>
          <a:prstGeom prst="ellipse">
            <a:avLst/>
          </a:prstGeom>
          <a:noFill/>
          <a:ln w="28575">
            <a:solidFill>
              <a:srgbClr val="5F5C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22AF8E86-67CB-4BD6-B42F-91FF19984B42}"/>
              </a:ext>
            </a:extLst>
          </p:cNvPr>
          <p:cNvSpPr txBox="1"/>
          <p:nvPr/>
        </p:nvSpPr>
        <p:spPr>
          <a:xfrm>
            <a:off x="2012910" y="2794202"/>
            <a:ext cx="233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01A49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Janeiro, 2020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C3CA2266-3889-410A-8505-201374FD8E3F}"/>
              </a:ext>
            </a:extLst>
          </p:cNvPr>
          <p:cNvSpPr txBox="1"/>
          <p:nvPr/>
        </p:nvSpPr>
        <p:spPr>
          <a:xfrm>
            <a:off x="1348042" y="4503810"/>
            <a:ext cx="342777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empresa foi fundada por Beatriz Freitas, Camila Felix, Davi Santos, Emily Ribeiro, Ezequiel Jônatas e Gustavo Henrique.</a:t>
            </a: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11280B38-1EC0-452E-B38A-25070C0CC491}"/>
              </a:ext>
            </a:extLst>
          </p:cNvPr>
          <p:cNvSpPr txBox="1"/>
          <p:nvPr/>
        </p:nvSpPr>
        <p:spPr>
          <a:xfrm>
            <a:off x="5001396" y="3667498"/>
            <a:ext cx="1847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4376A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Fevereiro, 2020</a:t>
            </a:r>
            <a:endParaRPr lang="pt-BR" sz="1400" dirty="0">
              <a:solidFill>
                <a:srgbClr val="4376A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1177B20D-B11B-444F-8290-EC0E5BF390E9}"/>
              </a:ext>
            </a:extLst>
          </p:cNvPr>
          <p:cNvSpPr txBox="1"/>
          <p:nvPr/>
        </p:nvSpPr>
        <p:spPr>
          <a:xfrm>
            <a:off x="5001396" y="1725761"/>
            <a:ext cx="22699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Erik Rocha entrou na empresa</a:t>
            </a:r>
            <a:r>
              <a:rPr lang="pt-BR" sz="1400" dirty="0">
                <a:solidFill>
                  <a:schemeClr val="bg2">
                    <a:lumMod val="50000"/>
                  </a:schemeClr>
                </a:solidFill>
                <a:latin typeface="Abadi Extra Light" panose="020B0204020104020204" pitchFamily="34" charset="0"/>
              </a:rPr>
              <a:t>.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AFC7715F-E2FF-4A05-87AD-A2A6D8D3E72D}"/>
              </a:ext>
            </a:extLst>
          </p:cNvPr>
          <p:cNvSpPr txBox="1"/>
          <p:nvPr/>
        </p:nvSpPr>
        <p:spPr>
          <a:xfrm>
            <a:off x="8512331" y="2794202"/>
            <a:ext cx="1847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5F5C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Março, 2020</a:t>
            </a:r>
            <a:endParaRPr lang="pt-BR" sz="1400" dirty="0">
              <a:solidFill>
                <a:srgbClr val="5F5CA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153FA322-E0BC-40C8-BF78-7CE7E0E7439E}"/>
              </a:ext>
            </a:extLst>
          </p:cNvPr>
          <p:cNvSpPr txBox="1"/>
          <p:nvPr/>
        </p:nvSpPr>
        <p:spPr>
          <a:xfrm>
            <a:off x="8145380" y="4954614"/>
            <a:ext cx="25027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Foi decidido o nome da empresa e a sua</a:t>
            </a:r>
          </a:p>
          <a:p>
            <a:pPr algn="just"/>
            <a:r>
              <a:rPr lang="pt-BR" sz="2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Identidade visual.</a:t>
            </a:r>
          </a:p>
        </p:txBody>
      </p:sp>
      <p:sp>
        <p:nvSpPr>
          <p:cNvPr id="81" name="Elipse 80">
            <a:extLst>
              <a:ext uri="{FF2B5EF4-FFF2-40B4-BE49-F238E27FC236}">
                <a16:creationId xmlns:a16="http://schemas.microsoft.com/office/drawing/2014/main" id="{54CFD0D8-87CE-4050-96CC-2AB107F3A26D}"/>
              </a:ext>
            </a:extLst>
          </p:cNvPr>
          <p:cNvSpPr/>
          <p:nvPr/>
        </p:nvSpPr>
        <p:spPr>
          <a:xfrm>
            <a:off x="2600860" y="3235167"/>
            <a:ext cx="384516" cy="377448"/>
          </a:xfrm>
          <a:prstGeom prst="ellipse">
            <a:avLst/>
          </a:prstGeom>
          <a:noFill/>
          <a:ln w="28575">
            <a:solidFill>
              <a:srgbClr val="01A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2" name="Elipse 81">
            <a:extLst>
              <a:ext uri="{FF2B5EF4-FFF2-40B4-BE49-F238E27FC236}">
                <a16:creationId xmlns:a16="http://schemas.microsoft.com/office/drawing/2014/main" id="{62C5F61F-8E44-492A-AA70-94C5C2217204}"/>
              </a:ext>
            </a:extLst>
          </p:cNvPr>
          <p:cNvSpPr/>
          <p:nvPr/>
        </p:nvSpPr>
        <p:spPr>
          <a:xfrm>
            <a:off x="5726637" y="3222432"/>
            <a:ext cx="384516" cy="377448"/>
          </a:xfrm>
          <a:prstGeom prst="ellipse">
            <a:avLst/>
          </a:prstGeom>
          <a:noFill/>
          <a:ln w="28575">
            <a:solidFill>
              <a:srgbClr val="437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3679071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Imagem 26" descr="Uma imagem contendo mapa&#10;&#10;Descrição gerada automaticamente">
            <a:extLst>
              <a:ext uri="{FF2B5EF4-FFF2-40B4-BE49-F238E27FC236}">
                <a16:creationId xmlns:a16="http://schemas.microsoft.com/office/drawing/2014/main" id="{F4A4FE1F-8DDA-47EB-9019-5447ABB760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483094" flipV="1">
            <a:off x="-1989217" y="1967600"/>
            <a:ext cx="5031164" cy="6910039"/>
          </a:xfrm>
          <a:prstGeom prst="rect">
            <a:avLst/>
          </a:prstGeom>
        </p:spPr>
      </p:pic>
      <p:pic>
        <p:nvPicPr>
          <p:cNvPr id="3" name="Imagem 2" descr="Uma imagem contendo mapa&#10;&#10;Descrição gerada automaticamente">
            <a:extLst>
              <a:ext uri="{FF2B5EF4-FFF2-40B4-BE49-F238E27FC236}">
                <a16:creationId xmlns:a16="http://schemas.microsoft.com/office/drawing/2014/main" id="{4D6AF311-6110-4649-A67E-F6DE64A2EF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388603">
            <a:off x="9018039" y="-803091"/>
            <a:ext cx="4885179" cy="6910833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BE386E2-2247-4FCF-8969-D7ADB39F9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2053441" y="6273222"/>
            <a:ext cx="2743200" cy="365125"/>
          </a:xfrm>
        </p:spPr>
        <p:txBody>
          <a:bodyPr/>
          <a:lstStyle/>
          <a:p>
            <a:fld id="{E45067E3-756F-4AF2-8E8F-828FFC89B989}" type="slidenum">
              <a:rPr lang="pt-BR" sz="1600" smtClean="0">
                <a:latin typeface="Tw Cen MT" panose="020B0602020104020603" pitchFamily="34" charset="0"/>
              </a:rPr>
              <a:t>4</a:t>
            </a:fld>
            <a:endParaRPr lang="pt-BR" sz="1600" dirty="0">
              <a:latin typeface="Tw Cen MT" panose="020B0602020104020603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DC1AD7B-886E-4C68-A5DC-FEEF66C38A90}"/>
              </a:ext>
            </a:extLst>
          </p:cNvPr>
          <p:cNvSpPr txBox="1"/>
          <p:nvPr/>
        </p:nvSpPr>
        <p:spPr>
          <a:xfrm>
            <a:off x="689759" y="314656"/>
            <a:ext cx="45838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spc="300" dirty="0">
                <a:solidFill>
                  <a:srgbClr val="01A49F"/>
                </a:solidFill>
                <a:latin typeface="Tw Cen MT" panose="020B0602020104020603" pitchFamily="34" charset="0"/>
              </a:rPr>
              <a:t>DESCRIÇÃO DA EMPRESA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6A9F890-F68C-46DE-A6DD-55917EB73109}"/>
              </a:ext>
            </a:extLst>
          </p:cNvPr>
          <p:cNvSpPr txBox="1"/>
          <p:nvPr/>
        </p:nvSpPr>
        <p:spPr>
          <a:xfrm>
            <a:off x="1224498" y="2506525"/>
            <a:ext cx="80982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Empresa Vision é atuante no setor de informática e é especializada no desenvolvimento de softwares para empresas de pequeno e médio porte.</a:t>
            </a:r>
          </a:p>
        </p:txBody>
      </p:sp>
    </p:spTree>
    <p:extLst>
      <p:ext uri="{BB962C8B-B14F-4D97-AF65-F5344CB8AC3E}">
        <p14:creationId xmlns:p14="http://schemas.microsoft.com/office/powerpoint/2010/main" val="127489342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Imagem 26" descr="Uma imagem contendo mapa&#10;&#10;Descrição gerada automaticamente">
            <a:extLst>
              <a:ext uri="{FF2B5EF4-FFF2-40B4-BE49-F238E27FC236}">
                <a16:creationId xmlns:a16="http://schemas.microsoft.com/office/drawing/2014/main" id="{F4A4FE1F-8DDA-47EB-9019-5447ABB760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483094" flipV="1">
            <a:off x="-1989217" y="1967600"/>
            <a:ext cx="5031164" cy="6910039"/>
          </a:xfrm>
          <a:prstGeom prst="rect">
            <a:avLst/>
          </a:prstGeom>
        </p:spPr>
      </p:pic>
      <p:pic>
        <p:nvPicPr>
          <p:cNvPr id="3" name="Imagem 2" descr="Uma imagem contendo mapa&#10;&#10;Descrição gerada automaticamente">
            <a:extLst>
              <a:ext uri="{FF2B5EF4-FFF2-40B4-BE49-F238E27FC236}">
                <a16:creationId xmlns:a16="http://schemas.microsoft.com/office/drawing/2014/main" id="{4D6AF311-6110-4649-A67E-F6DE64A2EF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388603">
            <a:off x="9018039" y="-803091"/>
            <a:ext cx="4885179" cy="6910833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BE386E2-2247-4FCF-8969-D7ADB39F9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2053441" y="6273222"/>
            <a:ext cx="2743200" cy="365125"/>
          </a:xfrm>
        </p:spPr>
        <p:txBody>
          <a:bodyPr/>
          <a:lstStyle/>
          <a:p>
            <a:fld id="{E45067E3-756F-4AF2-8E8F-828FFC89B989}" type="slidenum">
              <a:rPr lang="pt-BR" sz="1600" smtClean="0">
                <a:latin typeface="Tw Cen MT" panose="020B0602020104020603" pitchFamily="34" charset="0"/>
              </a:rPr>
              <a:t>5</a:t>
            </a:fld>
            <a:endParaRPr lang="pt-BR" sz="1600" dirty="0">
              <a:latin typeface="Tw Cen MT" panose="020B0602020104020603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DC1AD7B-886E-4C68-A5DC-FEEF66C38A90}"/>
              </a:ext>
            </a:extLst>
          </p:cNvPr>
          <p:cNvSpPr txBox="1"/>
          <p:nvPr/>
        </p:nvSpPr>
        <p:spPr>
          <a:xfrm>
            <a:off x="689759" y="314656"/>
            <a:ext cx="45838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spc="300" dirty="0">
                <a:solidFill>
                  <a:srgbClr val="01A49F"/>
                </a:solidFill>
                <a:latin typeface="Tw Cen MT" panose="020B0602020104020603" pitchFamily="34" charset="0"/>
              </a:rPr>
              <a:t>ORGANOGRAMA</a:t>
            </a:r>
          </a:p>
        </p:txBody>
      </p:sp>
      <p:pic>
        <p:nvPicPr>
          <p:cNvPr id="34" name="Imagem 33">
            <a:extLst>
              <a:ext uri="{FF2B5EF4-FFF2-40B4-BE49-F238E27FC236}">
                <a16:creationId xmlns:a16="http://schemas.microsoft.com/office/drawing/2014/main" id="{6AF11AA3-D590-45AB-B712-102208DEB8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034" y="2867582"/>
            <a:ext cx="822366" cy="822366"/>
          </a:xfrm>
          <a:prstGeom prst="rect">
            <a:avLst/>
          </a:prstGeom>
        </p:spPr>
      </p:pic>
      <p:sp>
        <p:nvSpPr>
          <p:cNvPr id="35" name="CaixaDeTexto 34">
            <a:extLst>
              <a:ext uri="{FF2B5EF4-FFF2-40B4-BE49-F238E27FC236}">
                <a16:creationId xmlns:a16="http://schemas.microsoft.com/office/drawing/2014/main" id="{E1BF36B6-1869-4E9D-B536-E0F30F670B07}"/>
              </a:ext>
            </a:extLst>
          </p:cNvPr>
          <p:cNvSpPr txBox="1"/>
          <p:nvPr/>
        </p:nvSpPr>
        <p:spPr>
          <a:xfrm>
            <a:off x="5663133" y="1902333"/>
            <a:ext cx="3400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Diretor(a)</a:t>
            </a:r>
            <a:endParaRPr lang="pt-BR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B964C137-4611-40F7-B041-AAB1D57A6949}"/>
              </a:ext>
            </a:extLst>
          </p:cNvPr>
          <p:cNvCxnSpPr>
            <a:cxnSpLocks/>
          </p:cNvCxnSpPr>
          <p:nvPr/>
        </p:nvCxnSpPr>
        <p:spPr>
          <a:xfrm>
            <a:off x="6257102" y="2318485"/>
            <a:ext cx="0" cy="461291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3A396105-8CC4-4B5D-AE99-FFBF55BF2899}"/>
              </a:ext>
            </a:extLst>
          </p:cNvPr>
          <p:cNvCxnSpPr>
            <a:cxnSpLocks/>
          </p:cNvCxnSpPr>
          <p:nvPr/>
        </p:nvCxnSpPr>
        <p:spPr>
          <a:xfrm>
            <a:off x="2775485" y="4431567"/>
            <a:ext cx="6781592" cy="16042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Imagem 43">
            <a:extLst>
              <a:ext uri="{FF2B5EF4-FFF2-40B4-BE49-F238E27FC236}">
                <a16:creationId xmlns:a16="http://schemas.microsoft.com/office/drawing/2014/main" id="{477093BD-579E-42D9-B3E5-22D2DF0E24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487" y="1035269"/>
            <a:ext cx="819229" cy="819229"/>
          </a:xfrm>
          <a:prstGeom prst="rect">
            <a:avLst/>
          </a:prstGeom>
        </p:spPr>
      </p:pic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BBB05746-BD87-4E7A-8296-C7436622B047}"/>
              </a:ext>
            </a:extLst>
          </p:cNvPr>
          <p:cNvCxnSpPr/>
          <p:nvPr/>
        </p:nvCxnSpPr>
        <p:spPr>
          <a:xfrm>
            <a:off x="4936949" y="4431567"/>
            <a:ext cx="0" cy="577512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849EA21B-C231-41B4-B2F5-826641E50ACD}"/>
              </a:ext>
            </a:extLst>
          </p:cNvPr>
          <p:cNvCxnSpPr/>
          <p:nvPr/>
        </p:nvCxnSpPr>
        <p:spPr>
          <a:xfrm>
            <a:off x="7314989" y="4431567"/>
            <a:ext cx="0" cy="577512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to 47">
            <a:extLst>
              <a:ext uri="{FF2B5EF4-FFF2-40B4-BE49-F238E27FC236}">
                <a16:creationId xmlns:a16="http://schemas.microsoft.com/office/drawing/2014/main" id="{19F396A2-A715-4E1B-B9EB-B8068EE47104}"/>
              </a:ext>
            </a:extLst>
          </p:cNvPr>
          <p:cNvCxnSpPr/>
          <p:nvPr/>
        </p:nvCxnSpPr>
        <p:spPr>
          <a:xfrm>
            <a:off x="9557077" y="4431567"/>
            <a:ext cx="0" cy="577512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to 49">
            <a:extLst>
              <a:ext uri="{FF2B5EF4-FFF2-40B4-BE49-F238E27FC236}">
                <a16:creationId xmlns:a16="http://schemas.microsoft.com/office/drawing/2014/main" id="{0334E72A-AFCE-4D1A-BBC3-54333D977C03}"/>
              </a:ext>
            </a:extLst>
          </p:cNvPr>
          <p:cNvCxnSpPr/>
          <p:nvPr/>
        </p:nvCxnSpPr>
        <p:spPr>
          <a:xfrm>
            <a:off x="2795330" y="4431567"/>
            <a:ext cx="0" cy="577512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3A71393D-F92F-4A93-A3F2-068A39C65006}"/>
              </a:ext>
            </a:extLst>
          </p:cNvPr>
          <p:cNvSpPr txBox="1"/>
          <p:nvPr/>
        </p:nvSpPr>
        <p:spPr>
          <a:xfrm>
            <a:off x="5028811" y="3685265"/>
            <a:ext cx="24565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Gerente de Projeto</a:t>
            </a:r>
          </a:p>
        </p:txBody>
      </p:sp>
      <p:pic>
        <p:nvPicPr>
          <p:cNvPr id="54" name="Imagem 53">
            <a:extLst>
              <a:ext uri="{FF2B5EF4-FFF2-40B4-BE49-F238E27FC236}">
                <a16:creationId xmlns:a16="http://schemas.microsoft.com/office/drawing/2014/main" id="{42AC8B7D-2467-4B04-B84D-CA33EE4BB5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7334" y="5003259"/>
            <a:ext cx="819229" cy="819229"/>
          </a:xfrm>
          <a:prstGeom prst="rect">
            <a:avLst/>
          </a:prstGeom>
        </p:spPr>
      </p:pic>
      <p:pic>
        <p:nvPicPr>
          <p:cNvPr id="55" name="Imagem 54">
            <a:extLst>
              <a:ext uri="{FF2B5EF4-FFF2-40B4-BE49-F238E27FC236}">
                <a16:creationId xmlns:a16="http://schemas.microsoft.com/office/drawing/2014/main" id="{9EAF8197-2794-42CB-9926-145C2CF471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7462" y="5003258"/>
            <a:ext cx="819229" cy="819229"/>
          </a:xfrm>
          <a:prstGeom prst="rect">
            <a:avLst/>
          </a:prstGeom>
        </p:spPr>
      </p:pic>
      <p:pic>
        <p:nvPicPr>
          <p:cNvPr id="56" name="Imagem 55">
            <a:extLst>
              <a:ext uri="{FF2B5EF4-FFF2-40B4-BE49-F238E27FC236}">
                <a16:creationId xmlns:a16="http://schemas.microsoft.com/office/drawing/2014/main" id="{7ED8C1C4-47A6-4911-B039-DB614F52C5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806" y="5021113"/>
            <a:ext cx="822366" cy="822366"/>
          </a:xfrm>
          <a:prstGeom prst="rect">
            <a:avLst/>
          </a:prstGeom>
        </p:spPr>
      </p:pic>
      <p:pic>
        <p:nvPicPr>
          <p:cNvPr id="57" name="Imagem 56">
            <a:extLst>
              <a:ext uri="{FF2B5EF4-FFF2-40B4-BE49-F238E27FC236}">
                <a16:creationId xmlns:a16="http://schemas.microsoft.com/office/drawing/2014/main" id="{6529A813-8124-4E5E-96DF-C0864A9F93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147" y="5003258"/>
            <a:ext cx="822366" cy="822366"/>
          </a:xfrm>
          <a:prstGeom prst="rect">
            <a:avLst/>
          </a:prstGeom>
        </p:spPr>
      </p:pic>
      <p:sp>
        <p:nvSpPr>
          <p:cNvPr id="58" name="CaixaDeTexto 57">
            <a:extLst>
              <a:ext uri="{FF2B5EF4-FFF2-40B4-BE49-F238E27FC236}">
                <a16:creationId xmlns:a16="http://schemas.microsoft.com/office/drawing/2014/main" id="{3E99CDAB-1ADF-4E0A-AD3F-FA4260A0B9A8}"/>
              </a:ext>
            </a:extLst>
          </p:cNvPr>
          <p:cNvSpPr txBox="1"/>
          <p:nvPr/>
        </p:nvSpPr>
        <p:spPr>
          <a:xfrm>
            <a:off x="2384147" y="5899195"/>
            <a:ext cx="17426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DBA</a:t>
            </a:r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A8EEACE5-6B89-4F4A-A5CB-4C32864E9441}"/>
              </a:ext>
            </a:extLst>
          </p:cNvPr>
          <p:cNvSpPr txBox="1"/>
          <p:nvPr/>
        </p:nvSpPr>
        <p:spPr>
          <a:xfrm>
            <a:off x="3891560" y="5897945"/>
            <a:ext cx="2090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Analista</a:t>
            </a: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C8F42484-3A8F-4C94-B5D4-98855F2B68E5}"/>
              </a:ext>
            </a:extLst>
          </p:cNvPr>
          <p:cNvSpPr txBox="1"/>
          <p:nvPr/>
        </p:nvSpPr>
        <p:spPr>
          <a:xfrm>
            <a:off x="6382311" y="5899195"/>
            <a:ext cx="20907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Programador(a)</a:t>
            </a:r>
          </a:p>
        </p:txBody>
      </p: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71E5636E-C7CF-453E-B33A-D84B748BD5BF}"/>
              </a:ext>
            </a:extLst>
          </p:cNvPr>
          <p:cNvSpPr txBox="1"/>
          <p:nvPr/>
        </p:nvSpPr>
        <p:spPr>
          <a:xfrm>
            <a:off x="9025618" y="5899195"/>
            <a:ext cx="17426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Designer</a:t>
            </a:r>
          </a:p>
        </p:txBody>
      </p: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5807890C-8A29-4A87-B4A1-C8DCF148042A}"/>
              </a:ext>
            </a:extLst>
          </p:cNvPr>
          <p:cNvCxnSpPr>
            <a:cxnSpLocks/>
            <a:stCxn id="53" idx="2"/>
          </p:cNvCxnSpPr>
          <p:nvPr/>
        </p:nvCxnSpPr>
        <p:spPr>
          <a:xfrm flipH="1">
            <a:off x="6257100" y="4085375"/>
            <a:ext cx="1" cy="362234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1910083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 descr="Fundo preto com letras brancas&#10;&#10;Descrição gerada automaticamente">
            <a:extLst>
              <a:ext uri="{FF2B5EF4-FFF2-40B4-BE49-F238E27FC236}">
                <a16:creationId xmlns:a16="http://schemas.microsoft.com/office/drawing/2014/main" id="{4837649C-1E45-40F4-BB62-D28FFA8515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4358" y="826522"/>
            <a:ext cx="8910298" cy="5811825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BE386E2-2247-4FCF-8969-D7ADB39F9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2053441" y="6273222"/>
            <a:ext cx="2743200" cy="365125"/>
          </a:xfrm>
        </p:spPr>
        <p:txBody>
          <a:bodyPr/>
          <a:lstStyle/>
          <a:p>
            <a:fld id="{E45067E3-756F-4AF2-8E8F-828FFC89B989}" type="slidenum">
              <a:rPr lang="pt-BR" sz="1600" smtClean="0">
                <a:latin typeface="Tw Cen MT" panose="020B0602020104020603" pitchFamily="34" charset="0"/>
              </a:rPr>
              <a:t>6</a:t>
            </a:fld>
            <a:endParaRPr lang="pt-BR" sz="1600" dirty="0">
              <a:latin typeface="Tw Cen MT" panose="020B0602020104020603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DC1AD7B-886E-4C68-A5DC-FEEF66C38A90}"/>
              </a:ext>
            </a:extLst>
          </p:cNvPr>
          <p:cNvSpPr txBox="1"/>
          <p:nvPr/>
        </p:nvSpPr>
        <p:spPr>
          <a:xfrm>
            <a:off x="689759" y="314656"/>
            <a:ext cx="45838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spc="300" dirty="0">
                <a:solidFill>
                  <a:srgbClr val="01A49F"/>
                </a:solidFill>
                <a:latin typeface="Tw Cen MT" panose="020B0602020104020603" pitchFamily="34" charset="0"/>
              </a:rPr>
              <a:t>IDENTIDADE VISUAL</a:t>
            </a:r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603F1876-7B0C-408C-9AB5-819EC2A797EB}"/>
              </a:ext>
            </a:extLst>
          </p:cNvPr>
          <p:cNvCxnSpPr>
            <a:cxnSpLocks/>
          </p:cNvCxnSpPr>
          <p:nvPr/>
        </p:nvCxnSpPr>
        <p:spPr>
          <a:xfrm>
            <a:off x="9007682" y="2457263"/>
            <a:ext cx="0" cy="530422"/>
          </a:xfrm>
          <a:prstGeom prst="line">
            <a:avLst/>
          </a:prstGeom>
          <a:ln w="57150">
            <a:solidFill>
              <a:srgbClr val="3B467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5F852B80-B495-48E0-8160-9659B5586383}"/>
              </a:ext>
            </a:extLst>
          </p:cNvPr>
          <p:cNvSpPr txBox="1"/>
          <p:nvPr/>
        </p:nvSpPr>
        <p:spPr>
          <a:xfrm>
            <a:off x="12301000" y="-3486"/>
            <a:ext cx="1216790" cy="8407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F7FE4242-0406-460B-8B97-3DE784304C62}"/>
              </a:ext>
            </a:extLst>
          </p:cNvPr>
          <p:cNvSpPr txBox="1"/>
          <p:nvPr/>
        </p:nvSpPr>
        <p:spPr>
          <a:xfrm>
            <a:off x="8794906" y="1331872"/>
            <a:ext cx="32289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Azul: associa-se com a tranquilidade, serenidade e a harmonia.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D5936631-3324-431D-88AA-02441B4CEB95}"/>
              </a:ext>
            </a:extLst>
          </p:cNvPr>
          <p:cNvSpPr txBox="1"/>
          <p:nvPr/>
        </p:nvSpPr>
        <p:spPr>
          <a:xfrm>
            <a:off x="6828912" y="3593047"/>
            <a:ext cx="3523130" cy="530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73F293EA-017A-4AFF-8398-2D1CDD840A5D}"/>
              </a:ext>
            </a:extLst>
          </p:cNvPr>
          <p:cNvCxnSpPr>
            <a:cxnSpLocks/>
          </p:cNvCxnSpPr>
          <p:nvPr/>
        </p:nvCxnSpPr>
        <p:spPr>
          <a:xfrm>
            <a:off x="8267018" y="4392781"/>
            <a:ext cx="0" cy="530422"/>
          </a:xfrm>
          <a:prstGeom prst="line">
            <a:avLst/>
          </a:prstGeom>
          <a:ln w="57150">
            <a:solidFill>
              <a:srgbClr val="3B467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3FE1110A-4ACF-4B26-BBCD-6423DBE9F4D7}"/>
              </a:ext>
            </a:extLst>
          </p:cNvPr>
          <p:cNvSpPr txBox="1"/>
          <p:nvPr/>
        </p:nvSpPr>
        <p:spPr>
          <a:xfrm>
            <a:off x="7899050" y="4982881"/>
            <a:ext cx="34171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Atenta para os problemas de difícil percepção e com alto grau de complexidade. </a:t>
            </a:r>
          </a:p>
        </p:txBody>
      </p:sp>
      <p:pic>
        <p:nvPicPr>
          <p:cNvPr id="18" name="Imagem 17" descr="Uma imagem contendo acessório, guarda-chuva&#10;&#10;Descrição gerada automaticamente">
            <a:extLst>
              <a:ext uri="{FF2B5EF4-FFF2-40B4-BE49-F238E27FC236}">
                <a16:creationId xmlns:a16="http://schemas.microsoft.com/office/drawing/2014/main" id="{06A9236D-A0D9-4D81-9AA8-689CA468B9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235677" y="2310098"/>
            <a:ext cx="2469290" cy="2469290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2095A5CC-C473-49CB-B99A-547EB6948C41}"/>
              </a:ext>
            </a:extLst>
          </p:cNvPr>
          <p:cNvSpPr txBox="1"/>
          <p:nvPr/>
        </p:nvSpPr>
        <p:spPr>
          <a:xfrm>
            <a:off x="423278" y="5118364"/>
            <a:ext cx="47317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Inspirado no “Olho Grego”, cujo principal significado é proteção.</a:t>
            </a:r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8297BF55-980E-4B57-94B7-C0130FCABF02}"/>
              </a:ext>
            </a:extLst>
          </p:cNvPr>
          <p:cNvCxnSpPr>
            <a:cxnSpLocks/>
          </p:cNvCxnSpPr>
          <p:nvPr/>
        </p:nvCxnSpPr>
        <p:spPr>
          <a:xfrm>
            <a:off x="324424" y="4994353"/>
            <a:ext cx="0" cy="894352"/>
          </a:xfrm>
          <a:prstGeom prst="line">
            <a:avLst/>
          </a:prstGeom>
          <a:ln w="57150">
            <a:solidFill>
              <a:srgbClr val="3B467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6949078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Imagem 27" descr="Uma imagem contendo mapa&#10;&#10;Descrição gerada automaticamente">
            <a:extLst>
              <a:ext uri="{FF2B5EF4-FFF2-40B4-BE49-F238E27FC236}">
                <a16:creationId xmlns:a16="http://schemas.microsoft.com/office/drawing/2014/main" id="{590B06DD-EED2-4A57-B71E-F63D03850C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480714">
            <a:off x="-1587553" y="3950926"/>
            <a:ext cx="4885179" cy="6910833"/>
          </a:xfrm>
          <a:prstGeom prst="rect">
            <a:avLst/>
          </a:prstGeom>
        </p:spPr>
      </p:pic>
      <p:pic>
        <p:nvPicPr>
          <p:cNvPr id="25" name="Imagem 24" descr="Uma imagem contendo mapa&#10;&#10;Descrição gerada automaticamente">
            <a:extLst>
              <a:ext uri="{FF2B5EF4-FFF2-40B4-BE49-F238E27FC236}">
                <a16:creationId xmlns:a16="http://schemas.microsoft.com/office/drawing/2014/main" id="{CBD76220-82E2-477C-BC83-A02F0519AA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717329">
            <a:off x="10025204" y="-718333"/>
            <a:ext cx="4885179" cy="6910833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BE386E2-2247-4FCF-8969-D7ADB39F9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2053441" y="6273222"/>
            <a:ext cx="2743200" cy="365125"/>
          </a:xfrm>
        </p:spPr>
        <p:txBody>
          <a:bodyPr/>
          <a:lstStyle/>
          <a:p>
            <a:fld id="{E45067E3-756F-4AF2-8E8F-828FFC89B989}" type="slidenum">
              <a:rPr lang="pt-BR" sz="1600" smtClean="0">
                <a:latin typeface="Tw Cen MT" panose="020B0602020104020603" pitchFamily="34" charset="0"/>
              </a:rPr>
              <a:t>7</a:t>
            </a:fld>
            <a:endParaRPr lang="pt-BR" sz="1600" dirty="0">
              <a:latin typeface="Tw Cen MT" panose="020B0602020104020603" pitchFamily="34" charset="0"/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5F852B80-B495-48E0-8160-9659B5586383}"/>
              </a:ext>
            </a:extLst>
          </p:cNvPr>
          <p:cNvSpPr txBox="1"/>
          <p:nvPr/>
        </p:nvSpPr>
        <p:spPr>
          <a:xfrm>
            <a:off x="9594376" y="941696"/>
            <a:ext cx="1583140" cy="1050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pic>
        <p:nvPicPr>
          <p:cNvPr id="26" name="Imagem 25" descr="Uma imagem contendo mapa&#10;&#10;Descrição gerada automaticamente">
            <a:extLst>
              <a:ext uri="{FF2B5EF4-FFF2-40B4-BE49-F238E27FC236}">
                <a16:creationId xmlns:a16="http://schemas.microsoft.com/office/drawing/2014/main" id="{14CB36D1-B0D9-451E-BF9F-A450C6A477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716166">
            <a:off x="9983680" y="2297113"/>
            <a:ext cx="4885179" cy="6910833"/>
          </a:xfrm>
          <a:prstGeom prst="rect">
            <a:avLst/>
          </a:prstGeom>
        </p:spPr>
      </p:pic>
      <p:sp>
        <p:nvSpPr>
          <p:cNvPr id="24" name="CaixaDeTexto 23">
            <a:extLst>
              <a:ext uri="{FF2B5EF4-FFF2-40B4-BE49-F238E27FC236}">
                <a16:creationId xmlns:a16="http://schemas.microsoft.com/office/drawing/2014/main" id="{D5936631-3324-431D-88AA-02441B4CEB95}"/>
              </a:ext>
            </a:extLst>
          </p:cNvPr>
          <p:cNvSpPr txBox="1"/>
          <p:nvPr/>
        </p:nvSpPr>
        <p:spPr>
          <a:xfrm>
            <a:off x="4122287" y="4623049"/>
            <a:ext cx="4583873" cy="663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pic>
        <p:nvPicPr>
          <p:cNvPr id="12" name="Imagem 11" descr="Fundo preto com letras brancas&#10;&#10;Descrição gerada automaticamente">
            <a:extLst>
              <a:ext uri="{FF2B5EF4-FFF2-40B4-BE49-F238E27FC236}">
                <a16:creationId xmlns:a16="http://schemas.microsoft.com/office/drawing/2014/main" id="{965F76BA-D7DD-42BF-BA57-428A9140F8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05620" y="-1085611"/>
            <a:ext cx="14109192" cy="9202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692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61FCB751014D04F8D067BF657426582" ma:contentTypeVersion="5" ma:contentTypeDescription="Crie um novo documento." ma:contentTypeScope="" ma:versionID="4a100131b416998828c7593bd30605d0">
  <xsd:schema xmlns:xsd="http://www.w3.org/2001/XMLSchema" xmlns:xs="http://www.w3.org/2001/XMLSchema" xmlns:p="http://schemas.microsoft.com/office/2006/metadata/properties" xmlns:ns2="decab796-c3bb-4f71-8d26-028792b3d0d0" targetNamespace="http://schemas.microsoft.com/office/2006/metadata/properties" ma:root="true" ma:fieldsID="ac83e7f13c359f3f5f0ac49271a633d5" ns2:_="">
    <xsd:import namespace="decab796-c3bb-4f71-8d26-028792b3d0d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ecab796-c3bb-4f71-8d26-028792b3d0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224E3B6-74C7-476C-892C-4E657BAEA76F}">
  <ds:schemaRefs>
    <ds:schemaRef ds:uri="http://schemas.microsoft.com/office/2006/metadata/properties"/>
    <ds:schemaRef ds:uri="http://schemas.microsoft.com/office/infopath/2007/PartnerControls"/>
    <ds:schemaRef ds:uri="78cef2f3-e05b-4c50-9a76-9ce233d4e4b4"/>
  </ds:schemaRefs>
</ds:datastoreItem>
</file>

<file path=customXml/itemProps2.xml><?xml version="1.0" encoding="utf-8"?>
<ds:datastoreItem xmlns:ds="http://schemas.openxmlformats.org/officeDocument/2006/customXml" ds:itemID="{AE0ADB09-C0D8-49DA-9A40-ED09DBE328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2EF73A4-8B32-4843-92BC-ECC9EA96356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ecab796-c3bb-4f71-8d26-028792b3d0d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159</Words>
  <Application>Microsoft Office PowerPoint</Application>
  <PresentationFormat>Widescreen</PresentationFormat>
  <Paragraphs>38</Paragraphs>
  <Slides>7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Debora Satelis</dc:creator>
  <cp:lastModifiedBy>meninaline@uol.com.br</cp:lastModifiedBy>
  <cp:revision>36</cp:revision>
  <dcterms:created xsi:type="dcterms:W3CDTF">2020-05-24T19:30:09Z</dcterms:created>
  <dcterms:modified xsi:type="dcterms:W3CDTF">2021-04-03T01:13:17Z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0x010100361FCB751014D04F8D067BF657426582</vt:lpwstr>
  </property>
</Properties>
</file>