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9B-53D5-456D-93ED-4B3A3CE54FF0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9B3D-8668-4FD3-9DA7-46AA6BFD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26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9B-53D5-456D-93ED-4B3A3CE54FF0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9B3D-8668-4FD3-9DA7-46AA6BFD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83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9B-53D5-456D-93ED-4B3A3CE54FF0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9B3D-8668-4FD3-9DA7-46AA6BFD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13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9B-53D5-456D-93ED-4B3A3CE54FF0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9B3D-8668-4FD3-9DA7-46AA6BFD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40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9B-53D5-456D-93ED-4B3A3CE54FF0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9B3D-8668-4FD3-9DA7-46AA6BFD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12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9B-53D5-456D-93ED-4B3A3CE54FF0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9B3D-8668-4FD3-9DA7-46AA6BFD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16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9B-53D5-456D-93ED-4B3A3CE54FF0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9B3D-8668-4FD3-9DA7-46AA6BFD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71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9B-53D5-456D-93ED-4B3A3CE54FF0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9B3D-8668-4FD3-9DA7-46AA6BFD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56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9B-53D5-456D-93ED-4B3A3CE54FF0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9B3D-8668-4FD3-9DA7-46AA6BFD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2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9B-53D5-456D-93ED-4B3A3CE54FF0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9B3D-8668-4FD3-9DA7-46AA6BFD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46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9B-53D5-456D-93ED-4B3A3CE54FF0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9B3D-8668-4FD3-9DA7-46AA6BFD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92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47A9B-53D5-456D-93ED-4B3A3CE54FF0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89B3D-8668-4FD3-9DA7-46AA6BFD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00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650072" y="850232"/>
            <a:ext cx="5159885" cy="5618921"/>
          </a:xfrm>
        </p:spPr>
        <p:txBody>
          <a:bodyPr>
            <a:noAutofit/>
          </a:bodyPr>
          <a:lstStyle/>
          <a:p>
            <a:r>
              <a:rPr lang="pt-BR" sz="1800" dirty="0"/>
              <a:t>Logo (para iniciar a apresentação)</a:t>
            </a:r>
          </a:p>
          <a:p>
            <a:r>
              <a:rPr lang="pt-BR" sz="1800" dirty="0"/>
              <a:t>Dedicatória</a:t>
            </a:r>
          </a:p>
          <a:p>
            <a:r>
              <a:rPr lang="pt-BR" sz="1800" dirty="0"/>
              <a:t>Epígrafe</a:t>
            </a:r>
          </a:p>
          <a:p>
            <a:r>
              <a:rPr lang="pt-BR" sz="1800" dirty="0"/>
              <a:t>Empresa desenvolvedora</a:t>
            </a:r>
          </a:p>
          <a:p>
            <a:pPr lvl="1"/>
            <a:r>
              <a:rPr lang="pt-BR" sz="1800" dirty="0"/>
              <a:t>Histórico</a:t>
            </a:r>
          </a:p>
          <a:p>
            <a:pPr lvl="1"/>
            <a:r>
              <a:rPr lang="pt-BR" sz="1800" dirty="0"/>
              <a:t>Descrição</a:t>
            </a:r>
          </a:p>
          <a:p>
            <a:pPr lvl="1"/>
            <a:r>
              <a:rPr lang="pt-BR" sz="1800" dirty="0"/>
              <a:t>Organograma</a:t>
            </a:r>
          </a:p>
          <a:p>
            <a:pPr lvl="1"/>
            <a:r>
              <a:rPr lang="pt-BR" sz="1800" dirty="0">
                <a:highlight>
                  <a:srgbClr val="FFFF00"/>
                </a:highlight>
              </a:rPr>
              <a:t>Site</a:t>
            </a:r>
          </a:p>
          <a:p>
            <a:r>
              <a:rPr lang="pt-BR" sz="1800" dirty="0"/>
              <a:t>Problemas encontrados (Público alvo)</a:t>
            </a:r>
          </a:p>
          <a:p>
            <a:r>
              <a:rPr lang="pt-BR" sz="1800" dirty="0"/>
              <a:t>Justificativa (Público alvo)</a:t>
            </a:r>
          </a:p>
          <a:p>
            <a:r>
              <a:rPr lang="pt-BR" sz="1800" dirty="0"/>
              <a:t>Solução proposta</a:t>
            </a:r>
          </a:p>
          <a:p>
            <a:r>
              <a:rPr lang="pt-BR" sz="1800" dirty="0"/>
              <a:t>Vídeo </a:t>
            </a:r>
            <a:r>
              <a:rPr lang="pt-BR" sz="1800" dirty="0" err="1"/>
              <a:t>pitch</a:t>
            </a:r>
            <a:endParaRPr lang="pt-BR" sz="1800" dirty="0"/>
          </a:p>
          <a:p>
            <a:r>
              <a:rPr lang="pt-BR" sz="1800" dirty="0"/>
              <a:t>Objetivo geral e específicos</a:t>
            </a:r>
          </a:p>
          <a:p>
            <a:r>
              <a:rPr lang="pt-BR" sz="1800" dirty="0"/>
              <a:t>Metodologia</a:t>
            </a:r>
          </a:p>
          <a:p>
            <a:r>
              <a:rPr lang="pt-BR" sz="1800" dirty="0"/>
              <a:t>Protótipos</a:t>
            </a:r>
          </a:p>
          <a:p>
            <a:r>
              <a:rPr lang="pt-BR" sz="1800" dirty="0"/>
              <a:t>Agradecimentos</a:t>
            </a:r>
          </a:p>
          <a:p>
            <a:pPr marL="457200" lvl="1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2891361" y="119270"/>
            <a:ext cx="6185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/>
              <a:t>Ordem da apresentação do TCC</a:t>
            </a:r>
          </a:p>
        </p:txBody>
      </p:sp>
    </p:spTree>
    <p:extLst>
      <p:ext uri="{BB962C8B-B14F-4D97-AF65-F5344CB8AC3E}">
        <p14:creationId xmlns:p14="http://schemas.microsoft.com/office/powerpoint/2010/main" val="2789552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1FCB751014D04F8D067BF657426582" ma:contentTypeVersion="6" ma:contentTypeDescription="Crie um novo documento." ma:contentTypeScope="" ma:versionID="6289fc1d980198471605d754543e9618">
  <xsd:schema xmlns:xsd="http://www.w3.org/2001/XMLSchema" xmlns:xs="http://www.w3.org/2001/XMLSchema" xmlns:p="http://schemas.microsoft.com/office/2006/metadata/properties" xmlns:ns2="decab796-c3bb-4f71-8d26-028792b3d0d0" targetNamespace="http://schemas.microsoft.com/office/2006/metadata/properties" ma:root="true" ma:fieldsID="2608795e5e26ac16c04dcc04c4f83c56" ns2:_="">
    <xsd:import namespace="decab796-c3bb-4f71-8d26-028792b3d0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cab796-c3bb-4f71-8d26-028792b3d0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0A4529-211C-476A-93D2-2813485CCCD4}"/>
</file>

<file path=customXml/itemProps2.xml><?xml version="1.0" encoding="utf-8"?>
<ds:datastoreItem xmlns:ds="http://schemas.openxmlformats.org/officeDocument/2006/customXml" ds:itemID="{46B2699E-F5FE-4A03-8227-449AA6F085BD}"/>
</file>

<file path=customXml/itemProps3.xml><?xml version="1.0" encoding="utf-8"?>
<ds:datastoreItem xmlns:ds="http://schemas.openxmlformats.org/officeDocument/2006/customXml" ds:itemID="{293DB655-03FF-4D6E-99FC-A55272F7CEAD}"/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Aline&amp;Leo</dc:creator>
  <cp:lastModifiedBy>VANESSA FERRAZ DUARTE COSTA</cp:lastModifiedBy>
  <cp:revision>13</cp:revision>
  <dcterms:created xsi:type="dcterms:W3CDTF">2017-05-16T19:25:23Z</dcterms:created>
  <dcterms:modified xsi:type="dcterms:W3CDTF">2021-06-08T18:23:33Z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0x010100361FCB751014D04F8D067BF657426582</vt:lpwstr>
  </property>
</Properties>
</file>