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88" r:id="rId3"/>
    <p:sldId id="289" r:id="rId4"/>
    <p:sldId id="257" r:id="rId5"/>
    <p:sldId id="294" r:id="rId6"/>
    <p:sldId id="290" r:id="rId7"/>
    <p:sldId id="265" r:id="rId8"/>
    <p:sldId id="269" r:id="rId9"/>
    <p:sldId id="304" r:id="rId10"/>
    <p:sldId id="273" r:id="rId11"/>
    <p:sldId id="274" r:id="rId12"/>
    <p:sldId id="272" r:id="rId13"/>
    <p:sldId id="295" r:id="rId14"/>
    <p:sldId id="306" r:id="rId15"/>
    <p:sldId id="296" r:id="rId16"/>
    <p:sldId id="297" r:id="rId17"/>
    <p:sldId id="298" r:id="rId18"/>
    <p:sldId id="299" r:id="rId19"/>
    <p:sldId id="300" r:id="rId20"/>
    <p:sldId id="275" r:id="rId21"/>
    <p:sldId id="305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F3722B-34D5-4365-9969-4DBDBE169784}">
          <p14:sldIdLst>
            <p14:sldId id="256"/>
            <p14:sldId id="288"/>
            <p14:sldId id="289"/>
            <p14:sldId id="257"/>
            <p14:sldId id="294"/>
            <p14:sldId id="290"/>
            <p14:sldId id="265"/>
            <p14:sldId id="269"/>
            <p14:sldId id="304"/>
            <p14:sldId id="273"/>
            <p14:sldId id="274"/>
            <p14:sldId id="272"/>
            <p14:sldId id="295"/>
            <p14:sldId id="306"/>
            <p14:sldId id="296"/>
            <p14:sldId id="297"/>
            <p14:sldId id="298"/>
            <p14:sldId id="299"/>
            <p14:sldId id="300"/>
            <p14:sldId id="275"/>
            <p14:sldId id="30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48F68-B55A-4DF4-BC04-EB29F74008C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E7A8-3164-4D8C-8014-1FDA42DFF969}">
      <dgm:prSet phldrT="[Texto]"/>
      <dgm:spPr/>
      <dgm:t>
        <a:bodyPr/>
        <a:lstStyle/>
        <a:p>
          <a:r>
            <a:rPr lang="pt-BR" dirty="0" err="1"/>
            <a:t>Pré</a:t>
          </a:r>
          <a:r>
            <a:rPr lang="pt-BR" dirty="0"/>
            <a:t> textuais</a:t>
          </a:r>
        </a:p>
      </dgm:t>
    </dgm:pt>
    <dgm:pt modelId="{B4E0DBA1-8358-444C-AB49-1C4546DC4CC7}" type="parTrans" cxnId="{389DA251-5487-470C-B081-9C7336AF68FA}">
      <dgm:prSet/>
      <dgm:spPr/>
      <dgm:t>
        <a:bodyPr/>
        <a:lstStyle/>
        <a:p>
          <a:endParaRPr lang="pt-BR"/>
        </a:p>
      </dgm:t>
    </dgm:pt>
    <dgm:pt modelId="{277F3B86-0CD0-41CF-BD0A-9FEF0B62C80A}" type="sibTrans" cxnId="{389DA251-5487-470C-B081-9C7336AF68FA}">
      <dgm:prSet/>
      <dgm:spPr/>
      <dgm:t>
        <a:bodyPr/>
        <a:lstStyle/>
        <a:p>
          <a:endParaRPr lang="pt-BR"/>
        </a:p>
      </dgm:t>
    </dgm:pt>
    <dgm:pt modelId="{BB647B4C-9634-4DF1-8444-E0A6410A1C8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Capa</a:t>
          </a:r>
        </a:p>
      </dgm:t>
    </dgm:pt>
    <dgm:pt modelId="{404754AD-7C77-4EF8-88DD-8E142E0E36D8}" type="parTrans" cxnId="{10B09A9E-F6AD-4962-825B-A9C51F6CE189}">
      <dgm:prSet/>
      <dgm:spPr/>
      <dgm:t>
        <a:bodyPr/>
        <a:lstStyle/>
        <a:p>
          <a:endParaRPr lang="pt-BR"/>
        </a:p>
      </dgm:t>
    </dgm:pt>
    <dgm:pt modelId="{657FDF76-D4CB-4A98-A1B5-7DFFC1C19722}" type="sibTrans" cxnId="{10B09A9E-F6AD-4962-825B-A9C51F6CE189}">
      <dgm:prSet/>
      <dgm:spPr/>
      <dgm:t>
        <a:bodyPr/>
        <a:lstStyle/>
        <a:p>
          <a:endParaRPr lang="pt-BR"/>
        </a:p>
      </dgm:t>
    </dgm:pt>
    <dgm:pt modelId="{4C2A25E2-B6B2-4AEC-B9DD-A242CE95C3A8}">
      <dgm:prSet phldrT="[Texto]"/>
      <dgm:spPr/>
      <dgm:t>
        <a:bodyPr/>
        <a:lstStyle/>
        <a:p>
          <a:r>
            <a:rPr lang="pt-BR" dirty="0"/>
            <a:t>Textuais</a:t>
          </a:r>
        </a:p>
      </dgm:t>
    </dgm:pt>
    <dgm:pt modelId="{D13E13A9-0C6C-4ED5-ADC1-4B3E8D32C69F}" type="parTrans" cxnId="{598D5F21-27AD-4115-9312-548F35807CC8}">
      <dgm:prSet/>
      <dgm:spPr/>
      <dgm:t>
        <a:bodyPr/>
        <a:lstStyle/>
        <a:p>
          <a:endParaRPr lang="pt-BR"/>
        </a:p>
      </dgm:t>
    </dgm:pt>
    <dgm:pt modelId="{F55966D2-C77A-4F34-8174-2BE4591D88E2}" type="sibTrans" cxnId="{598D5F21-27AD-4115-9312-548F35807CC8}">
      <dgm:prSet/>
      <dgm:spPr/>
      <dgm:t>
        <a:bodyPr/>
        <a:lstStyle/>
        <a:p>
          <a:endParaRPr lang="pt-BR"/>
        </a:p>
      </dgm:t>
    </dgm:pt>
    <dgm:pt modelId="{0B7D8734-E664-4868-96A2-2D4997166B8B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Introdução (Contexto, problemas encontrados, público-alvo, objetivos, breve relato da solução proposta)</a:t>
          </a:r>
        </a:p>
      </dgm:t>
    </dgm:pt>
    <dgm:pt modelId="{E9E39DF5-2623-4CB8-B622-DB701CDBE714}" type="parTrans" cxnId="{07EF4309-33FA-4812-B252-D713F1E18C14}">
      <dgm:prSet/>
      <dgm:spPr/>
      <dgm:t>
        <a:bodyPr/>
        <a:lstStyle/>
        <a:p>
          <a:endParaRPr lang="pt-BR"/>
        </a:p>
      </dgm:t>
    </dgm:pt>
    <dgm:pt modelId="{C2F81585-FAD9-4116-B90B-A152C34AD087}" type="sibTrans" cxnId="{07EF4309-33FA-4812-B252-D713F1E18C14}">
      <dgm:prSet/>
      <dgm:spPr/>
      <dgm:t>
        <a:bodyPr/>
        <a:lstStyle/>
        <a:p>
          <a:endParaRPr lang="pt-BR"/>
        </a:p>
      </dgm:t>
    </dgm:pt>
    <dgm:pt modelId="{75E5C854-F31C-4CED-8A36-1AEC5C07C501}">
      <dgm:prSet phldrT="[Texto]"/>
      <dgm:spPr/>
      <dgm:t>
        <a:bodyPr/>
        <a:lstStyle/>
        <a:p>
          <a:r>
            <a:rPr lang="pt-BR" dirty="0"/>
            <a:t>Pós textuais</a:t>
          </a:r>
        </a:p>
      </dgm:t>
    </dgm:pt>
    <dgm:pt modelId="{B484E00B-F0DF-474E-A216-B960ACCCE91B}" type="parTrans" cxnId="{D9262C04-BDBA-4605-812D-25E1DF3336D5}">
      <dgm:prSet/>
      <dgm:spPr/>
      <dgm:t>
        <a:bodyPr/>
        <a:lstStyle/>
        <a:p>
          <a:endParaRPr lang="pt-BR"/>
        </a:p>
      </dgm:t>
    </dgm:pt>
    <dgm:pt modelId="{F19275EA-16C4-4F10-A442-6229670C1163}" type="sibTrans" cxnId="{D9262C04-BDBA-4605-812D-25E1DF3336D5}">
      <dgm:prSet/>
      <dgm:spPr/>
      <dgm:t>
        <a:bodyPr/>
        <a:lstStyle/>
        <a:p>
          <a:endParaRPr lang="pt-BR"/>
        </a:p>
      </dgm:t>
    </dgm:pt>
    <dgm:pt modelId="{3436EA31-9BCF-4CF1-8360-8743182D1AFF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8. Referência bibliográfica</a:t>
          </a:r>
        </a:p>
      </dgm:t>
    </dgm:pt>
    <dgm:pt modelId="{652AA995-5561-433D-9597-2D9B36BBB85E}" type="parTrans" cxnId="{D7D4A15A-FAA6-4BED-969D-46C29BEB8209}">
      <dgm:prSet/>
      <dgm:spPr/>
      <dgm:t>
        <a:bodyPr/>
        <a:lstStyle/>
        <a:p>
          <a:endParaRPr lang="pt-BR"/>
        </a:p>
      </dgm:t>
    </dgm:pt>
    <dgm:pt modelId="{AAE98937-EAAE-4FDD-B1DF-430DCB96E67B}" type="sibTrans" cxnId="{D7D4A15A-FAA6-4BED-969D-46C29BEB8209}">
      <dgm:prSet/>
      <dgm:spPr/>
      <dgm:t>
        <a:bodyPr/>
        <a:lstStyle/>
        <a:p>
          <a:endParaRPr lang="pt-BR"/>
        </a:p>
      </dgm:t>
    </dgm:pt>
    <dgm:pt modelId="{5CA19B3A-7372-495F-8CC2-3EA08F764766}">
      <dgm:prSet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10.2 Atas de reunião</a:t>
          </a:r>
        </a:p>
      </dgm:t>
    </dgm:pt>
    <dgm:pt modelId="{200D94F4-208B-407D-9C83-8EAA50FD6E61}" type="parTrans" cxnId="{5F72BFFC-3BCB-49E4-888F-CBD0716EB604}">
      <dgm:prSet/>
      <dgm:spPr/>
      <dgm:t>
        <a:bodyPr/>
        <a:lstStyle/>
        <a:p>
          <a:endParaRPr lang="pt-BR"/>
        </a:p>
      </dgm:t>
    </dgm:pt>
    <dgm:pt modelId="{FA208DEB-2DC3-4897-BECB-61F0F0D68942}" type="sibTrans" cxnId="{5F72BFFC-3BCB-49E4-888F-CBD0716EB604}">
      <dgm:prSet/>
      <dgm:spPr/>
      <dgm:t>
        <a:bodyPr/>
        <a:lstStyle/>
        <a:p>
          <a:endParaRPr lang="pt-BR"/>
        </a:p>
      </dgm:t>
    </dgm:pt>
    <dgm:pt modelId="{5BE4C112-6BB1-4849-851E-A3DC47A6466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validação</a:t>
          </a:r>
        </a:p>
      </dgm:t>
    </dgm:pt>
    <dgm:pt modelId="{F4C33640-5E4A-4EA8-9D34-CA33F9214531}" type="parTrans" cxnId="{14F5EAE5-282C-4258-AC2B-231B6C7BE6B6}">
      <dgm:prSet/>
      <dgm:spPr/>
      <dgm:t>
        <a:bodyPr/>
        <a:lstStyle/>
        <a:p>
          <a:endParaRPr lang="pt-BR"/>
        </a:p>
      </dgm:t>
    </dgm:pt>
    <dgm:pt modelId="{2FEB8029-9710-416A-A558-F6E00B0F780C}" type="sibTrans" cxnId="{14F5EAE5-282C-4258-AC2B-231B6C7BE6B6}">
      <dgm:prSet/>
      <dgm:spPr/>
      <dgm:t>
        <a:bodyPr/>
        <a:lstStyle/>
        <a:p>
          <a:endParaRPr lang="pt-BR"/>
        </a:p>
      </dgm:t>
    </dgm:pt>
    <dgm:pt modelId="{80E170E6-16ED-4D86-AF63-4BAACDDD4D3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Dedicatória</a:t>
          </a:r>
        </a:p>
      </dgm:t>
    </dgm:pt>
    <dgm:pt modelId="{C21B5DAE-C86D-4FBF-870B-AF8FEA6C64C9}" type="parTrans" cxnId="{E5B9AF04-0DF1-4610-9A26-12CAAEB44D77}">
      <dgm:prSet/>
      <dgm:spPr/>
      <dgm:t>
        <a:bodyPr/>
        <a:lstStyle/>
        <a:p>
          <a:endParaRPr lang="pt-BR"/>
        </a:p>
      </dgm:t>
    </dgm:pt>
    <dgm:pt modelId="{6E08517B-3CA5-4F9A-9DC2-6AA4B40785CB}" type="sibTrans" cxnId="{E5B9AF04-0DF1-4610-9A26-12CAAEB44D77}">
      <dgm:prSet/>
      <dgm:spPr/>
      <dgm:t>
        <a:bodyPr/>
        <a:lstStyle/>
        <a:p>
          <a:endParaRPr lang="pt-BR"/>
        </a:p>
      </dgm:t>
    </dgm:pt>
    <dgm:pt modelId="{B9A730C9-1A95-4179-8643-D31AEE1A73C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Agradecimentos</a:t>
          </a:r>
        </a:p>
      </dgm:t>
    </dgm:pt>
    <dgm:pt modelId="{5C129B0E-BE19-4148-A22E-98DD4355009D}" type="parTrans" cxnId="{F26EDBFE-7E8A-4F57-9446-CC35D558BEED}">
      <dgm:prSet/>
      <dgm:spPr/>
      <dgm:t>
        <a:bodyPr/>
        <a:lstStyle/>
        <a:p>
          <a:endParaRPr lang="pt-BR"/>
        </a:p>
      </dgm:t>
    </dgm:pt>
    <dgm:pt modelId="{7FE9A395-D79D-442A-B731-2C23C2A268D6}" type="sibTrans" cxnId="{F26EDBFE-7E8A-4F57-9446-CC35D558BEED}">
      <dgm:prSet/>
      <dgm:spPr/>
      <dgm:t>
        <a:bodyPr/>
        <a:lstStyle/>
        <a:p>
          <a:endParaRPr lang="pt-BR"/>
        </a:p>
      </dgm:t>
    </dgm:pt>
    <dgm:pt modelId="{3B080479-A1FB-4C92-B115-3C6CC4819DF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Epígrafe</a:t>
          </a:r>
        </a:p>
      </dgm:t>
    </dgm:pt>
    <dgm:pt modelId="{9312C77F-CF4B-49B7-97C3-213EFE837C49}" type="parTrans" cxnId="{FDBEF4D0-04FE-4336-B9FD-BF48AD2979C0}">
      <dgm:prSet/>
      <dgm:spPr/>
      <dgm:t>
        <a:bodyPr/>
        <a:lstStyle/>
        <a:p>
          <a:endParaRPr lang="pt-BR"/>
        </a:p>
      </dgm:t>
    </dgm:pt>
    <dgm:pt modelId="{3978ECEA-FC15-4420-B59F-70A6BDE1FA53}" type="sibTrans" cxnId="{FDBEF4D0-04FE-4336-B9FD-BF48AD2979C0}">
      <dgm:prSet/>
      <dgm:spPr/>
      <dgm:t>
        <a:bodyPr/>
        <a:lstStyle/>
        <a:p>
          <a:endParaRPr lang="pt-BR"/>
        </a:p>
      </dgm:t>
    </dgm:pt>
    <dgm:pt modelId="{DBAF0199-D66D-48F0-9E59-317F7088098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</a:t>
          </a:r>
        </a:p>
      </dgm:t>
    </dgm:pt>
    <dgm:pt modelId="{53ECB325-F018-4EDF-B19E-39AF0EBF0C0B}" type="parTrans" cxnId="{C9B0E847-DB57-4C38-9D0C-D4E968092670}">
      <dgm:prSet/>
      <dgm:spPr/>
      <dgm:t>
        <a:bodyPr/>
        <a:lstStyle/>
        <a:p>
          <a:endParaRPr lang="pt-BR"/>
        </a:p>
      </dgm:t>
    </dgm:pt>
    <dgm:pt modelId="{62418265-4035-40EA-9064-BB45740A4EAF}" type="sibTrans" cxnId="{C9B0E847-DB57-4C38-9D0C-D4E968092670}">
      <dgm:prSet/>
      <dgm:spPr/>
      <dgm:t>
        <a:bodyPr/>
        <a:lstStyle/>
        <a:p>
          <a:endParaRPr lang="pt-BR"/>
        </a:p>
      </dgm:t>
    </dgm:pt>
    <dgm:pt modelId="{CD08339A-F765-4769-8F98-AE3E8FDF1E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 em língua estrangeira (Abstract)</a:t>
          </a:r>
        </a:p>
      </dgm:t>
    </dgm:pt>
    <dgm:pt modelId="{F8E766F6-2DB1-4C08-A07D-4FF22F976C99}" type="parTrans" cxnId="{C38F7BD9-4796-49F6-A30B-015C9E3C836E}">
      <dgm:prSet/>
      <dgm:spPr/>
      <dgm:t>
        <a:bodyPr/>
        <a:lstStyle/>
        <a:p>
          <a:endParaRPr lang="pt-BR"/>
        </a:p>
      </dgm:t>
    </dgm:pt>
    <dgm:pt modelId="{F5E15FFA-9F6F-456D-B876-786D77FB1403}" type="sibTrans" cxnId="{C38F7BD9-4796-49F6-A30B-015C9E3C836E}">
      <dgm:prSet/>
      <dgm:spPr/>
      <dgm:t>
        <a:bodyPr/>
        <a:lstStyle/>
        <a:p>
          <a:endParaRPr lang="pt-BR"/>
        </a:p>
      </dgm:t>
    </dgm:pt>
    <dgm:pt modelId="{6D85C5B9-87A8-4199-AFE8-8B765D13379D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Sumário</a:t>
          </a:r>
        </a:p>
      </dgm:t>
    </dgm:pt>
    <dgm:pt modelId="{71BB4A53-00A7-4250-B615-9AF05EB8E753}" type="parTrans" cxnId="{BBE31BC9-EC2C-4E82-85C3-39484005A845}">
      <dgm:prSet/>
      <dgm:spPr/>
      <dgm:t>
        <a:bodyPr/>
        <a:lstStyle/>
        <a:p>
          <a:endParaRPr lang="pt-BR"/>
        </a:p>
      </dgm:t>
    </dgm:pt>
    <dgm:pt modelId="{9FB9D6E7-F9E9-417C-82F6-E071A22C2BE1}" type="sibTrans" cxnId="{BBE31BC9-EC2C-4E82-85C3-39484005A845}">
      <dgm:prSet/>
      <dgm:spPr/>
      <dgm:t>
        <a:bodyPr/>
        <a:lstStyle/>
        <a:p>
          <a:endParaRPr lang="pt-BR"/>
        </a:p>
      </dgm:t>
    </dgm:pt>
    <dgm:pt modelId="{51627D64-C1F7-4ED3-83A1-60414F592463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Caracterização da empresa desenvolvedora</a:t>
          </a:r>
        </a:p>
      </dgm:t>
    </dgm:pt>
    <dgm:pt modelId="{DBD3C788-ED57-4039-944F-7635F384BFB4}" type="parTrans" cxnId="{CE5E14C3-3506-4282-9672-26FC2E663C3F}">
      <dgm:prSet/>
      <dgm:spPr/>
      <dgm:t>
        <a:bodyPr/>
        <a:lstStyle/>
        <a:p>
          <a:endParaRPr lang="pt-BR"/>
        </a:p>
      </dgm:t>
    </dgm:pt>
    <dgm:pt modelId="{B7A6983F-A14E-4A65-9B32-22531AF67A9D}" type="sibTrans" cxnId="{CE5E14C3-3506-4282-9672-26FC2E663C3F}">
      <dgm:prSet/>
      <dgm:spPr/>
      <dgm:t>
        <a:bodyPr/>
        <a:lstStyle/>
        <a:p>
          <a:endParaRPr lang="pt-BR"/>
        </a:p>
      </dgm:t>
    </dgm:pt>
    <dgm:pt modelId="{F82B6CD9-DB08-437F-988C-C26970DA8309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Metodologia</a:t>
          </a:r>
        </a:p>
      </dgm:t>
    </dgm:pt>
    <dgm:pt modelId="{E8893C16-E628-42D1-B008-E77ED0F9F4C6}" type="parTrans" cxnId="{D1A21E5F-86AC-478B-8ACC-71A6F8127241}">
      <dgm:prSet/>
      <dgm:spPr/>
      <dgm:t>
        <a:bodyPr/>
        <a:lstStyle/>
        <a:p>
          <a:endParaRPr lang="pt-BR"/>
        </a:p>
      </dgm:t>
    </dgm:pt>
    <dgm:pt modelId="{A6188CC6-8648-4C75-9D29-97CC73020A91}" type="sibTrans" cxnId="{D1A21E5F-86AC-478B-8ACC-71A6F8127241}">
      <dgm:prSet/>
      <dgm:spPr/>
      <dgm:t>
        <a:bodyPr/>
        <a:lstStyle/>
        <a:p>
          <a:endParaRPr lang="pt-BR"/>
        </a:p>
      </dgm:t>
    </dgm:pt>
    <dgm:pt modelId="{7F18CA17-1970-4F34-BAA1-B04AF4D8BA5F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Solução Proposta</a:t>
          </a:r>
        </a:p>
      </dgm:t>
    </dgm:pt>
    <dgm:pt modelId="{18CF5027-281A-4987-8923-DEC2D30AC463}" type="parTrans" cxnId="{2125B886-6F23-4E2F-A363-BCAEBB5BAFA1}">
      <dgm:prSet/>
      <dgm:spPr/>
      <dgm:t>
        <a:bodyPr/>
        <a:lstStyle/>
        <a:p>
          <a:endParaRPr lang="pt-BR"/>
        </a:p>
      </dgm:t>
    </dgm:pt>
    <dgm:pt modelId="{B6B6136D-8900-4016-9EA7-F21F04F1B9A8}" type="sibTrans" cxnId="{2125B886-6F23-4E2F-A363-BCAEBB5BAFA1}">
      <dgm:prSet/>
      <dgm:spPr/>
      <dgm:t>
        <a:bodyPr/>
        <a:lstStyle/>
        <a:p>
          <a:endParaRPr lang="pt-BR"/>
        </a:p>
      </dgm:t>
    </dgm:pt>
    <dgm:pt modelId="{93D18993-0F99-46BE-A418-CA1DA5404E1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Análise do projeto</a:t>
          </a:r>
        </a:p>
      </dgm:t>
    </dgm:pt>
    <dgm:pt modelId="{E34F04CA-D7EA-4F7C-A231-44755CF2DCA4}" type="parTrans" cxnId="{8DBB801F-4AF6-4362-984D-A7DCCF8F36A6}">
      <dgm:prSet/>
      <dgm:spPr/>
      <dgm:t>
        <a:bodyPr/>
        <a:lstStyle/>
        <a:p>
          <a:endParaRPr lang="pt-BR"/>
        </a:p>
      </dgm:t>
    </dgm:pt>
    <dgm:pt modelId="{FC3F6775-4DC9-468E-B4F4-0830AD9B47BB}" type="sibTrans" cxnId="{8DBB801F-4AF6-4362-984D-A7DCCF8F36A6}">
      <dgm:prSet/>
      <dgm:spPr/>
      <dgm:t>
        <a:bodyPr/>
        <a:lstStyle/>
        <a:p>
          <a:endParaRPr lang="pt-BR"/>
        </a:p>
      </dgm:t>
    </dgm:pt>
    <dgm:pt modelId="{E0AF1C39-2C49-4B79-9283-8B3CBBEBC49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6.1 Diagrama de Casos de Uso</a:t>
          </a:r>
        </a:p>
      </dgm:t>
    </dgm:pt>
    <dgm:pt modelId="{0AA79AD8-2371-4CAB-A7FF-44E23111B661}" type="parTrans" cxnId="{23481471-D5BB-4F7E-9DD5-09EA8AE33724}">
      <dgm:prSet/>
      <dgm:spPr/>
      <dgm:t>
        <a:bodyPr/>
        <a:lstStyle/>
        <a:p>
          <a:endParaRPr lang="pt-BR"/>
        </a:p>
      </dgm:t>
    </dgm:pt>
    <dgm:pt modelId="{D705EEA8-71E9-44A3-8D84-0C05DCAF67DB}" type="sibTrans" cxnId="{23481471-D5BB-4F7E-9DD5-09EA8AE33724}">
      <dgm:prSet/>
      <dgm:spPr/>
      <dgm:t>
        <a:bodyPr/>
        <a:lstStyle/>
        <a:p>
          <a:endParaRPr lang="pt-BR"/>
        </a:p>
      </dgm:t>
    </dgm:pt>
    <dgm:pt modelId="{FC26BA25-723F-4D2B-9F0E-3B8A1070C325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6.2 Diagrama de Classes</a:t>
          </a:r>
        </a:p>
      </dgm:t>
    </dgm:pt>
    <dgm:pt modelId="{3ED0B8F8-0B47-457F-B658-0D0A789F8092}" type="parTrans" cxnId="{6A1E5CEA-EDA6-4A0B-AAB6-04407CE4AD4F}">
      <dgm:prSet/>
      <dgm:spPr/>
      <dgm:t>
        <a:bodyPr/>
        <a:lstStyle/>
        <a:p>
          <a:endParaRPr lang="pt-BR"/>
        </a:p>
      </dgm:t>
    </dgm:pt>
    <dgm:pt modelId="{542A0CD1-DBD3-4819-82AE-7464672EB249}" type="sibTrans" cxnId="{6A1E5CEA-EDA6-4A0B-AAB6-04407CE4AD4F}">
      <dgm:prSet/>
      <dgm:spPr/>
      <dgm:t>
        <a:bodyPr/>
        <a:lstStyle/>
        <a:p>
          <a:endParaRPr lang="pt-BR"/>
        </a:p>
      </dgm:t>
    </dgm:pt>
    <dgm:pt modelId="{FB89F0DC-DDF5-4ECC-84F7-9477933C1FF9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6.3 Modelo entidade-relacionamento</a:t>
          </a:r>
        </a:p>
      </dgm:t>
    </dgm:pt>
    <dgm:pt modelId="{B016AE6F-1C22-4B1F-9BBB-CA01304A5267}" type="parTrans" cxnId="{DB21A840-1D24-4626-BF07-776F28688971}">
      <dgm:prSet/>
      <dgm:spPr/>
      <dgm:t>
        <a:bodyPr/>
        <a:lstStyle/>
        <a:p>
          <a:endParaRPr lang="pt-BR"/>
        </a:p>
      </dgm:t>
    </dgm:pt>
    <dgm:pt modelId="{D0937365-F297-40EF-8D7C-EA05E8B091A7}" type="sibTrans" cxnId="{DB21A840-1D24-4626-BF07-776F28688971}">
      <dgm:prSet/>
      <dgm:spPr/>
      <dgm:t>
        <a:bodyPr/>
        <a:lstStyle/>
        <a:p>
          <a:endParaRPr lang="pt-BR"/>
        </a:p>
      </dgm:t>
    </dgm:pt>
    <dgm:pt modelId="{E6F105F8-8700-4F75-B1F0-40FFDA483FD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Sistema (Principais telas)</a:t>
          </a:r>
        </a:p>
      </dgm:t>
    </dgm:pt>
    <dgm:pt modelId="{D704F4AF-0B25-4C4D-AF76-B0CC8BD71DB7}" type="parTrans" cxnId="{8CBD5F56-64DA-41F0-971E-61AC5C50698C}">
      <dgm:prSet/>
      <dgm:spPr/>
      <dgm:t>
        <a:bodyPr/>
        <a:lstStyle/>
        <a:p>
          <a:endParaRPr lang="pt-BR"/>
        </a:p>
      </dgm:t>
    </dgm:pt>
    <dgm:pt modelId="{F6804D55-AE7F-4B63-AA07-C0B6BE134A95}" type="sibTrans" cxnId="{8CBD5F56-64DA-41F0-971E-61AC5C50698C}">
      <dgm:prSet/>
      <dgm:spPr/>
      <dgm:t>
        <a:bodyPr/>
        <a:lstStyle/>
        <a:p>
          <a:endParaRPr lang="pt-BR"/>
        </a:p>
      </dgm:t>
    </dgm:pt>
    <dgm:pt modelId="{F13C284A-0DC1-43C0-9D42-801ECF205F6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Considerações Finais</a:t>
          </a:r>
        </a:p>
      </dgm:t>
    </dgm:pt>
    <dgm:pt modelId="{C9AE2BC9-5C89-4570-946B-3D272B10CBF8}" type="parTrans" cxnId="{6BAD38DE-7FEC-4BE7-AAA6-2E0358AB43CB}">
      <dgm:prSet/>
      <dgm:spPr/>
      <dgm:t>
        <a:bodyPr/>
        <a:lstStyle/>
        <a:p>
          <a:endParaRPr lang="pt-BR"/>
        </a:p>
      </dgm:t>
    </dgm:pt>
    <dgm:pt modelId="{DCF5D80B-759E-4913-BCB1-14171709AEF5}" type="sibTrans" cxnId="{6BAD38DE-7FEC-4BE7-AAA6-2E0358AB43CB}">
      <dgm:prSet/>
      <dgm:spPr/>
      <dgm:t>
        <a:bodyPr/>
        <a:lstStyle/>
        <a:p>
          <a:endParaRPr lang="pt-BR"/>
        </a:p>
      </dgm:t>
    </dgm:pt>
    <dgm:pt modelId="{C7DEC2F1-D61E-4279-BC27-F48BE3203AA6}">
      <dgm:prSet phldrT="[Texto]" custT="1"/>
      <dgm:spPr/>
      <dgm:t>
        <a:bodyPr/>
        <a:lstStyle/>
        <a:p>
          <a:pPr>
            <a:buFont typeface="+mj-lt"/>
            <a:buAutoNum type="arabicPeriod" startAt="9"/>
          </a:pPr>
          <a:r>
            <a:rPr lang="pt-BR" sz="1600" dirty="0">
              <a:solidFill>
                <a:schemeClr val="bg1"/>
              </a:solidFill>
            </a:rPr>
            <a:t>Apêndice</a:t>
          </a:r>
        </a:p>
      </dgm:t>
    </dgm:pt>
    <dgm:pt modelId="{969B6D49-A752-4CA4-B6E8-2F8C59178B46}" type="parTrans" cxnId="{E7719866-E637-4829-AAAC-FC0139AC41A8}">
      <dgm:prSet/>
      <dgm:spPr/>
      <dgm:t>
        <a:bodyPr/>
        <a:lstStyle/>
        <a:p>
          <a:endParaRPr lang="pt-BR"/>
        </a:p>
      </dgm:t>
    </dgm:pt>
    <dgm:pt modelId="{83836C5A-3003-4932-B22A-A8D7F0407298}" type="sibTrans" cxnId="{E7719866-E637-4829-AAAC-FC0139AC41A8}">
      <dgm:prSet/>
      <dgm:spPr/>
      <dgm:t>
        <a:bodyPr/>
        <a:lstStyle/>
        <a:p>
          <a:endParaRPr lang="pt-BR"/>
        </a:p>
      </dgm:t>
    </dgm:pt>
    <dgm:pt modelId="{7F6A9498-E5C7-47AC-AEE3-4AD49F0812F8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10.1 Código-fonte do software</a:t>
          </a:r>
        </a:p>
      </dgm:t>
    </dgm:pt>
    <dgm:pt modelId="{F4C4AFA4-1A75-46BB-9AE7-A4AA99D84A53}" type="parTrans" cxnId="{FE911881-6AD4-4527-8A52-DCB5CBBF02B9}">
      <dgm:prSet/>
      <dgm:spPr/>
      <dgm:t>
        <a:bodyPr/>
        <a:lstStyle/>
        <a:p>
          <a:endParaRPr lang="pt-BR"/>
        </a:p>
      </dgm:t>
    </dgm:pt>
    <dgm:pt modelId="{A0CF17F1-9B51-4D88-9306-DC763E7FAB73}" type="sibTrans" cxnId="{FE911881-6AD4-4527-8A52-DCB5CBBF02B9}">
      <dgm:prSet/>
      <dgm:spPr/>
      <dgm:t>
        <a:bodyPr/>
        <a:lstStyle/>
        <a:p>
          <a:endParaRPr lang="pt-BR"/>
        </a:p>
      </dgm:t>
    </dgm:pt>
    <dgm:pt modelId="{6370100A-B37B-428F-9AB9-5B23897D4FB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>
              <a:solidFill>
                <a:schemeClr val="bg1"/>
              </a:solidFill>
            </a:rPr>
            <a:t>Folha </a:t>
          </a:r>
          <a:r>
            <a:rPr lang="pt-BR" sz="1600" dirty="0">
              <a:solidFill>
                <a:schemeClr val="bg1"/>
              </a:solidFill>
            </a:rPr>
            <a:t>de rosto</a:t>
          </a:r>
        </a:p>
      </dgm:t>
    </dgm:pt>
    <dgm:pt modelId="{5298D9EF-178E-4EBC-BA8E-3DD14696E40A}" type="parTrans" cxnId="{BC446650-B0D0-4E1A-A39A-2BFAD33C7106}">
      <dgm:prSet/>
      <dgm:spPr/>
    </dgm:pt>
    <dgm:pt modelId="{8E93A9D2-E143-4827-8DEB-B27DA6B3998F}" type="sibTrans" cxnId="{BC446650-B0D0-4E1A-A39A-2BFAD33C7106}">
      <dgm:prSet/>
      <dgm:spPr/>
    </dgm:pt>
    <dgm:pt modelId="{E2CEBF71-4699-4478-91CF-8430FC58F00F}" type="pres">
      <dgm:prSet presAssocID="{AC548F68-B55A-4DF4-BC04-EB29F74008C4}" presName="linearFlow" presStyleCnt="0">
        <dgm:presLayoutVars>
          <dgm:dir/>
          <dgm:animLvl val="lvl"/>
          <dgm:resizeHandles/>
        </dgm:presLayoutVars>
      </dgm:prSet>
      <dgm:spPr/>
    </dgm:pt>
    <dgm:pt modelId="{0D2E978E-2C86-450A-B239-B32FF5B34B4E}" type="pres">
      <dgm:prSet presAssocID="{7F28E7A8-3164-4D8C-8014-1FDA42DFF969}" presName="compositeNode" presStyleCnt="0">
        <dgm:presLayoutVars>
          <dgm:bulletEnabled val="1"/>
        </dgm:presLayoutVars>
      </dgm:prSet>
      <dgm:spPr/>
    </dgm:pt>
    <dgm:pt modelId="{B82859FD-8AA6-41F6-A07F-5DDAEBCA188C}" type="pres">
      <dgm:prSet presAssocID="{7F28E7A8-3164-4D8C-8014-1FDA42DFF96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"/>
        </a:ext>
      </dgm:extLst>
    </dgm:pt>
    <dgm:pt modelId="{9CA117AA-90D8-4E16-8BC4-12DD1785DE7D}" type="pres">
      <dgm:prSet presAssocID="{7F28E7A8-3164-4D8C-8014-1FDA42DFF969}" presName="childNode" presStyleLbl="node1" presStyleIdx="0" presStyleCnt="3" custScaleX="116574" custLinFactNeighborX="6643" custLinFactNeighborY="244">
        <dgm:presLayoutVars>
          <dgm:bulletEnabled val="1"/>
        </dgm:presLayoutVars>
      </dgm:prSet>
      <dgm:spPr/>
    </dgm:pt>
    <dgm:pt modelId="{AFE06981-AF2B-4B63-A265-D4B16EA6C5F9}" type="pres">
      <dgm:prSet presAssocID="{7F28E7A8-3164-4D8C-8014-1FDA42DFF96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4C891B3-E150-4246-B643-6C617641DF26}" type="pres">
      <dgm:prSet presAssocID="{277F3B86-0CD0-41CF-BD0A-9FEF0B62C80A}" presName="sibTrans" presStyleCnt="0"/>
      <dgm:spPr/>
    </dgm:pt>
    <dgm:pt modelId="{3DA3A5F3-68E7-4C9B-8878-E23C9085AE2D}" type="pres">
      <dgm:prSet presAssocID="{4C2A25E2-B6B2-4AEC-B9DD-A242CE95C3A8}" presName="compositeNode" presStyleCnt="0">
        <dgm:presLayoutVars>
          <dgm:bulletEnabled val="1"/>
        </dgm:presLayoutVars>
      </dgm:prSet>
      <dgm:spPr/>
    </dgm:pt>
    <dgm:pt modelId="{0D57CC3E-10E8-4212-B605-064BA3AD431E}" type="pres">
      <dgm:prSet presAssocID="{4C2A25E2-B6B2-4AEC-B9DD-A242CE95C3A8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157A55E2-F2BD-4485-B2BC-40E289536FCF}" type="pres">
      <dgm:prSet presAssocID="{4C2A25E2-B6B2-4AEC-B9DD-A242CE95C3A8}" presName="childNode" presStyleLbl="node1" presStyleIdx="1" presStyleCnt="3" custScaleX="116574" custLinFactNeighborX="6643" custLinFactNeighborY="244">
        <dgm:presLayoutVars>
          <dgm:bulletEnabled val="1"/>
        </dgm:presLayoutVars>
      </dgm:prSet>
      <dgm:spPr/>
    </dgm:pt>
    <dgm:pt modelId="{91BEE891-BA36-4729-AA25-55BA294349C2}" type="pres">
      <dgm:prSet presAssocID="{4C2A25E2-B6B2-4AEC-B9DD-A242CE95C3A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5A11C53-3150-4681-8FE4-3AA6CC8ABD86}" type="pres">
      <dgm:prSet presAssocID="{F55966D2-C77A-4F34-8174-2BE4591D88E2}" presName="sibTrans" presStyleCnt="0"/>
      <dgm:spPr/>
    </dgm:pt>
    <dgm:pt modelId="{D2E16EC5-4436-422C-A8A1-40C5D7B783D8}" type="pres">
      <dgm:prSet presAssocID="{75E5C854-F31C-4CED-8A36-1AEC5C07C501}" presName="compositeNode" presStyleCnt="0">
        <dgm:presLayoutVars>
          <dgm:bulletEnabled val="1"/>
        </dgm:presLayoutVars>
      </dgm:prSet>
      <dgm:spPr/>
    </dgm:pt>
    <dgm:pt modelId="{B8565C14-F4E7-48BB-8C42-602AD484CA39}" type="pres">
      <dgm:prSet presAssocID="{75E5C854-F31C-4CED-8A36-1AEC5C07C501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765E79F-D325-483C-ACB4-50328372082B}" type="pres">
      <dgm:prSet presAssocID="{75E5C854-F31C-4CED-8A36-1AEC5C07C501}" presName="childNode" presStyleLbl="node1" presStyleIdx="2" presStyleCnt="3" custScaleX="89969" custLinFactNeighborX="-4278" custLinFactNeighborY="244">
        <dgm:presLayoutVars>
          <dgm:bulletEnabled val="1"/>
        </dgm:presLayoutVars>
      </dgm:prSet>
      <dgm:spPr/>
    </dgm:pt>
    <dgm:pt modelId="{7167D654-4D6F-4B87-A6DC-C00EE585031F}" type="pres">
      <dgm:prSet presAssocID="{75E5C854-F31C-4CED-8A36-1AEC5C07C50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2325401-A3BA-4B19-B0C9-DFAD3B16D133}" type="presOf" srcId="{BB647B4C-9634-4DF1-8444-E0A6410A1C8A}" destId="{9CA117AA-90D8-4E16-8BC4-12DD1785DE7D}" srcOrd="0" destOrd="0" presId="urn:microsoft.com/office/officeart/2005/8/layout/hList2"/>
    <dgm:cxn modelId="{D9262C04-BDBA-4605-812D-25E1DF3336D5}" srcId="{AC548F68-B55A-4DF4-BC04-EB29F74008C4}" destId="{75E5C854-F31C-4CED-8A36-1AEC5C07C501}" srcOrd="2" destOrd="0" parTransId="{B484E00B-F0DF-474E-A216-B960ACCCE91B}" sibTransId="{F19275EA-16C4-4F10-A442-6229670C1163}"/>
    <dgm:cxn modelId="{E5B9AF04-0DF1-4610-9A26-12CAAEB44D77}" srcId="{7F28E7A8-3164-4D8C-8014-1FDA42DFF969}" destId="{80E170E6-16ED-4D86-AF63-4BAACDDD4D3B}" srcOrd="3" destOrd="0" parTransId="{C21B5DAE-C86D-4FBF-870B-AF8FEA6C64C9}" sibTransId="{6E08517B-3CA5-4F9A-9DC2-6AA4B40785CB}"/>
    <dgm:cxn modelId="{A911BC06-29B8-4182-A07B-0604D1AAF053}" type="presOf" srcId="{C7DEC2F1-D61E-4279-BC27-F48BE3203AA6}" destId="{B765E79F-D325-483C-ACB4-50328372082B}" srcOrd="0" destOrd="1" presId="urn:microsoft.com/office/officeart/2005/8/layout/hList2"/>
    <dgm:cxn modelId="{701A3207-C5A9-437F-85C9-7748C7B7DF62}" type="presOf" srcId="{AC548F68-B55A-4DF4-BC04-EB29F74008C4}" destId="{E2CEBF71-4699-4478-91CF-8430FC58F00F}" srcOrd="0" destOrd="0" presId="urn:microsoft.com/office/officeart/2005/8/layout/hList2"/>
    <dgm:cxn modelId="{07EF4309-33FA-4812-B252-D713F1E18C14}" srcId="{4C2A25E2-B6B2-4AEC-B9DD-A242CE95C3A8}" destId="{0B7D8734-E664-4868-96A2-2D4997166B8B}" srcOrd="0" destOrd="0" parTransId="{E9E39DF5-2623-4CB8-B622-DB701CDBE714}" sibTransId="{C2F81585-FAD9-4116-B90B-A152C34AD087}"/>
    <dgm:cxn modelId="{F8EB9E0B-FFB9-4C6A-B521-916E36F3FBD7}" type="presOf" srcId="{E6F105F8-8700-4F75-B1F0-40FFDA483FDD}" destId="{157A55E2-F2BD-4485-B2BC-40E289536FCF}" srcOrd="0" destOrd="8" presId="urn:microsoft.com/office/officeart/2005/8/layout/hList2"/>
    <dgm:cxn modelId="{C7AF751A-BBE9-426D-B8B3-25B4A2021F50}" type="presOf" srcId="{6370100A-B37B-428F-9AB9-5B23897D4FB3}" destId="{9CA117AA-90D8-4E16-8BC4-12DD1785DE7D}" srcOrd="0" destOrd="1" presId="urn:microsoft.com/office/officeart/2005/8/layout/hList2"/>
    <dgm:cxn modelId="{8DBB801F-4AF6-4362-984D-A7DCCF8F36A6}" srcId="{4C2A25E2-B6B2-4AEC-B9DD-A242CE95C3A8}" destId="{93D18993-0F99-46BE-A418-CA1DA5404E1C}" srcOrd="4" destOrd="0" parTransId="{E34F04CA-D7EA-4F7C-A231-44755CF2DCA4}" sibTransId="{FC3F6775-4DC9-468E-B4F4-0830AD9B47BB}"/>
    <dgm:cxn modelId="{598D5F21-27AD-4115-9312-548F35807CC8}" srcId="{AC548F68-B55A-4DF4-BC04-EB29F74008C4}" destId="{4C2A25E2-B6B2-4AEC-B9DD-A242CE95C3A8}" srcOrd="1" destOrd="0" parTransId="{D13E13A9-0C6C-4ED5-ADC1-4B3E8D32C69F}" sibTransId="{F55966D2-C77A-4F34-8174-2BE4591D88E2}"/>
    <dgm:cxn modelId="{9AEF4F22-3DE8-47AF-BBBF-0AAECCBC198F}" type="presOf" srcId="{75E5C854-F31C-4CED-8A36-1AEC5C07C501}" destId="{7167D654-4D6F-4B87-A6DC-C00EE585031F}" srcOrd="0" destOrd="0" presId="urn:microsoft.com/office/officeart/2005/8/layout/hList2"/>
    <dgm:cxn modelId="{5CA49722-E97E-4168-9E75-625E3316CADF}" type="presOf" srcId="{DBAF0199-D66D-48F0-9E59-317F70880986}" destId="{9CA117AA-90D8-4E16-8BC4-12DD1785DE7D}" srcOrd="0" destOrd="6" presId="urn:microsoft.com/office/officeart/2005/8/layout/hList2"/>
    <dgm:cxn modelId="{EA054228-FB3F-48FB-9BFF-A2BACBCE0268}" type="presOf" srcId="{FB89F0DC-DDF5-4ECC-84F7-9477933C1FF9}" destId="{157A55E2-F2BD-4485-B2BC-40E289536FCF}" srcOrd="0" destOrd="7" presId="urn:microsoft.com/office/officeart/2005/8/layout/hList2"/>
    <dgm:cxn modelId="{21535A29-A08C-4F1A-9114-2B741D0D73C4}" type="presOf" srcId="{F13C284A-0DC1-43C0-9D42-801ECF205F6D}" destId="{157A55E2-F2BD-4485-B2BC-40E289536FCF}" srcOrd="0" destOrd="9" presId="urn:microsoft.com/office/officeart/2005/8/layout/hList2"/>
    <dgm:cxn modelId="{D9730D2E-90DC-422E-8E56-37634D63F59C}" type="presOf" srcId="{CD08339A-F765-4769-8F98-AE3E8FDF1E83}" destId="{9CA117AA-90D8-4E16-8BC4-12DD1785DE7D}" srcOrd="0" destOrd="7" presId="urn:microsoft.com/office/officeart/2005/8/layout/hList2"/>
    <dgm:cxn modelId="{445CBF3B-2161-4321-9B70-0AA4E193665E}" type="presOf" srcId="{E0AF1C39-2C49-4B79-9283-8B3CBBEBC497}" destId="{157A55E2-F2BD-4485-B2BC-40E289536FCF}" srcOrd="0" destOrd="5" presId="urn:microsoft.com/office/officeart/2005/8/layout/hList2"/>
    <dgm:cxn modelId="{3EB1D13E-1183-4E62-ABC8-04C797833EFA}" type="presOf" srcId="{F82B6CD9-DB08-437F-988C-C26970DA8309}" destId="{157A55E2-F2BD-4485-B2BC-40E289536FCF}" srcOrd="0" destOrd="2" presId="urn:microsoft.com/office/officeart/2005/8/layout/hList2"/>
    <dgm:cxn modelId="{DB21A840-1D24-4626-BF07-776F28688971}" srcId="{93D18993-0F99-46BE-A418-CA1DA5404E1C}" destId="{FB89F0DC-DDF5-4ECC-84F7-9477933C1FF9}" srcOrd="2" destOrd="0" parTransId="{B016AE6F-1C22-4B1F-9BBB-CA01304A5267}" sibTransId="{D0937365-F297-40EF-8D7C-EA05E8B091A7}"/>
    <dgm:cxn modelId="{D1A21E5F-86AC-478B-8ACC-71A6F8127241}" srcId="{4C2A25E2-B6B2-4AEC-B9DD-A242CE95C3A8}" destId="{F82B6CD9-DB08-437F-988C-C26970DA8309}" srcOrd="2" destOrd="0" parTransId="{E8893C16-E628-42D1-B008-E77ED0F9F4C6}" sibTransId="{A6188CC6-8648-4C75-9D29-97CC73020A91}"/>
    <dgm:cxn modelId="{E7719866-E637-4829-AAAC-FC0139AC41A8}" srcId="{75E5C854-F31C-4CED-8A36-1AEC5C07C501}" destId="{C7DEC2F1-D61E-4279-BC27-F48BE3203AA6}" srcOrd="1" destOrd="0" parTransId="{969B6D49-A752-4CA4-B6E8-2F8C59178B46}" sibTransId="{83836C5A-3003-4932-B22A-A8D7F0407298}"/>
    <dgm:cxn modelId="{C9B0E847-DB57-4C38-9D0C-D4E968092670}" srcId="{7F28E7A8-3164-4D8C-8014-1FDA42DFF969}" destId="{DBAF0199-D66D-48F0-9E59-317F70880986}" srcOrd="6" destOrd="0" parTransId="{53ECB325-F018-4EDF-B19E-39AF0EBF0C0B}" sibTransId="{62418265-4035-40EA-9064-BB45740A4EAF}"/>
    <dgm:cxn modelId="{ACF52B4D-CF44-497B-AD41-A746EED5629C}" type="presOf" srcId="{5CA19B3A-7372-495F-8CC2-3EA08F764766}" destId="{B765E79F-D325-483C-ACB4-50328372082B}" srcOrd="0" destOrd="3" presId="urn:microsoft.com/office/officeart/2005/8/layout/hList2"/>
    <dgm:cxn modelId="{BC446650-B0D0-4E1A-A39A-2BFAD33C7106}" srcId="{7F28E7A8-3164-4D8C-8014-1FDA42DFF969}" destId="{6370100A-B37B-428F-9AB9-5B23897D4FB3}" srcOrd="1" destOrd="0" parTransId="{5298D9EF-178E-4EBC-BA8E-3DD14696E40A}" sibTransId="{8E93A9D2-E143-4827-8DEB-B27DA6B3998F}"/>
    <dgm:cxn modelId="{23481471-D5BB-4F7E-9DD5-09EA8AE33724}" srcId="{93D18993-0F99-46BE-A418-CA1DA5404E1C}" destId="{E0AF1C39-2C49-4B79-9283-8B3CBBEBC497}" srcOrd="0" destOrd="0" parTransId="{0AA79AD8-2371-4CAB-A7FF-44E23111B661}" sibTransId="{D705EEA8-71E9-44A3-8D84-0C05DCAF67DB}"/>
    <dgm:cxn modelId="{389DA251-5487-470C-B081-9C7336AF68FA}" srcId="{AC548F68-B55A-4DF4-BC04-EB29F74008C4}" destId="{7F28E7A8-3164-4D8C-8014-1FDA42DFF969}" srcOrd="0" destOrd="0" parTransId="{B4E0DBA1-8358-444C-AB49-1C4546DC4CC7}" sibTransId="{277F3B86-0CD0-41CF-BD0A-9FEF0B62C80A}"/>
    <dgm:cxn modelId="{8CBD5F56-64DA-41F0-971E-61AC5C50698C}" srcId="{4C2A25E2-B6B2-4AEC-B9DD-A242CE95C3A8}" destId="{E6F105F8-8700-4F75-B1F0-40FFDA483FDD}" srcOrd="5" destOrd="0" parTransId="{D704F4AF-0B25-4C4D-AF76-B0CC8BD71DB7}" sibTransId="{F6804D55-AE7F-4B63-AA07-C0B6BE134A95}"/>
    <dgm:cxn modelId="{BBC58E57-A4C8-417D-A704-0AB641AA1C86}" type="presOf" srcId="{51627D64-C1F7-4ED3-83A1-60414F592463}" destId="{157A55E2-F2BD-4485-B2BC-40E289536FCF}" srcOrd="0" destOrd="1" presId="urn:microsoft.com/office/officeart/2005/8/layout/hList2"/>
    <dgm:cxn modelId="{466CFD58-3D77-4E30-9843-FC79A7F6F7CB}" type="presOf" srcId="{3B080479-A1FB-4C92-B115-3C6CC4819DFA}" destId="{9CA117AA-90D8-4E16-8BC4-12DD1785DE7D}" srcOrd="0" destOrd="5" presId="urn:microsoft.com/office/officeart/2005/8/layout/hList2"/>
    <dgm:cxn modelId="{CF26927A-1E13-4B07-81B5-CBEAB4C5A25E}" type="presOf" srcId="{0B7D8734-E664-4868-96A2-2D4997166B8B}" destId="{157A55E2-F2BD-4485-B2BC-40E289536FCF}" srcOrd="0" destOrd="0" presId="urn:microsoft.com/office/officeart/2005/8/layout/hList2"/>
    <dgm:cxn modelId="{D7D4A15A-FAA6-4BED-969D-46C29BEB8209}" srcId="{75E5C854-F31C-4CED-8A36-1AEC5C07C501}" destId="{3436EA31-9BCF-4CF1-8360-8743182D1AFF}" srcOrd="0" destOrd="0" parTransId="{652AA995-5561-433D-9597-2D9B36BBB85E}" sibTransId="{AAE98937-EAAE-4FDD-B1DF-430DCB96E67B}"/>
    <dgm:cxn modelId="{DA40F57A-D915-48DE-A831-C6B29DE4FB5D}" type="presOf" srcId="{3436EA31-9BCF-4CF1-8360-8743182D1AFF}" destId="{B765E79F-D325-483C-ACB4-50328372082B}" srcOrd="0" destOrd="0" presId="urn:microsoft.com/office/officeart/2005/8/layout/hList2"/>
    <dgm:cxn modelId="{FE911881-6AD4-4527-8A52-DCB5CBBF02B9}" srcId="{C7DEC2F1-D61E-4279-BC27-F48BE3203AA6}" destId="{7F6A9498-E5C7-47AC-AEE3-4AD49F0812F8}" srcOrd="0" destOrd="0" parTransId="{F4C4AFA4-1A75-46BB-9AE7-A4AA99D84A53}" sibTransId="{A0CF17F1-9B51-4D88-9306-DC763E7FAB73}"/>
    <dgm:cxn modelId="{C133AD85-08B6-47F7-9F63-A923F46B5C29}" type="presOf" srcId="{7F18CA17-1970-4F34-BAA1-B04AF4D8BA5F}" destId="{157A55E2-F2BD-4485-B2BC-40E289536FCF}" srcOrd="0" destOrd="3" presId="urn:microsoft.com/office/officeart/2005/8/layout/hList2"/>
    <dgm:cxn modelId="{2125B886-6F23-4E2F-A363-BCAEBB5BAFA1}" srcId="{4C2A25E2-B6B2-4AEC-B9DD-A242CE95C3A8}" destId="{7F18CA17-1970-4F34-BAA1-B04AF4D8BA5F}" srcOrd="3" destOrd="0" parTransId="{18CF5027-281A-4987-8923-DEC2D30AC463}" sibTransId="{B6B6136D-8900-4016-9EA7-F21F04F1B9A8}"/>
    <dgm:cxn modelId="{BDD87395-6ABD-4AE9-AFF0-9A4690A92A04}" type="presOf" srcId="{7F28E7A8-3164-4D8C-8014-1FDA42DFF969}" destId="{AFE06981-AF2B-4B63-A265-D4B16EA6C5F9}" srcOrd="0" destOrd="0" presId="urn:microsoft.com/office/officeart/2005/8/layout/hList2"/>
    <dgm:cxn modelId="{10B09A9E-F6AD-4962-825B-A9C51F6CE189}" srcId="{7F28E7A8-3164-4D8C-8014-1FDA42DFF969}" destId="{BB647B4C-9634-4DF1-8444-E0A6410A1C8A}" srcOrd="0" destOrd="0" parTransId="{404754AD-7C77-4EF8-88DD-8E142E0E36D8}" sibTransId="{657FDF76-D4CB-4A98-A1B5-7DFFC1C19722}"/>
    <dgm:cxn modelId="{7B4322B0-EA4A-4B3A-9F82-B24C6785D7DF}" type="presOf" srcId="{B9A730C9-1A95-4179-8643-D31AEE1A73CE}" destId="{9CA117AA-90D8-4E16-8BC4-12DD1785DE7D}" srcOrd="0" destOrd="4" presId="urn:microsoft.com/office/officeart/2005/8/layout/hList2"/>
    <dgm:cxn modelId="{0A13CEB3-0B42-4045-A760-A46C021C22B7}" type="presOf" srcId="{FC26BA25-723F-4D2B-9F0E-3B8A1070C325}" destId="{157A55E2-F2BD-4485-B2BC-40E289536FCF}" srcOrd="0" destOrd="6" presId="urn:microsoft.com/office/officeart/2005/8/layout/hList2"/>
    <dgm:cxn modelId="{019428B9-04D4-4FD7-82D1-B548473B4C78}" type="presOf" srcId="{5BE4C112-6BB1-4849-851E-A3DC47A64664}" destId="{9CA117AA-90D8-4E16-8BC4-12DD1785DE7D}" srcOrd="0" destOrd="2" presId="urn:microsoft.com/office/officeart/2005/8/layout/hList2"/>
    <dgm:cxn modelId="{7B7F02C1-05EF-4D17-A651-0E74BA8F4BFB}" type="presOf" srcId="{6D85C5B9-87A8-4199-AFE8-8B765D13379D}" destId="{9CA117AA-90D8-4E16-8BC4-12DD1785DE7D}" srcOrd="0" destOrd="8" presId="urn:microsoft.com/office/officeart/2005/8/layout/hList2"/>
    <dgm:cxn modelId="{CE5E14C3-3506-4282-9672-26FC2E663C3F}" srcId="{4C2A25E2-B6B2-4AEC-B9DD-A242CE95C3A8}" destId="{51627D64-C1F7-4ED3-83A1-60414F592463}" srcOrd="1" destOrd="0" parTransId="{DBD3C788-ED57-4039-944F-7635F384BFB4}" sibTransId="{B7A6983F-A14E-4A65-9B32-22531AF67A9D}"/>
    <dgm:cxn modelId="{BBE31BC9-EC2C-4E82-85C3-39484005A845}" srcId="{7F28E7A8-3164-4D8C-8014-1FDA42DFF969}" destId="{6D85C5B9-87A8-4199-AFE8-8B765D13379D}" srcOrd="8" destOrd="0" parTransId="{71BB4A53-00A7-4250-B615-9AF05EB8E753}" sibTransId="{9FB9D6E7-F9E9-417C-82F6-E071A22C2BE1}"/>
    <dgm:cxn modelId="{179F87CE-9323-415C-B485-15922630A34B}" type="presOf" srcId="{93D18993-0F99-46BE-A418-CA1DA5404E1C}" destId="{157A55E2-F2BD-4485-B2BC-40E289536FCF}" srcOrd="0" destOrd="4" presId="urn:microsoft.com/office/officeart/2005/8/layout/hList2"/>
    <dgm:cxn modelId="{470ED2CE-9EEC-459C-9729-80A0FEFA25FA}" type="presOf" srcId="{80E170E6-16ED-4D86-AF63-4BAACDDD4D3B}" destId="{9CA117AA-90D8-4E16-8BC4-12DD1785DE7D}" srcOrd="0" destOrd="3" presId="urn:microsoft.com/office/officeart/2005/8/layout/hList2"/>
    <dgm:cxn modelId="{FDBEF4D0-04FE-4336-B9FD-BF48AD2979C0}" srcId="{7F28E7A8-3164-4D8C-8014-1FDA42DFF969}" destId="{3B080479-A1FB-4C92-B115-3C6CC4819DFA}" srcOrd="5" destOrd="0" parTransId="{9312C77F-CF4B-49B7-97C3-213EFE837C49}" sibTransId="{3978ECEA-FC15-4420-B59F-70A6BDE1FA53}"/>
    <dgm:cxn modelId="{C38F7BD9-4796-49F6-A30B-015C9E3C836E}" srcId="{7F28E7A8-3164-4D8C-8014-1FDA42DFF969}" destId="{CD08339A-F765-4769-8F98-AE3E8FDF1E83}" srcOrd="7" destOrd="0" parTransId="{F8E766F6-2DB1-4C08-A07D-4FF22F976C99}" sibTransId="{F5E15FFA-9F6F-456D-B876-786D77FB1403}"/>
    <dgm:cxn modelId="{6BAD38DE-7FEC-4BE7-AAA6-2E0358AB43CB}" srcId="{4C2A25E2-B6B2-4AEC-B9DD-A242CE95C3A8}" destId="{F13C284A-0DC1-43C0-9D42-801ECF205F6D}" srcOrd="6" destOrd="0" parTransId="{C9AE2BC9-5C89-4570-946B-3D272B10CBF8}" sibTransId="{DCF5D80B-759E-4913-BCB1-14171709AEF5}"/>
    <dgm:cxn modelId="{14F5EAE5-282C-4258-AC2B-231B6C7BE6B6}" srcId="{7F28E7A8-3164-4D8C-8014-1FDA42DFF969}" destId="{5BE4C112-6BB1-4849-851E-A3DC47A64664}" srcOrd="2" destOrd="0" parTransId="{F4C33640-5E4A-4EA8-9D34-CA33F9214531}" sibTransId="{2FEB8029-9710-416A-A558-F6E00B0F780C}"/>
    <dgm:cxn modelId="{6A1E5CEA-EDA6-4A0B-AAB6-04407CE4AD4F}" srcId="{93D18993-0F99-46BE-A418-CA1DA5404E1C}" destId="{FC26BA25-723F-4D2B-9F0E-3B8A1070C325}" srcOrd="1" destOrd="0" parTransId="{3ED0B8F8-0B47-457F-B658-0D0A789F8092}" sibTransId="{542A0CD1-DBD3-4819-82AE-7464672EB249}"/>
    <dgm:cxn modelId="{52D599F1-9BD0-4019-B204-9453C3A8F83F}" type="presOf" srcId="{7F6A9498-E5C7-47AC-AEE3-4AD49F0812F8}" destId="{B765E79F-D325-483C-ACB4-50328372082B}" srcOrd="0" destOrd="2" presId="urn:microsoft.com/office/officeart/2005/8/layout/hList2"/>
    <dgm:cxn modelId="{0D7C05F3-1C30-47C1-93FB-DCEB8BD858F9}" type="presOf" srcId="{4C2A25E2-B6B2-4AEC-B9DD-A242CE95C3A8}" destId="{91BEE891-BA36-4729-AA25-55BA294349C2}" srcOrd="0" destOrd="0" presId="urn:microsoft.com/office/officeart/2005/8/layout/hList2"/>
    <dgm:cxn modelId="{5F72BFFC-3BCB-49E4-888F-CBD0716EB604}" srcId="{C7DEC2F1-D61E-4279-BC27-F48BE3203AA6}" destId="{5CA19B3A-7372-495F-8CC2-3EA08F764766}" srcOrd="1" destOrd="0" parTransId="{200D94F4-208B-407D-9C83-8EAA50FD6E61}" sibTransId="{FA208DEB-2DC3-4897-BECB-61F0F0D68942}"/>
    <dgm:cxn modelId="{F26EDBFE-7E8A-4F57-9446-CC35D558BEED}" srcId="{7F28E7A8-3164-4D8C-8014-1FDA42DFF969}" destId="{B9A730C9-1A95-4179-8643-D31AEE1A73CE}" srcOrd="4" destOrd="0" parTransId="{5C129B0E-BE19-4148-A22E-98DD4355009D}" sibTransId="{7FE9A395-D79D-442A-B731-2C23C2A268D6}"/>
    <dgm:cxn modelId="{2954D91E-8409-49F6-8F4C-691E2ABDBC52}" type="presParOf" srcId="{E2CEBF71-4699-4478-91CF-8430FC58F00F}" destId="{0D2E978E-2C86-450A-B239-B32FF5B34B4E}" srcOrd="0" destOrd="0" presId="urn:microsoft.com/office/officeart/2005/8/layout/hList2"/>
    <dgm:cxn modelId="{901EF28D-97C5-4DC2-96A9-B8A75AB42A50}" type="presParOf" srcId="{0D2E978E-2C86-450A-B239-B32FF5B34B4E}" destId="{B82859FD-8AA6-41F6-A07F-5DDAEBCA188C}" srcOrd="0" destOrd="0" presId="urn:microsoft.com/office/officeart/2005/8/layout/hList2"/>
    <dgm:cxn modelId="{03CD46F6-F3FC-4F71-8A71-DDC6E67AEC37}" type="presParOf" srcId="{0D2E978E-2C86-450A-B239-B32FF5B34B4E}" destId="{9CA117AA-90D8-4E16-8BC4-12DD1785DE7D}" srcOrd="1" destOrd="0" presId="urn:microsoft.com/office/officeart/2005/8/layout/hList2"/>
    <dgm:cxn modelId="{AEC6370E-DE44-457B-8801-906054B154B1}" type="presParOf" srcId="{0D2E978E-2C86-450A-B239-B32FF5B34B4E}" destId="{AFE06981-AF2B-4B63-A265-D4B16EA6C5F9}" srcOrd="2" destOrd="0" presId="urn:microsoft.com/office/officeart/2005/8/layout/hList2"/>
    <dgm:cxn modelId="{EB7DA91E-2EF2-4CEC-80E2-CD9B8CAD910C}" type="presParOf" srcId="{E2CEBF71-4699-4478-91CF-8430FC58F00F}" destId="{84C891B3-E150-4246-B643-6C617641DF26}" srcOrd="1" destOrd="0" presId="urn:microsoft.com/office/officeart/2005/8/layout/hList2"/>
    <dgm:cxn modelId="{0270F974-BF43-4A4C-9D37-210BB9AA7FA9}" type="presParOf" srcId="{E2CEBF71-4699-4478-91CF-8430FC58F00F}" destId="{3DA3A5F3-68E7-4C9B-8878-E23C9085AE2D}" srcOrd="2" destOrd="0" presId="urn:microsoft.com/office/officeart/2005/8/layout/hList2"/>
    <dgm:cxn modelId="{A0FDB818-00DF-4A37-A2A2-65EEA1F8F159}" type="presParOf" srcId="{3DA3A5F3-68E7-4C9B-8878-E23C9085AE2D}" destId="{0D57CC3E-10E8-4212-B605-064BA3AD431E}" srcOrd="0" destOrd="0" presId="urn:microsoft.com/office/officeart/2005/8/layout/hList2"/>
    <dgm:cxn modelId="{03B0F097-7302-4D2B-819C-FAB2840643BD}" type="presParOf" srcId="{3DA3A5F3-68E7-4C9B-8878-E23C9085AE2D}" destId="{157A55E2-F2BD-4485-B2BC-40E289536FCF}" srcOrd="1" destOrd="0" presId="urn:microsoft.com/office/officeart/2005/8/layout/hList2"/>
    <dgm:cxn modelId="{8B521165-7C77-432B-B2AA-E48D53B98A52}" type="presParOf" srcId="{3DA3A5F3-68E7-4C9B-8878-E23C9085AE2D}" destId="{91BEE891-BA36-4729-AA25-55BA294349C2}" srcOrd="2" destOrd="0" presId="urn:microsoft.com/office/officeart/2005/8/layout/hList2"/>
    <dgm:cxn modelId="{C71AF97C-6106-4659-8101-AF02AE5180C5}" type="presParOf" srcId="{E2CEBF71-4699-4478-91CF-8430FC58F00F}" destId="{85A11C53-3150-4681-8FE4-3AA6CC8ABD86}" srcOrd="3" destOrd="0" presId="urn:microsoft.com/office/officeart/2005/8/layout/hList2"/>
    <dgm:cxn modelId="{CEEFFA4C-BFE0-4997-BCA9-4B064A541B76}" type="presParOf" srcId="{E2CEBF71-4699-4478-91CF-8430FC58F00F}" destId="{D2E16EC5-4436-422C-A8A1-40C5D7B783D8}" srcOrd="4" destOrd="0" presId="urn:microsoft.com/office/officeart/2005/8/layout/hList2"/>
    <dgm:cxn modelId="{A5554FE4-4729-4D21-974D-F91939C9E1F4}" type="presParOf" srcId="{D2E16EC5-4436-422C-A8A1-40C5D7B783D8}" destId="{B8565C14-F4E7-48BB-8C42-602AD484CA39}" srcOrd="0" destOrd="0" presId="urn:microsoft.com/office/officeart/2005/8/layout/hList2"/>
    <dgm:cxn modelId="{E3719271-1F64-424A-A8B1-5E88A7311E40}" type="presParOf" srcId="{D2E16EC5-4436-422C-A8A1-40C5D7B783D8}" destId="{B765E79F-D325-483C-ACB4-50328372082B}" srcOrd="1" destOrd="0" presId="urn:microsoft.com/office/officeart/2005/8/layout/hList2"/>
    <dgm:cxn modelId="{8C7323C1-9274-48B3-B808-545DE8112B93}" type="presParOf" srcId="{D2E16EC5-4436-422C-A8A1-40C5D7B783D8}" destId="{7167D654-4D6F-4B87-A6DC-C00EE58503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9BAAE-0DC1-4E97-A7FD-ADAD83F9D3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7F8F9-320A-4014-AC23-063CCED7FCF8}">
      <dgm:prSet/>
      <dgm:spPr/>
      <dgm:t>
        <a:bodyPr/>
        <a:lstStyle/>
        <a:p>
          <a:r>
            <a:rPr lang="pt-BR"/>
            <a:t>Nome da empresa, logo e slogan</a:t>
          </a:r>
          <a:endParaRPr lang="en-US"/>
        </a:p>
      </dgm:t>
    </dgm:pt>
    <dgm:pt modelId="{BB7D9853-F1AA-4DD3-AFC2-A4C6DE94CE7A}" type="parTrans" cxnId="{CCB67324-7133-458F-82B0-ECE416CE0FDF}">
      <dgm:prSet/>
      <dgm:spPr/>
      <dgm:t>
        <a:bodyPr/>
        <a:lstStyle/>
        <a:p>
          <a:endParaRPr lang="en-US"/>
        </a:p>
      </dgm:t>
    </dgm:pt>
    <dgm:pt modelId="{DFACEC40-675A-486D-91BB-928DF02C28E2}" type="sibTrans" cxnId="{CCB67324-7133-458F-82B0-ECE416CE0FDF}">
      <dgm:prSet/>
      <dgm:spPr/>
      <dgm:t>
        <a:bodyPr/>
        <a:lstStyle/>
        <a:p>
          <a:endParaRPr lang="en-US"/>
        </a:p>
      </dgm:t>
    </dgm:pt>
    <dgm:pt modelId="{93FCEED8-2022-49B0-90FE-F11CE9D4831A}">
      <dgm:prSet/>
      <dgm:spPr/>
      <dgm:t>
        <a:bodyPr/>
        <a:lstStyle/>
        <a:p>
          <a:r>
            <a:rPr lang="pt-BR"/>
            <a:t>Histórico</a:t>
          </a:r>
          <a:endParaRPr lang="en-US"/>
        </a:p>
      </dgm:t>
    </dgm:pt>
    <dgm:pt modelId="{07B9F65A-DA97-41A6-A0AD-EAEEE408298D}" type="parTrans" cxnId="{44AD2532-97B8-4EEE-A6EF-FC23265BCC4E}">
      <dgm:prSet/>
      <dgm:spPr/>
      <dgm:t>
        <a:bodyPr/>
        <a:lstStyle/>
        <a:p>
          <a:endParaRPr lang="en-US"/>
        </a:p>
      </dgm:t>
    </dgm:pt>
    <dgm:pt modelId="{3404C612-0F0A-47E6-8DCB-036F3B4C3CD2}" type="sibTrans" cxnId="{44AD2532-97B8-4EEE-A6EF-FC23265BCC4E}">
      <dgm:prSet/>
      <dgm:spPr/>
      <dgm:t>
        <a:bodyPr/>
        <a:lstStyle/>
        <a:p>
          <a:endParaRPr lang="en-US"/>
        </a:p>
      </dgm:t>
    </dgm:pt>
    <dgm:pt modelId="{005C9418-6902-47DD-B8DF-58968DE37007}">
      <dgm:prSet custT="1"/>
      <dgm:spPr/>
      <dgm:t>
        <a:bodyPr/>
        <a:lstStyle/>
        <a:p>
          <a:r>
            <a:rPr lang="pt-BR" sz="1400" dirty="0"/>
            <a:t>Texto com nome dos integrantes, apresentando a formação do grupo/empresa e seu objetivo.</a:t>
          </a:r>
          <a:endParaRPr lang="en-US" sz="1400" dirty="0"/>
        </a:p>
      </dgm:t>
    </dgm:pt>
    <dgm:pt modelId="{6F826E06-BEAC-41EA-A1B9-471FB67E4100}" type="parTrans" cxnId="{4F5C35A8-068B-4424-9866-4EFF536EFEA3}">
      <dgm:prSet/>
      <dgm:spPr/>
      <dgm:t>
        <a:bodyPr/>
        <a:lstStyle/>
        <a:p>
          <a:endParaRPr lang="en-US"/>
        </a:p>
      </dgm:t>
    </dgm:pt>
    <dgm:pt modelId="{C00013D6-E27F-4203-85BD-63899C944126}" type="sibTrans" cxnId="{4F5C35A8-068B-4424-9866-4EFF536EFEA3}">
      <dgm:prSet/>
      <dgm:spPr/>
      <dgm:t>
        <a:bodyPr/>
        <a:lstStyle/>
        <a:p>
          <a:endParaRPr lang="en-US"/>
        </a:p>
      </dgm:t>
    </dgm:pt>
    <dgm:pt modelId="{FE3E4586-8217-4511-9E0D-7C39AE866620}">
      <dgm:prSet/>
      <dgm:spPr/>
      <dgm:t>
        <a:bodyPr/>
        <a:lstStyle/>
        <a:p>
          <a:r>
            <a:rPr lang="pt-BR"/>
            <a:t>Descrição</a:t>
          </a:r>
          <a:endParaRPr lang="en-US"/>
        </a:p>
      </dgm:t>
    </dgm:pt>
    <dgm:pt modelId="{DB26BB46-D8AF-4E00-B7CF-C4BCC9492C37}" type="parTrans" cxnId="{9F296B55-1669-414B-94F2-041CE573C93A}">
      <dgm:prSet/>
      <dgm:spPr/>
      <dgm:t>
        <a:bodyPr/>
        <a:lstStyle/>
        <a:p>
          <a:endParaRPr lang="en-US"/>
        </a:p>
      </dgm:t>
    </dgm:pt>
    <dgm:pt modelId="{FB1E901A-DABA-4ECE-A3DD-628CD60706F0}" type="sibTrans" cxnId="{9F296B55-1669-414B-94F2-041CE573C93A}">
      <dgm:prSet/>
      <dgm:spPr/>
      <dgm:t>
        <a:bodyPr/>
        <a:lstStyle/>
        <a:p>
          <a:endParaRPr lang="en-US"/>
        </a:p>
      </dgm:t>
    </dgm:pt>
    <dgm:pt modelId="{3A7A14AF-C628-4EDF-AF63-16C7BE774583}">
      <dgm:prSet custT="1"/>
      <dgm:spPr/>
      <dgm:t>
        <a:bodyPr/>
        <a:lstStyle/>
        <a:p>
          <a:r>
            <a:rPr lang="pt-BR" sz="1400" dirty="0"/>
            <a:t>Texto apresentado o alvo de atuação da empresa</a:t>
          </a:r>
          <a:endParaRPr lang="en-US" sz="1400" dirty="0"/>
        </a:p>
      </dgm:t>
    </dgm:pt>
    <dgm:pt modelId="{02CA8F3C-DA49-42B6-A8A0-09225A793544}" type="parTrans" cxnId="{EBA29849-DF87-40E2-BEB1-D1871D3BAB92}">
      <dgm:prSet/>
      <dgm:spPr/>
      <dgm:t>
        <a:bodyPr/>
        <a:lstStyle/>
        <a:p>
          <a:endParaRPr lang="en-US"/>
        </a:p>
      </dgm:t>
    </dgm:pt>
    <dgm:pt modelId="{8675A6D2-6C9E-4AC3-93C9-E3C83D605B39}" type="sibTrans" cxnId="{EBA29849-DF87-40E2-BEB1-D1871D3BAB92}">
      <dgm:prSet/>
      <dgm:spPr/>
      <dgm:t>
        <a:bodyPr/>
        <a:lstStyle/>
        <a:p>
          <a:endParaRPr lang="en-US"/>
        </a:p>
      </dgm:t>
    </dgm:pt>
    <dgm:pt modelId="{88F60115-6602-4C7B-B964-61183D568944}">
      <dgm:prSet/>
      <dgm:spPr/>
      <dgm:t>
        <a:bodyPr/>
        <a:lstStyle/>
        <a:p>
          <a:r>
            <a:rPr lang="pt-BR"/>
            <a:t>Organograma</a:t>
          </a:r>
          <a:endParaRPr lang="en-US"/>
        </a:p>
      </dgm:t>
    </dgm:pt>
    <dgm:pt modelId="{2400655E-483F-47B6-BB5F-7460D9FA7DBE}" type="parTrans" cxnId="{D2D7262F-CC5A-4FAA-9915-285329D1D57D}">
      <dgm:prSet/>
      <dgm:spPr/>
      <dgm:t>
        <a:bodyPr/>
        <a:lstStyle/>
        <a:p>
          <a:endParaRPr lang="en-US"/>
        </a:p>
      </dgm:t>
    </dgm:pt>
    <dgm:pt modelId="{ECF10C1C-6C8B-4823-AC94-FB25E50AD204}" type="sibTrans" cxnId="{D2D7262F-CC5A-4FAA-9915-285329D1D57D}">
      <dgm:prSet/>
      <dgm:spPr/>
      <dgm:t>
        <a:bodyPr/>
        <a:lstStyle/>
        <a:p>
          <a:endParaRPr lang="en-US"/>
        </a:p>
      </dgm:t>
    </dgm:pt>
    <dgm:pt modelId="{4D633CDF-F218-4D47-AC31-1D4030069287}">
      <dgm:prSet custT="1"/>
      <dgm:spPr/>
      <dgm:t>
        <a:bodyPr/>
        <a:lstStyle/>
        <a:p>
          <a:r>
            <a:rPr lang="pt-BR" sz="1400" dirty="0"/>
            <a:t>Diagrama que apresenta a estrutura hierárquica da empresa</a:t>
          </a:r>
          <a:endParaRPr lang="en-US" sz="1400" dirty="0"/>
        </a:p>
      </dgm:t>
    </dgm:pt>
    <dgm:pt modelId="{939152AA-9011-4ED1-A994-225CE683B83E}" type="parTrans" cxnId="{676C5B2F-92B4-43DD-A8A9-FCFE0E738EC6}">
      <dgm:prSet/>
      <dgm:spPr/>
      <dgm:t>
        <a:bodyPr/>
        <a:lstStyle/>
        <a:p>
          <a:endParaRPr lang="en-US"/>
        </a:p>
      </dgm:t>
    </dgm:pt>
    <dgm:pt modelId="{23C76264-EB01-4EA9-8D6C-E4B8FB5270E2}" type="sibTrans" cxnId="{676C5B2F-92B4-43DD-A8A9-FCFE0E738EC6}">
      <dgm:prSet/>
      <dgm:spPr/>
      <dgm:t>
        <a:bodyPr/>
        <a:lstStyle/>
        <a:p>
          <a:endParaRPr lang="en-US"/>
        </a:p>
      </dgm:t>
    </dgm:pt>
    <dgm:pt modelId="{79911D74-2B39-4D72-81D9-4E581D760C58}" type="pres">
      <dgm:prSet presAssocID="{BAA9BAAE-0DC1-4E97-A7FD-ADAD83F9D358}" presName="root" presStyleCnt="0">
        <dgm:presLayoutVars>
          <dgm:dir/>
          <dgm:resizeHandles val="exact"/>
        </dgm:presLayoutVars>
      </dgm:prSet>
      <dgm:spPr/>
    </dgm:pt>
    <dgm:pt modelId="{0562CE95-78AB-416E-848E-DB7EBEBED53D}" type="pres">
      <dgm:prSet presAssocID="{F877F8F9-320A-4014-AC23-063CCED7FCF8}" presName="compNode" presStyleCnt="0"/>
      <dgm:spPr/>
    </dgm:pt>
    <dgm:pt modelId="{554ED1B0-7E49-482C-8556-8928ECE2B361}" type="pres">
      <dgm:prSet presAssocID="{F877F8F9-320A-4014-AC23-063CCED7FCF8}" presName="bgRect" presStyleLbl="bgShp" presStyleIdx="0" presStyleCnt="4"/>
      <dgm:spPr/>
    </dgm:pt>
    <dgm:pt modelId="{D08C758C-D6A7-44D9-B753-7A92F7ED49B5}" type="pres">
      <dgm:prSet presAssocID="{F877F8F9-320A-4014-AC23-063CCED7F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B9DDC311-CB1E-4607-8CF2-97E75F3339D0}" type="pres">
      <dgm:prSet presAssocID="{F877F8F9-320A-4014-AC23-063CCED7FCF8}" presName="spaceRect" presStyleCnt="0"/>
      <dgm:spPr/>
    </dgm:pt>
    <dgm:pt modelId="{FF91D238-7194-4CCB-B584-16F2B77DB39F}" type="pres">
      <dgm:prSet presAssocID="{F877F8F9-320A-4014-AC23-063CCED7FCF8}" presName="parTx" presStyleLbl="revTx" presStyleIdx="0" presStyleCnt="7">
        <dgm:presLayoutVars>
          <dgm:chMax val="0"/>
          <dgm:chPref val="0"/>
        </dgm:presLayoutVars>
      </dgm:prSet>
      <dgm:spPr/>
    </dgm:pt>
    <dgm:pt modelId="{51E8F658-B09E-44FF-B2D6-E0A8FE8F0084}" type="pres">
      <dgm:prSet presAssocID="{DFACEC40-675A-486D-91BB-928DF02C28E2}" presName="sibTrans" presStyleCnt="0"/>
      <dgm:spPr/>
    </dgm:pt>
    <dgm:pt modelId="{83DEAAD2-07AE-453B-862A-A095EE0AE36B}" type="pres">
      <dgm:prSet presAssocID="{93FCEED8-2022-49B0-90FE-F11CE9D4831A}" presName="compNode" presStyleCnt="0"/>
      <dgm:spPr/>
    </dgm:pt>
    <dgm:pt modelId="{2DEC82B5-F085-48AC-8373-8586C72F2E7B}" type="pres">
      <dgm:prSet presAssocID="{93FCEED8-2022-49B0-90FE-F11CE9D4831A}" presName="bgRect" presStyleLbl="bgShp" presStyleIdx="1" presStyleCnt="4"/>
      <dgm:spPr/>
    </dgm:pt>
    <dgm:pt modelId="{1EA75324-83C8-45F0-9788-C9A7DA972944}" type="pres">
      <dgm:prSet presAssocID="{93FCEED8-2022-49B0-90FE-F11CE9D483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C653D87-19AE-45D7-B2BA-2742001C0B54}" type="pres">
      <dgm:prSet presAssocID="{93FCEED8-2022-49B0-90FE-F11CE9D4831A}" presName="spaceRect" presStyleCnt="0"/>
      <dgm:spPr/>
    </dgm:pt>
    <dgm:pt modelId="{F4C5A79E-50BF-43AE-B695-AB87E64B6D66}" type="pres">
      <dgm:prSet presAssocID="{93FCEED8-2022-49B0-90FE-F11CE9D4831A}" presName="parTx" presStyleLbl="revTx" presStyleIdx="1" presStyleCnt="7">
        <dgm:presLayoutVars>
          <dgm:chMax val="0"/>
          <dgm:chPref val="0"/>
        </dgm:presLayoutVars>
      </dgm:prSet>
      <dgm:spPr/>
    </dgm:pt>
    <dgm:pt modelId="{36428AE7-2DFF-431F-9219-17C5DB5484FE}" type="pres">
      <dgm:prSet presAssocID="{93FCEED8-2022-49B0-90FE-F11CE9D4831A}" presName="desTx" presStyleLbl="revTx" presStyleIdx="2" presStyleCnt="7" custScaleX="146724" custLinFactNeighborX="-17771" custLinFactNeighborY="1658">
        <dgm:presLayoutVars/>
      </dgm:prSet>
      <dgm:spPr/>
    </dgm:pt>
    <dgm:pt modelId="{842EDB76-537C-4AD2-BF3F-C86B769AAF4D}" type="pres">
      <dgm:prSet presAssocID="{3404C612-0F0A-47E6-8DCB-036F3B4C3CD2}" presName="sibTrans" presStyleCnt="0"/>
      <dgm:spPr/>
    </dgm:pt>
    <dgm:pt modelId="{43C925B4-FE56-4FBD-A997-1EB1862389A7}" type="pres">
      <dgm:prSet presAssocID="{FE3E4586-8217-4511-9E0D-7C39AE866620}" presName="compNode" presStyleCnt="0"/>
      <dgm:spPr/>
    </dgm:pt>
    <dgm:pt modelId="{5843E8DF-90BE-4128-863A-71251C810050}" type="pres">
      <dgm:prSet presAssocID="{FE3E4586-8217-4511-9E0D-7C39AE866620}" presName="bgRect" presStyleLbl="bgShp" presStyleIdx="2" presStyleCnt="4"/>
      <dgm:spPr/>
    </dgm:pt>
    <dgm:pt modelId="{A3B6ACA1-EA2B-4F72-9D77-67783182DA1E}" type="pres">
      <dgm:prSet presAssocID="{FE3E4586-8217-4511-9E0D-7C39AE866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029DE70-2312-46A3-A57F-349A62878352}" type="pres">
      <dgm:prSet presAssocID="{FE3E4586-8217-4511-9E0D-7C39AE866620}" presName="spaceRect" presStyleCnt="0"/>
      <dgm:spPr/>
    </dgm:pt>
    <dgm:pt modelId="{6C2CC008-558A-4242-8DE7-23B2A01D9B7D}" type="pres">
      <dgm:prSet presAssocID="{FE3E4586-8217-4511-9E0D-7C39AE866620}" presName="parTx" presStyleLbl="revTx" presStyleIdx="3" presStyleCnt="7">
        <dgm:presLayoutVars>
          <dgm:chMax val="0"/>
          <dgm:chPref val="0"/>
        </dgm:presLayoutVars>
      </dgm:prSet>
      <dgm:spPr/>
    </dgm:pt>
    <dgm:pt modelId="{2850F92C-B00B-4633-9B8E-53342C9EE38B}" type="pres">
      <dgm:prSet presAssocID="{FE3E4586-8217-4511-9E0D-7C39AE866620}" presName="desTx" presStyleLbl="revTx" presStyleIdx="4" presStyleCnt="7" custScaleX="143712" custLinFactNeighborX="-25795" custLinFactNeighborY="-2196">
        <dgm:presLayoutVars/>
      </dgm:prSet>
      <dgm:spPr/>
    </dgm:pt>
    <dgm:pt modelId="{AF9897E6-87C6-495E-B303-179C8E6A1339}" type="pres">
      <dgm:prSet presAssocID="{FB1E901A-DABA-4ECE-A3DD-628CD60706F0}" presName="sibTrans" presStyleCnt="0"/>
      <dgm:spPr/>
    </dgm:pt>
    <dgm:pt modelId="{52A2F5B4-1CC8-4F2E-8004-56DE08169C99}" type="pres">
      <dgm:prSet presAssocID="{88F60115-6602-4C7B-B964-61183D568944}" presName="compNode" presStyleCnt="0"/>
      <dgm:spPr/>
    </dgm:pt>
    <dgm:pt modelId="{B33DD0FD-D82A-4FA3-9D15-A91E4947B67A}" type="pres">
      <dgm:prSet presAssocID="{88F60115-6602-4C7B-B964-61183D568944}" presName="bgRect" presStyleLbl="bgShp" presStyleIdx="3" presStyleCnt="4"/>
      <dgm:spPr/>
    </dgm:pt>
    <dgm:pt modelId="{2DBB5FCA-BEF5-4AD2-96BC-37BB68DDF1D4}" type="pres">
      <dgm:prSet presAssocID="{88F60115-6602-4C7B-B964-61183D568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D473535-E07E-431A-BB7E-270BAB999B2D}" type="pres">
      <dgm:prSet presAssocID="{88F60115-6602-4C7B-B964-61183D568944}" presName="spaceRect" presStyleCnt="0"/>
      <dgm:spPr/>
    </dgm:pt>
    <dgm:pt modelId="{1A39532C-8ACD-4955-811B-5D7138295F55}" type="pres">
      <dgm:prSet presAssocID="{88F60115-6602-4C7B-B964-61183D568944}" presName="parTx" presStyleLbl="revTx" presStyleIdx="5" presStyleCnt="7">
        <dgm:presLayoutVars>
          <dgm:chMax val="0"/>
          <dgm:chPref val="0"/>
        </dgm:presLayoutVars>
      </dgm:prSet>
      <dgm:spPr/>
    </dgm:pt>
    <dgm:pt modelId="{5BCE3D0E-312F-4DD7-A925-920E4FE0CF47}" type="pres">
      <dgm:prSet presAssocID="{88F60115-6602-4C7B-B964-61183D568944}" presName="desTx" presStyleLbl="revTx" presStyleIdx="6" presStyleCnt="7" custScaleX="119565" custLinFactNeighborX="-8415">
        <dgm:presLayoutVars/>
      </dgm:prSet>
      <dgm:spPr/>
    </dgm:pt>
  </dgm:ptLst>
  <dgm:cxnLst>
    <dgm:cxn modelId="{CCB67324-7133-458F-82B0-ECE416CE0FDF}" srcId="{BAA9BAAE-0DC1-4E97-A7FD-ADAD83F9D358}" destId="{F877F8F9-320A-4014-AC23-063CCED7FCF8}" srcOrd="0" destOrd="0" parTransId="{BB7D9853-F1AA-4DD3-AFC2-A4C6DE94CE7A}" sibTransId="{DFACEC40-675A-486D-91BB-928DF02C28E2}"/>
    <dgm:cxn modelId="{2CD9F82B-6096-4E70-9A6D-30AE43602794}" type="presOf" srcId="{88F60115-6602-4C7B-B964-61183D568944}" destId="{1A39532C-8ACD-4955-811B-5D7138295F55}" srcOrd="0" destOrd="0" presId="urn:microsoft.com/office/officeart/2018/2/layout/IconVerticalSolidList"/>
    <dgm:cxn modelId="{D2D7262F-CC5A-4FAA-9915-285329D1D57D}" srcId="{BAA9BAAE-0DC1-4E97-A7FD-ADAD83F9D358}" destId="{88F60115-6602-4C7B-B964-61183D568944}" srcOrd="3" destOrd="0" parTransId="{2400655E-483F-47B6-BB5F-7460D9FA7DBE}" sibTransId="{ECF10C1C-6C8B-4823-AC94-FB25E50AD204}"/>
    <dgm:cxn modelId="{676C5B2F-92B4-43DD-A8A9-FCFE0E738EC6}" srcId="{88F60115-6602-4C7B-B964-61183D568944}" destId="{4D633CDF-F218-4D47-AC31-1D4030069287}" srcOrd="0" destOrd="0" parTransId="{939152AA-9011-4ED1-A994-225CE683B83E}" sibTransId="{23C76264-EB01-4EA9-8D6C-E4B8FB5270E2}"/>
    <dgm:cxn modelId="{44AD2532-97B8-4EEE-A6EF-FC23265BCC4E}" srcId="{BAA9BAAE-0DC1-4E97-A7FD-ADAD83F9D358}" destId="{93FCEED8-2022-49B0-90FE-F11CE9D4831A}" srcOrd="1" destOrd="0" parTransId="{07B9F65A-DA97-41A6-A0AD-EAEEE408298D}" sibTransId="{3404C612-0F0A-47E6-8DCB-036F3B4C3CD2}"/>
    <dgm:cxn modelId="{F1E19734-2A6D-447A-ACF3-566CCE66776D}" type="presOf" srcId="{4D633CDF-F218-4D47-AC31-1D4030069287}" destId="{5BCE3D0E-312F-4DD7-A925-920E4FE0CF47}" srcOrd="0" destOrd="0" presId="urn:microsoft.com/office/officeart/2018/2/layout/IconVerticalSolidList"/>
    <dgm:cxn modelId="{418EF135-9A3E-4777-B6DC-466FAE3586D8}" type="presOf" srcId="{93FCEED8-2022-49B0-90FE-F11CE9D4831A}" destId="{F4C5A79E-50BF-43AE-B695-AB87E64B6D66}" srcOrd="0" destOrd="0" presId="urn:microsoft.com/office/officeart/2018/2/layout/IconVerticalSolidList"/>
    <dgm:cxn modelId="{0172C95F-05A1-4200-A0D1-498AD199E25D}" type="presOf" srcId="{FE3E4586-8217-4511-9E0D-7C39AE866620}" destId="{6C2CC008-558A-4242-8DE7-23B2A01D9B7D}" srcOrd="0" destOrd="0" presId="urn:microsoft.com/office/officeart/2018/2/layout/IconVerticalSolidList"/>
    <dgm:cxn modelId="{EBA29849-DF87-40E2-BEB1-D1871D3BAB92}" srcId="{FE3E4586-8217-4511-9E0D-7C39AE866620}" destId="{3A7A14AF-C628-4EDF-AF63-16C7BE774583}" srcOrd="0" destOrd="0" parTransId="{02CA8F3C-DA49-42B6-A8A0-09225A793544}" sibTransId="{8675A6D2-6C9E-4AC3-93C9-E3C83D605B39}"/>
    <dgm:cxn modelId="{3698C24A-4DBD-4853-8333-A937EAD6E245}" type="presOf" srcId="{005C9418-6902-47DD-B8DF-58968DE37007}" destId="{36428AE7-2DFF-431F-9219-17C5DB5484FE}" srcOrd="0" destOrd="0" presId="urn:microsoft.com/office/officeart/2018/2/layout/IconVerticalSolidList"/>
    <dgm:cxn modelId="{9F296B55-1669-414B-94F2-041CE573C93A}" srcId="{BAA9BAAE-0DC1-4E97-A7FD-ADAD83F9D358}" destId="{FE3E4586-8217-4511-9E0D-7C39AE866620}" srcOrd="2" destOrd="0" parTransId="{DB26BB46-D8AF-4E00-B7CF-C4BCC9492C37}" sibTransId="{FB1E901A-DABA-4ECE-A3DD-628CD60706F0}"/>
    <dgm:cxn modelId="{4F5C35A8-068B-4424-9866-4EFF536EFEA3}" srcId="{93FCEED8-2022-49B0-90FE-F11CE9D4831A}" destId="{005C9418-6902-47DD-B8DF-58968DE37007}" srcOrd="0" destOrd="0" parTransId="{6F826E06-BEAC-41EA-A1B9-471FB67E4100}" sibTransId="{C00013D6-E27F-4203-85BD-63899C944126}"/>
    <dgm:cxn modelId="{707992AE-550F-41FD-89AA-ABE734309BBF}" type="presOf" srcId="{BAA9BAAE-0DC1-4E97-A7FD-ADAD83F9D358}" destId="{79911D74-2B39-4D72-81D9-4E581D760C58}" srcOrd="0" destOrd="0" presId="urn:microsoft.com/office/officeart/2018/2/layout/IconVerticalSolidList"/>
    <dgm:cxn modelId="{A18EC4D5-C699-408A-A6B4-123D98305AEE}" type="presOf" srcId="{3A7A14AF-C628-4EDF-AF63-16C7BE774583}" destId="{2850F92C-B00B-4633-9B8E-53342C9EE38B}" srcOrd="0" destOrd="0" presId="urn:microsoft.com/office/officeart/2018/2/layout/IconVerticalSolidList"/>
    <dgm:cxn modelId="{44EEA4F0-46AC-4BA5-BD3E-CAD6D5E41F73}" type="presOf" srcId="{F877F8F9-320A-4014-AC23-063CCED7FCF8}" destId="{FF91D238-7194-4CCB-B584-16F2B77DB39F}" srcOrd="0" destOrd="0" presId="urn:microsoft.com/office/officeart/2018/2/layout/IconVerticalSolidList"/>
    <dgm:cxn modelId="{3CA4F3AF-AEA2-4F1A-9523-F3EAE8D4C7FE}" type="presParOf" srcId="{79911D74-2B39-4D72-81D9-4E581D760C58}" destId="{0562CE95-78AB-416E-848E-DB7EBEBED53D}" srcOrd="0" destOrd="0" presId="urn:microsoft.com/office/officeart/2018/2/layout/IconVerticalSolidList"/>
    <dgm:cxn modelId="{4794143E-B809-4FC7-93F9-49109B561F2B}" type="presParOf" srcId="{0562CE95-78AB-416E-848E-DB7EBEBED53D}" destId="{554ED1B0-7E49-482C-8556-8928ECE2B361}" srcOrd="0" destOrd="0" presId="urn:microsoft.com/office/officeart/2018/2/layout/IconVerticalSolidList"/>
    <dgm:cxn modelId="{A1D85ED4-9C0B-4854-8E0B-06902FDF8FA2}" type="presParOf" srcId="{0562CE95-78AB-416E-848E-DB7EBEBED53D}" destId="{D08C758C-D6A7-44D9-B753-7A92F7ED49B5}" srcOrd="1" destOrd="0" presId="urn:microsoft.com/office/officeart/2018/2/layout/IconVerticalSolidList"/>
    <dgm:cxn modelId="{A65EC517-3677-4145-B218-A90FC15DEFC6}" type="presParOf" srcId="{0562CE95-78AB-416E-848E-DB7EBEBED53D}" destId="{B9DDC311-CB1E-4607-8CF2-97E75F3339D0}" srcOrd="2" destOrd="0" presId="urn:microsoft.com/office/officeart/2018/2/layout/IconVerticalSolidList"/>
    <dgm:cxn modelId="{002F86A0-0A6A-496A-B6A3-C6FC9BC8C857}" type="presParOf" srcId="{0562CE95-78AB-416E-848E-DB7EBEBED53D}" destId="{FF91D238-7194-4CCB-B584-16F2B77DB39F}" srcOrd="3" destOrd="0" presId="urn:microsoft.com/office/officeart/2018/2/layout/IconVerticalSolidList"/>
    <dgm:cxn modelId="{8A787CF2-5E7D-48B5-89E0-C7754228960B}" type="presParOf" srcId="{79911D74-2B39-4D72-81D9-4E581D760C58}" destId="{51E8F658-B09E-44FF-B2D6-E0A8FE8F0084}" srcOrd="1" destOrd="0" presId="urn:microsoft.com/office/officeart/2018/2/layout/IconVerticalSolidList"/>
    <dgm:cxn modelId="{E09D24FC-0492-40D8-B8AE-0ED880576DA2}" type="presParOf" srcId="{79911D74-2B39-4D72-81D9-4E581D760C58}" destId="{83DEAAD2-07AE-453B-862A-A095EE0AE36B}" srcOrd="2" destOrd="0" presId="urn:microsoft.com/office/officeart/2018/2/layout/IconVerticalSolidList"/>
    <dgm:cxn modelId="{DBFF6572-FEBD-4AEF-A993-7622BDA32261}" type="presParOf" srcId="{83DEAAD2-07AE-453B-862A-A095EE0AE36B}" destId="{2DEC82B5-F085-48AC-8373-8586C72F2E7B}" srcOrd="0" destOrd="0" presId="urn:microsoft.com/office/officeart/2018/2/layout/IconVerticalSolidList"/>
    <dgm:cxn modelId="{15266BD6-E9C1-4137-A593-F2A0C8803EDE}" type="presParOf" srcId="{83DEAAD2-07AE-453B-862A-A095EE0AE36B}" destId="{1EA75324-83C8-45F0-9788-C9A7DA972944}" srcOrd="1" destOrd="0" presId="urn:microsoft.com/office/officeart/2018/2/layout/IconVerticalSolidList"/>
    <dgm:cxn modelId="{8A10B10F-D324-4659-A26D-F73A127F53C9}" type="presParOf" srcId="{83DEAAD2-07AE-453B-862A-A095EE0AE36B}" destId="{FC653D87-19AE-45D7-B2BA-2742001C0B54}" srcOrd="2" destOrd="0" presId="urn:microsoft.com/office/officeart/2018/2/layout/IconVerticalSolidList"/>
    <dgm:cxn modelId="{2029234D-8D64-4402-B551-BC9D6804B35C}" type="presParOf" srcId="{83DEAAD2-07AE-453B-862A-A095EE0AE36B}" destId="{F4C5A79E-50BF-43AE-B695-AB87E64B6D66}" srcOrd="3" destOrd="0" presId="urn:microsoft.com/office/officeart/2018/2/layout/IconVerticalSolidList"/>
    <dgm:cxn modelId="{4A6AB07D-DC68-4EBD-B409-A36489372D7B}" type="presParOf" srcId="{83DEAAD2-07AE-453B-862A-A095EE0AE36B}" destId="{36428AE7-2DFF-431F-9219-17C5DB5484FE}" srcOrd="4" destOrd="0" presId="urn:microsoft.com/office/officeart/2018/2/layout/IconVerticalSolidList"/>
    <dgm:cxn modelId="{B17C48D2-B03E-45E9-BA8F-6BB25CBA6A8C}" type="presParOf" srcId="{79911D74-2B39-4D72-81D9-4E581D760C58}" destId="{842EDB76-537C-4AD2-BF3F-C86B769AAF4D}" srcOrd="3" destOrd="0" presId="urn:microsoft.com/office/officeart/2018/2/layout/IconVerticalSolidList"/>
    <dgm:cxn modelId="{0E3D8985-DA20-4515-A70E-9E124533C3BD}" type="presParOf" srcId="{79911D74-2B39-4D72-81D9-4E581D760C58}" destId="{43C925B4-FE56-4FBD-A997-1EB1862389A7}" srcOrd="4" destOrd="0" presId="urn:microsoft.com/office/officeart/2018/2/layout/IconVerticalSolidList"/>
    <dgm:cxn modelId="{DF4727F4-405E-4C3A-8FA1-B4B0F82E9FF3}" type="presParOf" srcId="{43C925B4-FE56-4FBD-A997-1EB1862389A7}" destId="{5843E8DF-90BE-4128-863A-71251C810050}" srcOrd="0" destOrd="0" presId="urn:microsoft.com/office/officeart/2018/2/layout/IconVerticalSolidList"/>
    <dgm:cxn modelId="{D3DE075E-C576-4C5A-9632-97256C1E26E6}" type="presParOf" srcId="{43C925B4-FE56-4FBD-A997-1EB1862389A7}" destId="{A3B6ACA1-EA2B-4F72-9D77-67783182DA1E}" srcOrd="1" destOrd="0" presId="urn:microsoft.com/office/officeart/2018/2/layout/IconVerticalSolidList"/>
    <dgm:cxn modelId="{3006CED7-F6F4-48C3-A559-2603E0750E6C}" type="presParOf" srcId="{43C925B4-FE56-4FBD-A997-1EB1862389A7}" destId="{7029DE70-2312-46A3-A57F-349A62878352}" srcOrd="2" destOrd="0" presId="urn:microsoft.com/office/officeart/2018/2/layout/IconVerticalSolidList"/>
    <dgm:cxn modelId="{37A3D050-5972-44CD-BFF7-08672F196B83}" type="presParOf" srcId="{43C925B4-FE56-4FBD-A997-1EB1862389A7}" destId="{6C2CC008-558A-4242-8DE7-23B2A01D9B7D}" srcOrd="3" destOrd="0" presId="urn:microsoft.com/office/officeart/2018/2/layout/IconVerticalSolidList"/>
    <dgm:cxn modelId="{58CB99A7-51E2-4A78-8015-B8AD6E0273EA}" type="presParOf" srcId="{43C925B4-FE56-4FBD-A997-1EB1862389A7}" destId="{2850F92C-B00B-4633-9B8E-53342C9EE38B}" srcOrd="4" destOrd="0" presId="urn:microsoft.com/office/officeart/2018/2/layout/IconVerticalSolidList"/>
    <dgm:cxn modelId="{6A77D53A-BA3F-430C-8042-BF30B3405906}" type="presParOf" srcId="{79911D74-2B39-4D72-81D9-4E581D760C58}" destId="{AF9897E6-87C6-495E-B303-179C8E6A1339}" srcOrd="5" destOrd="0" presId="urn:microsoft.com/office/officeart/2018/2/layout/IconVerticalSolidList"/>
    <dgm:cxn modelId="{6E09BFBD-40E6-4962-BEB0-4F60FAEE332A}" type="presParOf" srcId="{79911D74-2B39-4D72-81D9-4E581D760C58}" destId="{52A2F5B4-1CC8-4F2E-8004-56DE08169C99}" srcOrd="6" destOrd="0" presId="urn:microsoft.com/office/officeart/2018/2/layout/IconVerticalSolidList"/>
    <dgm:cxn modelId="{13946F93-EEA8-4736-BC75-9FCA747377BD}" type="presParOf" srcId="{52A2F5B4-1CC8-4F2E-8004-56DE08169C99}" destId="{B33DD0FD-D82A-4FA3-9D15-A91E4947B67A}" srcOrd="0" destOrd="0" presId="urn:microsoft.com/office/officeart/2018/2/layout/IconVerticalSolidList"/>
    <dgm:cxn modelId="{0C03C269-5B0E-4E59-B37C-C692AB9E22EE}" type="presParOf" srcId="{52A2F5B4-1CC8-4F2E-8004-56DE08169C99}" destId="{2DBB5FCA-BEF5-4AD2-96BC-37BB68DDF1D4}" srcOrd="1" destOrd="0" presId="urn:microsoft.com/office/officeart/2018/2/layout/IconVerticalSolidList"/>
    <dgm:cxn modelId="{8CFAD69F-5D21-4E08-8187-44DD591BFEC5}" type="presParOf" srcId="{52A2F5B4-1CC8-4F2E-8004-56DE08169C99}" destId="{5D473535-E07E-431A-BB7E-270BAB999B2D}" srcOrd="2" destOrd="0" presId="urn:microsoft.com/office/officeart/2018/2/layout/IconVerticalSolidList"/>
    <dgm:cxn modelId="{918CD8AB-B416-422E-8B50-50BEBDA88902}" type="presParOf" srcId="{52A2F5B4-1CC8-4F2E-8004-56DE08169C99}" destId="{1A39532C-8ACD-4955-811B-5D7138295F55}" srcOrd="3" destOrd="0" presId="urn:microsoft.com/office/officeart/2018/2/layout/IconVerticalSolidList"/>
    <dgm:cxn modelId="{15F493F5-4726-422D-BA93-C1B32931FC30}" type="presParOf" srcId="{52A2F5B4-1CC8-4F2E-8004-56DE08169C99}" destId="{5BCE3D0E-312F-4DD7-A925-920E4FE0CF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2EB03-1BDE-4D95-AF4A-5ADB198AF3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6E17D1-BFC3-40AC-8DF7-1C974D6F3602}">
      <dgm:prSet/>
      <dgm:spPr/>
      <dgm:t>
        <a:bodyPr/>
        <a:lstStyle/>
        <a:p>
          <a:r>
            <a:rPr lang="pt-BR"/>
            <a:t>Os objetivos relacionam-se com a </a:t>
          </a:r>
          <a:r>
            <a:rPr lang="pt-BR" b="1"/>
            <a:t>visão global do tema e com os procedimentos práticos</a:t>
          </a:r>
          <a:r>
            <a:rPr lang="pt-BR"/>
            <a:t>. </a:t>
          </a:r>
          <a:endParaRPr lang="en-US"/>
        </a:p>
      </dgm:t>
    </dgm:pt>
    <dgm:pt modelId="{82FFDE68-4A8F-4C53-B60A-F78699F4EB7C}" type="parTrans" cxnId="{CACCD4CA-1AB9-4D01-8D91-90754AFB4EBA}">
      <dgm:prSet/>
      <dgm:spPr/>
      <dgm:t>
        <a:bodyPr/>
        <a:lstStyle/>
        <a:p>
          <a:endParaRPr lang="en-US"/>
        </a:p>
      </dgm:t>
    </dgm:pt>
    <dgm:pt modelId="{B80BBC65-1439-4183-9762-3A30AD3D394A}" type="sibTrans" cxnId="{CACCD4CA-1AB9-4D01-8D91-90754AFB4EBA}">
      <dgm:prSet/>
      <dgm:spPr/>
      <dgm:t>
        <a:bodyPr/>
        <a:lstStyle/>
        <a:p>
          <a:endParaRPr lang="en-US"/>
        </a:p>
      </dgm:t>
    </dgm:pt>
    <dgm:pt modelId="{74087548-678C-4100-A03A-A72F90FB58B1}">
      <dgm:prSet/>
      <dgm:spPr/>
      <dgm:t>
        <a:bodyPr/>
        <a:lstStyle/>
        <a:p>
          <a:r>
            <a:rPr lang="pt-BR"/>
            <a:t>Indicam o que se pretende conhecer, ou medir, ou provar no decorrer da pesquisa, ou seja, </a:t>
          </a:r>
          <a:r>
            <a:rPr lang="pt-BR" b="1"/>
            <a:t>os resultados esperados.</a:t>
          </a:r>
          <a:endParaRPr lang="en-US"/>
        </a:p>
      </dgm:t>
    </dgm:pt>
    <dgm:pt modelId="{1AB83B38-6773-44B6-95D7-5E890CEBF0F5}" type="parTrans" cxnId="{427AE25C-B3CC-4CB9-AAE2-965F94485C2F}">
      <dgm:prSet/>
      <dgm:spPr/>
      <dgm:t>
        <a:bodyPr/>
        <a:lstStyle/>
        <a:p>
          <a:endParaRPr lang="en-US"/>
        </a:p>
      </dgm:t>
    </dgm:pt>
    <dgm:pt modelId="{813FA0A0-AD66-4895-9E89-2237DF881506}" type="sibTrans" cxnId="{427AE25C-B3CC-4CB9-AAE2-965F94485C2F}">
      <dgm:prSet/>
      <dgm:spPr/>
      <dgm:t>
        <a:bodyPr/>
        <a:lstStyle/>
        <a:p>
          <a:endParaRPr lang="en-US"/>
        </a:p>
      </dgm:t>
    </dgm:pt>
    <dgm:pt modelId="{5E2D287C-6D5D-47A0-9579-0BDC42225BF7}">
      <dgm:prSet/>
      <dgm:spPr/>
      <dgm:t>
        <a:bodyPr/>
        <a:lstStyle/>
        <a:p>
          <a:r>
            <a:rPr lang="pt-BR"/>
            <a:t>No objetivo geral, é indicada uma ação muito ampla e, nos específicos, devem ser descritos aspectos detalhados. </a:t>
          </a:r>
          <a:endParaRPr lang="en-US"/>
        </a:p>
      </dgm:t>
    </dgm:pt>
    <dgm:pt modelId="{4C1171EC-FDF0-418D-B1E4-0FF814CB9A88}" type="parTrans" cxnId="{0BF9C869-6037-4161-955F-2C1BDADF63B7}">
      <dgm:prSet/>
      <dgm:spPr/>
      <dgm:t>
        <a:bodyPr/>
        <a:lstStyle/>
        <a:p>
          <a:endParaRPr lang="en-US"/>
        </a:p>
      </dgm:t>
    </dgm:pt>
    <dgm:pt modelId="{56DA59BB-640E-40EB-81A8-6D7BCB0BE58F}" type="sibTrans" cxnId="{0BF9C869-6037-4161-955F-2C1BDADF63B7}">
      <dgm:prSet/>
      <dgm:spPr/>
      <dgm:t>
        <a:bodyPr/>
        <a:lstStyle/>
        <a:p>
          <a:endParaRPr lang="en-US"/>
        </a:p>
      </dgm:t>
    </dgm:pt>
    <dgm:pt modelId="{40C9ECE0-09BF-4667-A6DF-B2062F5F6999}" type="pres">
      <dgm:prSet presAssocID="{0472EB03-1BDE-4D95-AF4A-5ADB198AF3B8}" presName="root" presStyleCnt="0">
        <dgm:presLayoutVars>
          <dgm:dir/>
          <dgm:resizeHandles val="exact"/>
        </dgm:presLayoutVars>
      </dgm:prSet>
      <dgm:spPr/>
    </dgm:pt>
    <dgm:pt modelId="{D3E23D6C-0D94-410A-A0B5-16B556E5AD3F}" type="pres">
      <dgm:prSet presAssocID="{646E17D1-BFC3-40AC-8DF7-1C974D6F3602}" presName="compNode" presStyleCnt="0"/>
      <dgm:spPr/>
    </dgm:pt>
    <dgm:pt modelId="{490A3AF2-CEFE-421F-B7A0-980535A82C95}" type="pres">
      <dgm:prSet presAssocID="{646E17D1-BFC3-40AC-8DF7-1C974D6F3602}" presName="bgRect" presStyleLbl="bgShp" presStyleIdx="0" presStyleCnt="3"/>
      <dgm:spPr/>
    </dgm:pt>
    <dgm:pt modelId="{87E3D4BB-182B-47B8-AFA5-CE84EA465556}" type="pres">
      <dgm:prSet presAssocID="{646E17D1-BFC3-40AC-8DF7-1C974D6F36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45C09A-CCE4-4057-BFF4-80B521FFD485}" type="pres">
      <dgm:prSet presAssocID="{646E17D1-BFC3-40AC-8DF7-1C974D6F3602}" presName="spaceRect" presStyleCnt="0"/>
      <dgm:spPr/>
    </dgm:pt>
    <dgm:pt modelId="{229467DD-FBEB-4F03-B2A3-B3DFD8CA0F0A}" type="pres">
      <dgm:prSet presAssocID="{646E17D1-BFC3-40AC-8DF7-1C974D6F3602}" presName="parTx" presStyleLbl="revTx" presStyleIdx="0" presStyleCnt="3">
        <dgm:presLayoutVars>
          <dgm:chMax val="0"/>
          <dgm:chPref val="0"/>
        </dgm:presLayoutVars>
      </dgm:prSet>
      <dgm:spPr/>
    </dgm:pt>
    <dgm:pt modelId="{7368DCAB-E011-480A-B2F1-AD8F817391D1}" type="pres">
      <dgm:prSet presAssocID="{B80BBC65-1439-4183-9762-3A30AD3D394A}" presName="sibTrans" presStyleCnt="0"/>
      <dgm:spPr/>
    </dgm:pt>
    <dgm:pt modelId="{10E1AE8B-8A26-45A9-AA7F-48915FFAB5A1}" type="pres">
      <dgm:prSet presAssocID="{74087548-678C-4100-A03A-A72F90FB58B1}" presName="compNode" presStyleCnt="0"/>
      <dgm:spPr/>
    </dgm:pt>
    <dgm:pt modelId="{99B2963F-A48E-4B33-A1DE-C0281DA1EFBE}" type="pres">
      <dgm:prSet presAssocID="{74087548-678C-4100-A03A-A72F90FB58B1}" presName="bgRect" presStyleLbl="bgShp" presStyleIdx="1" presStyleCnt="3"/>
      <dgm:spPr/>
    </dgm:pt>
    <dgm:pt modelId="{032AB185-E473-4EA8-B9D4-96D43635A97B}" type="pres">
      <dgm:prSet presAssocID="{74087548-678C-4100-A03A-A72F90FB58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D647A0-29CE-4787-AB2C-B1474C8C93B9}" type="pres">
      <dgm:prSet presAssocID="{74087548-678C-4100-A03A-A72F90FB58B1}" presName="spaceRect" presStyleCnt="0"/>
      <dgm:spPr/>
    </dgm:pt>
    <dgm:pt modelId="{03EE6A67-59C7-4685-874F-5180FA4C8A7F}" type="pres">
      <dgm:prSet presAssocID="{74087548-678C-4100-A03A-A72F90FB58B1}" presName="parTx" presStyleLbl="revTx" presStyleIdx="1" presStyleCnt="3">
        <dgm:presLayoutVars>
          <dgm:chMax val="0"/>
          <dgm:chPref val="0"/>
        </dgm:presLayoutVars>
      </dgm:prSet>
      <dgm:spPr/>
    </dgm:pt>
    <dgm:pt modelId="{00F92F16-D6B7-44F9-B597-CF23095101A3}" type="pres">
      <dgm:prSet presAssocID="{813FA0A0-AD66-4895-9E89-2237DF881506}" presName="sibTrans" presStyleCnt="0"/>
      <dgm:spPr/>
    </dgm:pt>
    <dgm:pt modelId="{2A032649-7847-47CE-A765-529781C62BFE}" type="pres">
      <dgm:prSet presAssocID="{5E2D287C-6D5D-47A0-9579-0BDC42225BF7}" presName="compNode" presStyleCnt="0"/>
      <dgm:spPr/>
    </dgm:pt>
    <dgm:pt modelId="{6FFE20E1-5FD8-495D-B44A-0759FBF5BBF5}" type="pres">
      <dgm:prSet presAssocID="{5E2D287C-6D5D-47A0-9579-0BDC42225BF7}" presName="bgRect" presStyleLbl="bgShp" presStyleIdx="2" presStyleCnt="3"/>
      <dgm:spPr/>
    </dgm:pt>
    <dgm:pt modelId="{BCBB1D4C-8245-4F17-B0E3-8A580299068E}" type="pres">
      <dgm:prSet presAssocID="{5E2D287C-6D5D-47A0-9579-0BDC42225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A5F346-D6CB-4570-86D5-70467D8ADFD0}" type="pres">
      <dgm:prSet presAssocID="{5E2D287C-6D5D-47A0-9579-0BDC42225BF7}" presName="spaceRect" presStyleCnt="0"/>
      <dgm:spPr/>
    </dgm:pt>
    <dgm:pt modelId="{1C6C0827-1B3A-4056-A43A-B92C05F473F4}" type="pres">
      <dgm:prSet presAssocID="{5E2D287C-6D5D-47A0-9579-0BDC42225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CC02E-155F-4501-9384-C2053270D93D}" type="presOf" srcId="{5E2D287C-6D5D-47A0-9579-0BDC42225BF7}" destId="{1C6C0827-1B3A-4056-A43A-B92C05F473F4}" srcOrd="0" destOrd="0" presId="urn:microsoft.com/office/officeart/2018/2/layout/IconVerticalSolidList"/>
    <dgm:cxn modelId="{FA08A533-F61F-4855-888E-70905233DDA9}" type="presOf" srcId="{646E17D1-BFC3-40AC-8DF7-1C974D6F3602}" destId="{229467DD-FBEB-4F03-B2A3-B3DFD8CA0F0A}" srcOrd="0" destOrd="0" presId="urn:microsoft.com/office/officeart/2018/2/layout/IconVerticalSolidList"/>
    <dgm:cxn modelId="{427AE25C-B3CC-4CB9-AAE2-965F94485C2F}" srcId="{0472EB03-1BDE-4D95-AF4A-5ADB198AF3B8}" destId="{74087548-678C-4100-A03A-A72F90FB58B1}" srcOrd="1" destOrd="0" parTransId="{1AB83B38-6773-44B6-95D7-5E890CEBF0F5}" sibTransId="{813FA0A0-AD66-4895-9E89-2237DF881506}"/>
    <dgm:cxn modelId="{0BF9C869-6037-4161-955F-2C1BDADF63B7}" srcId="{0472EB03-1BDE-4D95-AF4A-5ADB198AF3B8}" destId="{5E2D287C-6D5D-47A0-9579-0BDC42225BF7}" srcOrd="2" destOrd="0" parTransId="{4C1171EC-FDF0-418D-B1E4-0FF814CB9A88}" sibTransId="{56DA59BB-640E-40EB-81A8-6D7BCB0BE58F}"/>
    <dgm:cxn modelId="{CACCD4CA-1AB9-4D01-8D91-90754AFB4EBA}" srcId="{0472EB03-1BDE-4D95-AF4A-5ADB198AF3B8}" destId="{646E17D1-BFC3-40AC-8DF7-1C974D6F3602}" srcOrd="0" destOrd="0" parTransId="{82FFDE68-4A8F-4C53-B60A-F78699F4EB7C}" sibTransId="{B80BBC65-1439-4183-9762-3A30AD3D394A}"/>
    <dgm:cxn modelId="{458CD2F5-388C-4E24-BEB3-FFD5EFB37611}" type="presOf" srcId="{74087548-678C-4100-A03A-A72F90FB58B1}" destId="{03EE6A67-59C7-4685-874F-5180FA4C8A7F}" srcOrd="0" destOrd="0" presId="urn:microsoft.com/office/officeart/2018/2/layout/IconVerticalSolidList"/>
    <dgm:cxn modelId="{6FF0DFFC-BB8E-40D2-85C3-20DFB27454EB}" type="presOf" srcId="{0472EB03-1BDE-4D95-AF4A-5ADB198AF3B8}" destId="{40C9ECE0-09BF-4667-A6DF-B2062F5F6999}" srcOrd="0" destOrd="0" presId="urn:microsoft.com/office/officeart/2018/2/layout/IconVerticalSolidList"/>
    <dgm:cxn modelId="{5A805041-0AAA-4FBA-9CA6-E595230705EA}" type="presParOf" srcId="{40C9ECE0-09BF-4667-A6DF-B2062F5F6999}" destId="{D3E23D6C-0D94-410A-A0B5-16B556E5AD3F}" srcOrd="0" destOrd="0" presId="urn:microsoft.com/office/officeart/2018/2/layout/IconVerticalSolidList"/>
    <dgm:cxn modelId="{BA6673C4-F772-4933-BEF7-9C40DF045301}" type="presParOf" srcId="{D3E23D6C-0D94-410A-A0B5-16B556E5AD3F}" destId="{490A3AF2-CEFE-421F-B7A0-980535A82C95}" srcOrd="0" destOrd="0" presId="urn:microsoft.com/office/officeart/2018/2/layout/IconVerticalSolidList"/>
    <dgm:cxn modelId="{02B2328B-3075-4341-963D-15BADD6CCEB3}" type="presParOf" srcId="{D3E23D6C-0D94-410A-A0B5-16B556E5AD3F}" destId="{87E3D4BB-182B-47B8-AFA5-CE84EA465556}" srcOrd="1" destOrd="0" presId="urn:microsoft.com/office/officeart/2018/2/layout/IconVerticalSolidList"/>
    <dgm:cxn modelId="{7483CF61-74E5-4AAA-AAAE-7559097B89AD}" type="presParOf" srcId="{D3E23D6C-0D94-410A-A0B5-16B556E5AD3F}" destId="{1B45C09A-CCE4-4057-BFF4-80B521FFD485}" srcOrd="2" destOrd="0" presId="urn:microsoft.com/office/officeart/2018/2/layout/IconVerticalSolidList"/>
    <dgm:cxn modelId="{83A951F2-0E1F-47C4-8D99-840C65384729}" type="presParOf" srcId="{D3E23D6C-0D94-410A-A0B5-16B556E5AD3F}" destId="{229467DD-FBEB-4F03-B2A3-B3DFD8CA0F0A}" srcOrd="3" destOrd="0" presId="urn:microsoft.com/office/officeart/2018/2/layout/IconVerticalSolidList"/>
    <dgm:cxn modelId="{5F2A117D-36CD-4027-B626-23C51BD32931}" type="presParOf" srcId="{40C9ECE0-09BF-4667-A6DF-B2062F5F6999}" destId="{7368DCAB-E011-480A-B2F1-AD8F817391D1}" srcOrd="1" destOrd="0" presId="urn:microsoft.com/office/officeart/2018/2/layout/IconVerticalSolidList"/>
    <dgm:cxn modelId="{8DECE072-95AB-46A6-A7DE-552D9C51C2A4}" type="presParOf" srcId="{40C9ECE0-09BF-4667-A6DF-B2062F5F6999}" destId="{10E1AE8B-8A26-45A9-AA7F-48915FFAB5A1}" srcOrd="2" destOrd="0" presId="urn:microsoft.com/office/officeart/2018/2/layout/IconVerticalSolidList"/>
    <dgm:cxn modelId="{F30741F1-5ECF-4ED5-A155-56991B75DAF8}" type="presParOf" srcId="{10E1AE8B-8A26-45A9-AA7F-48915FFAB5A1}" destId="{99B2963F-A48E-4B33-A1DE-C0281DA1EFBE}" srcOrd="0" destOrd="0" presId="urn:microsoft.com/office/officeart/2018/2/layout/IconVerticalSolidList"/>
    <dgm:cxn modelId="{997F9753-37D4-4609-9353-B665E702FDEC}" type="presParOf" srcId="{10E1AE8B-8A26-45A9-AA7F-48915FFAB5A1}" destId="{032AB185-E473-4EA8-B9D4-96D43635A97B}" srcOrd="1" destOrd="0" presId="urn:microsoft.com/office/officeart/2018/2/layout/IconVerticalSolidList"/>
    <dgm:cxn modelId="{CEBC9527-151B-4565-88AE-9FBC6BA682E1}" type="presParOf" srcId="{10E1AE8B-8A26-45A9-AA7F-48915FFAB5A1}" destId="{C2D647A0-29CE-4787-AB2C-B1474C8C93B9}" srcOrd="2" destOrd="0" presId="urn:microsoft.com/office/officeart/2018/2/layout/IconVerticalSolidList"/>
    <dgm:cxn modelId="{ECC15B7B-EE06-4B40-83FC-D37C566D4566}" type="presParOf" srcId="{10E1AE8B-8A26-45A9-AA7F-48915FFAB5A1}" destId="{03EE6A67-59C7-4685-874F-5180FA4C8A7F}" srcOrd="3" destOrd="0" presId="urn:microsoft.com/office/officeart/2018/2/layout/IconVerticalSolidList"/>
    <dgm:cxn modelId="{734348B6-EC02-4788-9846-C83DB94B785E}" type="presParOf" srcId="{40C9ECE0-09BF-4667-A6DF-B2062F5F6999}" destId="{00F92F16-D6B7-44F9-B597-CF23095101A3}" srcOrd="3" destOrd="0" presId="urn:microsoft.com/office/officeart/2018/2/layout/IconVerticalSolidList"/>
    <dgm:cxn modelId="{6F16FD0F-F767-44F7-BD89-155B44E9B1B5}" type="presParOf" srcId="{40C9ECE0-09BF-4667-A6DF-B2062F5F6999}" destId="{2A032649-7847-47CE-A765-529781C62BFE}" srcOrd="4" destOrd="0" presId="urn:microsoft.com/office/officeart/2018/2/layout/IconVerticalSolidList"/>
    <dgm:cxn modelId="{DC991698-880D-4B1C-B6F7-20964DF3EA4D}" type="presParOf" srcId="{2A032649-7847-47CE-A765-529781C62BFE}" destId="{6FFE20E1-5FD8-495D-B44A-0759FBF5BBF5}" srcOrd="0" destOrd="0" presId="urn:microsoft.com/office/officeart/2018/2/layout/IconVerticalSolidList"/>
    <dgm:cxn modelId="{64A3B47D-9D43-4B81-B0E5-71610C5EDA96}" type="presParOf" srcId="{2A032649-7847-47CE-A765-529781C62BFE}" destId="{BCBB1D4C-8245-4F17-B0E3-8A580299068E}" srcOrd="1" destOrd="0" presId="urn:microsoft.com/office/officeart/2018/2/layout/IconVerticalSolidList"/>
    <dgm:cxn modelId="{90ADE096-45C4-4C9E-9F63-99CA28190D8B}" type="presParOf" srcId="{2A032649-7847-47CE-A765-529781C62BFE}" destId="{16A5F346-D6CB-4570-86D5-70467D8ADFD0}" srcOrd="2" destOrd="0" presId="urn:microsoft.com/office/officeart/2018/2/layout/IconVerticalSolidList"/>
    <dgm:cxn modelId="{88B9DED2-FB8A-4EEB-A069-D93617A319E9}" type="presParOf" srcId="{2A032649-7847-47CE-A765-529781C62BFE}" destId="{1C6C0827-1B3A-4056-A43A-B92C05F473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09309-82FB-4412-981B-11093FF1853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93FC4A-9CB8-4274-8DD2-20CE6D02B367}">
      <dgm:prSet/>
      <dgm:spPr/>
      <dgm:t>
        <a:bodyPr/>
        <a:lstStyle/>
        <a:p>
          <a:pPr>
            <a:defRPr b="1"/>
          </a:pPr>
          <a:r>
            <a:rPr lang="pt-BR" b="1"/>
            <a:t>Objetivo geral</a:t>
          </a:r>
          <a:endParaRPr lang="en-US"/>
        </a:p>
      </dgm:t>
    </dgm:pt>
    <dgm:pt modelId="{4AE0D3B8-D8EF-4186-8FE6-FB011ACF655B}" type="parTrans" cxnId="{2C9D2037-7F67-442E-BD08-495CF636C07C}">
      <dgm:prSet/>
      <dgm:spPr/>
      <dgm:t>
        <a:bodyPr/>
        <a:lstStyle/>
        <a:p>
          <a:endParaRPr lang="en-US"/>
        </a:p>
      </dgm:t>
    </dgm:pt>
    <dgm:pt modelId="{E4ABE30E-B3EA-4280-BCF7-7C5D716D23AF}" type="sibTrans" cxnId="{2C9D2037-7F67-442E-BD08-495CF636C07C}">
      <dgm:prSet/>
      <dgm:spPr/>
      <dgm:t>
        <a:bodyPr/>
        <a:lstStyle/>
        <a:p>
          <a:endParaRPr lang="en-US"/>
        </a:p>
      </dgm:t>
    </dgm:pt>
    <dgm:pt modelId="{C641EF03-1ED2-4F66-AD75-8A14125283AF}">
      <dgm:prSet/>
      <dgm:spPr/>
      <dgm:t>
        <a:bodyPr/>
        <a:lstStyle/>
        <a:p>
          <a:r>
            <a:rPr lang="pt-BR"/>
            <a:t>Indicação do resultado pretendido.</a:t>
          </a:r>
          <a:endParaRPr lang="en-US"/>
        </a:p>
      </dgm:t>
    </dgm:pt>
    <dgm:pt modelId="{CA2C07F9-D586-454A-BCD6-904A37024397}" type="parTrans" cxnId="{FE09EDD1-0E5A-4EB6-BED8-389D3CE3C7C6}">
      <dgm:prSet/>
      <dgm:spPr/>
      <dgm:t>
        <a:bodyPr/>
        <a:lstStyle/>
        <a:p>
          <a:endParaRPr lang="en-US"/>
        </a:p>
      </dgm:t>
    </dgm:pt>
    <dgm:pt modelId="{64D55BA5-82C1-438D-BA90-31FA71F17CD8}" type="sibTrans" cxnId="{FE09EDD1-0E5A-4EB6-BED8-389D3CE3C7C6}">
      <dgm:prSet/>
      <dgm:spPr/>
      <dgm:t>
        <a:bodyPr/>
        <a:lstStyle/>
        <a:p>
          <a:endParaRPr lang="en-US"/>
        </a:p>
      </dgm:t>
    </dgm:pt>
    <dgm:pt modelId="{821C5C3D-6361-462F-84C0-C2A08CE0C116}">
      <dgm:prSet/>
      <dgm:spPr/>
      <dgm:t>
        <a:bodyPr/>
        <a:lstStyle/>
        <a:p>
          <a:r>
            <a:rPr lang="pt-BR" dirty="0"/>
            <a:t>Por exemplo: identificar, levantar, descobrir, caracterizar, descrever, traçar, analisar, explicar, sempre olhando para o PROBLEMA</a:t>
          </a:r>
          <a:endParaRPr lang="en-US" dirty="0"/>
        </a:p>
      </dgm:t>
    </dgm:pt>
    <dgm:pt modelId="{40273147-4E03-465D-94DC-B4386E211B98}" type="parTrans" cxnId="{6A32FFAD-713C-4E73-BF27-33432FC2E170}">
      <dgm:prSet/>
      <dgm:spPr/>
      <dgm:t>
        <a:bodyPr/>
        <a:lstStyle/>
        <a:p>
          <a:endParaRPr lang="en-US"/>
        </a:p>
      </dgm:t>
    </dgm:pt>
    <dgm:pt modelId="{24A84AEF-0C98-4813-AB78-C82B92D835AD}" type="sibTrans" cxnId="{6A32FFAD-713C-4E73-BF27-33432FC2E170}">
      <dgm:prSet/>
      <dgm:spPr/>
      <dgm:t>
        <a:bodyPr/>
        <a:lstStyle/>
        <a:p>
          <a:endParaRPr lang="en-US"/>
        </a:p>
      </dgm:t>
    </dgm:pt>
    <dgm:pt modelId="{76EA3AC9-D89D-4501-B5B8-1AEB95FAF3BE}">
      <dgm:prSet/>
      <dgm:spPr/>
      <dgm:t>
        <a:bodyPr/>
        <a:lstStyle/>
        <a:p>
          <a:pPr>
            <a:defRPr b="1"/>
          </a:pPr>
          <a:r>
            <a:rPr lang="pt-BR" b="1"/>
            <a:t>Objetivos específicos</a:t>
          </a:r>
          <a:endParaRPr lang="en-US"/>
        </a:p>
      </dgm:t>
    </dgm:pt>
    <dgm:pt modelId="{D586233B-21E1-4F31-86C6-8F1C57A38A5C}" type="parTrans" cxnId="{0E9BD6D1-6551-4D82-889F-F23B5E4AE3C3}">
      <dgm:prSet/>
      <dgm:spPr/>
      <dgm:t>
        <a:bodyPr/>
        <a:lstStyle/>
        <a:p>
          <a:endParaRPr lang="en-US"/>
        </a:p>
      </dgm:t>
    </dgm:pt>
    <dgm:pt modelId="{AD46AC74-F4B9-4E94-A72F-2A1D857437C9}" type="sibTrans" cxnId="{0E9BD6D1-6551-4D82-889F-F23B5E4AE3C3}">
      <dgm:prSet/>
      <dgm:spPr/>
      <dgm:t>
        <a:bodyPr/>
        <a:lstStyle/>
        <a:p>
          <a:endParaRPr lang="en-US"/>
        </a:p>
      </dgm:t>
    </dgm:pt>
    <dgm:pt modelId="{3A792A77-A889-4E62-80F1-D2B9B6725842}">
      <dgm:prSet/>
      <dgm:spPr/>
      <dgm:t>
        <a:bodyPr/>
        <a:lstStyle/>
        <a:p>
          <a:r>
            <a:rPr lang="pt-BR"/>
            <a:t>Indicação das metas das etapas que levarão à realização dos objetivos gerais.</a:t>
          </a:r>
          <a:endParaRPr lang="en-US"/>
        </a:p>
      </dgm:t>
    </dgm:pt>
    <dgm:pt modelId="{C0C78616-A09E-4679-AC86-96710988DD09}" type="parTrans" cxnId="{022E5ECB-19C7-490C-ADC4-F38163D86D79}">
      <dgm:prSet/>
      <dgm:spPr/>
      <dgm:t>
        <a:bodyPr/>
        <a:lstStyle/>
        <a:p>
          <a:endParaRPr lang="en-US"/>
        </a:p>
      </dgm:t>
    </dgm:pt>
    <dgm:pt modelId="{349B4D28-CE43-4D67-AF0E-DAC0A6E39E8E}" type="sibTrans" cxnId="{022E5ECB-19C7-490C-ADC4-F38163D86D79}">
      <dgm:prSet/>
      <dgm:spPr/>
      <dgm:t>
        <a:bodyPr/>
        <a:lstStyle/>
        <a:p>
          <a:endParaRPr lang="en-US"/>
        </a:p>
      </dgm:t>
    </dgm:pt>
    <dgm:pt modelId="{951F5B62-DA3C-4575-AB7B-7E7BC4D48001}">
      <dgm:prSet/>
      <dgm:spPr/>
      <dgm:t>
        <a:bodyPr/>
        <a:lstStyle/>
        <a:p>
          <a:r>
            <a:rPr lang="pt-BR"/>
            <a:t>Por exemplo: classificar, aplicar, distinguir, enumerar, exemplificar, selecionar. </a:t>
          </a:r>
          <a:endParaRPr lang="en-US"/>
        </a:p>
      </dgm:t>
    </dgm:pt>
    <dgm:pt modelId="{DEE3B23B-6BD7-452F-826C-081D4090FD40}" type="parTrans" cxnId="{238A9262-6AF9-4723-8F4C-4700B8327804}">
      <dgm:prSet/>
      <dgm:spPr/>
      <dgm:t>
        <a:bodyPr/>
        <a:lstStyle/>
        <a:p>
          <a:endParaRPr lang="en-US"/>
        </a:p>
      </dgm:t>
    </dgm:pt>
    <dgm:pt modelId="{BA117BB6-0C08-4EC6-A91F-01534CCE5340}" type="sibTrans" cxnId="{238A9262-6AF9-4723-8F4C-4700B8327804}">
      <dgm:prSet/>
      <dgm:spPr/>
      <dgm:t>
        <a:bodyPr/>
        <a:lstStyle/>
        <a:p>
          <a:endParaRPr lang="en-US"/>
        </a:p>
      </dgm:t>
    </dgm:pt>
    <dgm:pt modelId="{73751E79-34B4-4082-AAD0-67698EBD11E7}" type="pres">
      <dgm:prSet presAssocID="{7BE09309-82FB-4412-981B-11093FF1853A}" presName="root" presStyleCnt="0">
        <dgm:presLayoutVars>
          <dgm:dir/>
          <dgm:resizeHandles val="exact"/>
        </dgm:presLayoutVars>
      </dgm:prSet>
      <dgm:spPr/>
    </dgm:pt>
    <dgm:pt modelId="{4F361DF3-20EA-4175-9EA7-E2C00EF44483}" type="pres">
      <dgm:prSet presAssocID="{9693FC4A-9CB8-4274-8DD2-20CE6D02B367}" presName="compNode" presStyleCnt="0"/>
      <dgm:spPr/>
    </dgm:pt>
    <dgm:pt modelId="{0B32B894-B7A6-4B20-B47C-1322C0310BB7}" type="pres">
      <dgm:prSet presAssocID="{9693FC4A-9CB8-4274-8DD2-20CE6D02B3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0ED80A-0BEB-4023-A86D-6BCF67C066D0}" type="pres">
      <dgm:prSet presAssocID="{9693FC4A-9CB8-4274-8DD2-20CE6D02B367}" presName="iconSpace" presStyleCnt="0"/>
      <dgm:spPr/>
    </dgm:pt>
    <dgm:pt modelId="{1364DC09-AB3E-4E7A-8C17-E0CB8BE36DA7}" type="pres">
      <dgm:prSet presAssocID="{9693FC4A-9CB8-4274-8DD2-20CE6D02B367}" presName="parTx" presStyleLbl="revTx" presStyleIdx="0" presStyleCnt="4">
        <dgm:presLayoutVars>
          <dgm:chMax val="0"/>
          <dgm:chPref val="0"/>
        </dgm:presLayoutVars>
      </dgm:prSet>
      <dgm:spPr/>
    </dgm:pt>
    <dgm:pt modelId="{29440AB0-D2DC-403F-9DAA-D5BE2374357E}" type="pres">
      <dgm:prSet presAssocID="{9693FC4A-9CB8-4274-8DD2-20CE6D02B367}" presName="txSpace" presStyleCnt="0"/>
      <dgm:spPr/>
    </dgm:pt>
    <dgm:pt modelId="{2D0A7BE8-5614-4A3C-940C-18819D263A3D}" type="pres">
      <dgm:prSet presAssocID="{9693FC4A-9CB8-4274-8DD2-20CE6D02B367}" presName="desTx" presStyleLbl="revTx" presStyleIdx="1" presStyleCnt="4">
        <dgm:presLayoutVars/>
      </dgm:prSet>
      <dgm:spPr/>
    </dgm:pt>
    <dgm:pt modelId="{7FAE9430-9AD6-4F43-9CEA-93A2A5201C35}" type="pres">
      <dgm:prSet presAssocID="{E4ABE30E-B3EA-4280-BCF7-7C5D716D23AF}" presName="sibTrans" presStyleCnt="0"/>
      <dgm:spPr/>
    </dgm:pt>
    <dgm:pt modelId="{0D14F9A6-2432-4CC1-AE75-B37164FD7E1E}" type="pres">
      <dgm:prSet presAssocID="{76EA3AC9-D89D-4501-B5B8-1AEB95FAF3BE}" presName="compNode" presStyleCnt="0"/>
      <dgm:spPr/>
    </dgm:pt>
    <dgm:pt modelId="{0ABBB4BC-22CF-4146-8A58-19AB85C5AAC7}" type="pres">
      <dgm:prSet presAssocID="{76EA3AC9-D89D-4501-B5B8-1AEB95FAF3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DB21BB-8AB1-427F-A3EE-13E26B9B089B}" type="pres">
      <dgm:prSet presAssocID="{76EA3AC9-D89D-4501-B5B8-1AEB95FAF3BE}" presName="iconSpace" presStyleCnt="0"/>
      <dgm:spPr/>
    </dgm:pt>
    <dgm:pt modelId="{6DD6B68B-100A-439E-9BCF-94C403BE7901}" type="pres">
      <dgm:prSet presAssocID="{76EA3AC9-D89D-4501-B5B8-1AEB95FAF3BE}" presName="parTx" presStyleLbl="revTx" presStyleIdx="2" presStyleCnt="4">
        <dgm:presLayoutVars>
          <dgm:chMax val="0"/>
          <dgm:chPref val="0"/>
        </dgm:presLayoutVars>
      </dgm:prSet>
      <dgm:spPr/>
    </dgm:pt>
    <dgm:pt modelId="{8F47EF5D-ED50-4AFC-8D1C-C86C81BF2C27}" type="pres">
      <dgm:prSet presAssocID="{76EA3AC9-D89D-4501-B5B8-1AEB95FAF3BE}" presName="txSpace" presStyleCnt="0"/>
      <dgm:spPr/>
    </dgm:pt>
    <dgm:pt modelId="{A4F94402-A856-4F1F-8D7A-0E8CC0E8CF1E}" type="pres">
      <dgm:prSet presAssocID="{76EA3AC9-D89D-4501-B5B8-1AEB95FAF3BE}" presName="desTx" presStyleLbl="revTx" presStyleIdx="3" presStyleCnt="4">
        <dgm:presLayoutVars/>
      </dgm:prSet>
      <dgm:spPr/>
    </dgm:pt>
  </dgm:ptLst>
  <dgm:cxnLst>
    <dgm:cxn modelId="{1AACAA0F-247A-48F0-8B21-531C011E9B1B}" type="presOf" srcId="{9693FC4A-9CB8-4274-8DD2-20CE6D02B367}" destId="{1364DC09-AB3E-4E7A-8C17-E0CB8BE36DA7}" srcOrd="0" destOrd="0" presId="urn:microsoft.com/office/officeart/2018/2/layout/IconLabelDescriptionList"/>
    <dgm:cxn modelId="{2C9D2037-7F67-442E-BD08-495CF636C07C}" srcId="{7BE09309-82FB-4412-981B-11093FF1853A}" destId="{9693FC4A-9CB8-4274-8DD2-20CE6D02B367}" srcOrd="0" destOrd="0" parTransId="{4AE0D3B8-D8EF-4186-8FE6-FB011ACF655B}" sibTransId="{E4ABE30E-B3EA-4280-BCF7-7C5D716D23AF}"/>
    <dgm:cxn modelId="{FEFFF53F-D767-4D06-AF40-69991C82E796}" type="presOf" srcId="{C641EF03-1ED2-4F66-AD75-8A14125283AF}" destId="{2D0A7BE8-5614-4A3C-940C-18819D263A3D}" srcOrd="0" destOrd="0" presId="urn:microsoft.com/office/officeart/2018/2/layout/IconLabelDescriptionList"/>
    <dgm:cxn modelId="{238A9262-6AF9-4723-8F4C-4700B8327804}" srcId="{76EA3AC9-D89D-4501-B5B8-1AEB95FAF3BE}" destId="{951F5B62-DA3C-4575-AB7B-7E7BC4D48001}" srcOrd="1" destOrd="0" parTransId="{DEE3B23B-6BD7-452F-826C-081D4090FD40}" sibTransId="{BA117BB6-0C08-4EC6-A91F-01534CCE5340}"/>
    <dgm:cxn modelId="{15373844-A4AE-4710-94DD-46EDD2170ED6}" type="presOf" srcId="{3A792A77-A889-4E62-80F1-D2B9B6725842}" destId="{A4F94402-A856-4F1F-8D7A-0E8CC0E8CF1E}" srcOrd="0" destOrd="0" presId="urn:microsoft.com/office/officeart/2018/2/layout/IconLabelDescriptionList"/>
    <dgm:cxn modelId="{E2673352-5A4F-4DA5-9A5B-09C3E5416CE3}" type="presOf" srcId="{821C5C3D-6361-462F-84C0-C2A08CE0C116}" destId="{2D0A7BE8-5614-4A3C-940C-18819D263A3D}" srcOrd="0" destOrd="1" presId="urn:microsoft.com/office/officeart/2018/2/layout/IconLabelDescriptionList"/>
    <dgm:cxn modelId="{1AFDB15A-3164-4DCE-ADA8-8A74C987216B}" type="presOf" srcId="{951F5B62-DA3C-4575-AB7B-7E7BC4D48001}" destId="{A4F94402-A856-4F1F-8D7A-0E8CC0E8CF1E}" srcOrd="0" destOrd="1" presId="urn:microsoft.com/office/officeart/2018/2/layout/IconLabelDescriptionList"/>
    <dgm:cxn modelId="{AE702D95-F425-4EE3-B2DA-0C7FC8D3C8F6}" type="presOf" srcId="{76EA3AC9-D89D-4501-B5B8-1AEB95FAF3BE}" destId="{6DD6B68B-100A-439E-9BCF-94C403BE7901}" srcOrd="0" destOrd="0" presId="urn:microsoft.com/office/officeart/2018/2/layout/IconLabelDescriptionList"/>
    <dgm:cxn modelId="{6A32FFAD-713C-4E73-BF27-33432FC2E170}" srcId="{9693FC4A-9CB8-4274-8DD2-20CE6D02B367}" destId="{821C5C3D-6361-462F-84C0-C2A08CE0C116}" srcOrd="1" destOrd="0" parTransId="{40273147-4E03-465D-94DC-B4386E211B98}" sibTransId="{24A84AEF-0C98-4813-AB78-C82B92D835AD}"/>
    <dgm:cxn modelId="{022E5ECB-19C7-490C-ADC4-F38163D86D79}" srcId="{76EA3AC9-D89D-4501-B5B8-1AEB95FAF3BE}" destId="{3A792A77-A889-4E62-80F1-D2B9B6725842}" srcOrd="0" destOrd="0" parTransId="{C0C78616-A09E-4679-AC86-96710988DD09}" sibTransId="{349B4D28-CE43-4D67-AF0E-DAC0A6E39E8E}"/>
    <dgm:cxn modelId="{0E9BD6D1-6551-4D82-889F-F23B5E4AE3C3}" srcId="{7BE09309-82FB-4412-981B-11093FF1853A}" destId="{76EA3AC9-D89D-4501-B5B8-1AEB95FAF3BE}" srcOrd="1" destOrd="0" parTransId="{D586233B-21E1-4F31-86C6-8F1C57A38A5C}" sibTransId="{AD46AC74-F4B9-4E94-A72F-2A1D857437C9}"/>
    <dgm:cxn modelId="{FE09EDD1-0E5A-4EB6-BED8-389D3CE3C7C6}" srcId="{9693FC4A-9CB8-4274-8DD2-20CE6D02B367}" destId="{C641EF03-1ED2-4F66-AD75-8A14125283AF}" srcOrd="0" destOrd="0" parTransId="{CA2C07F9-D586-454A-BCD6-904A37024397}" sibTransId="{64D55BA5-82C1-438D-BA90-31FA71F17CD8}"/>
    <dgm:cxn modelId="{D5B261FC-B0BD-434C-989B-334B75A0868E}" type="presOf" srcId="{7BE09309-82FB-4412-981B-11093FF1853A}" destId="{73751E79-34B4-4082-AAD0-67698EBD11E7}" srcOrd="0" destOrd="0" presId="urn:microsoft.com/office/officeart/2018/2/layout/IconLabelDescriptionList"/>
    <dgm:cxn modelId="{03F210AC-A910-47EB-B48B-62B89A2036DC}" type="presParOf" srcId="{73751E79-34B4-4082-AAD0-67698EBD11E7}" destId="{4F361DF3-20EA-4175-9EA7-E2C00EF44483}" srcOrd="0" destOrd="0" presId="urn:microsoft.com/office/officeart/2018/2/layout/IconLabelDescriptionList"/>
    <dgm:cxn modelId="{96864DDE-8EA7-4C59-AE0E-A9D305C11C88}" type="presParOf" srcId="{4F361DF3-20EA-4175-9EA7-E2C00EF44483}" destId="{0B32B894-B7A6-4B20-B47C-1322C0310BB7}" srcOrd="0" destOrd="0" presId="urn:microsoft.com/office/officeart/2018/2/layout/IconLabelDescriptionList"/>
    <dgm:cxn modelId="{1EC36BAF-1FE1-43DD-9A4D-1E0ADF9F479E}" type="presParOf" srcId="{4F361DF3-20EA-4175-9EA7-E2C00EF44483}" destId="{A60ED80A-0BEB-4023-A86D-6BCF67C066D0}" srcOrd="1" destOrd="0" presId="urn:microsoft.com/office/officeart/2018/2/layout/IconLabelDescriptionList"/>
    <dgm:cxn modelId="{D6DBDB2E-51FE-49AD-9611-F250C3983513}" type="presParOf" srcId="{4F361DF3-20EA-4175-9EA7-E2C00EF44483}" destId="{1364DC09-AB3E-4E7A-8C17-E0CB8BE36DA7}" srcOrd="2" destOrd="0" presId="urn:microsoft.com/office/officeart/2018/2/layout/IconLabelDescriptionList"/>
    <dgm:cxn modelId="{B2198853-A8D6-49F6-BBC6-D78467851CF1}" type="presParOf" srcId="{4F361DF3-20EA-4175-9EA7-E2C00EF44483}" destId="{29440AB0-D2DC-403F-9DAA-D5BE2374357E}" srcOrd="3" destOrd="0" presId="urn:microsoft.com/office/officeart/2018/2/layout/IconLabelDescriptionList"/>
    <dgm:cxn modelId="{DF067698-1032-4C37-AB35-3AC51A5E4597}" type="presParOf" srcId="{4F361DF3-20EA-4175-9EA7-E2C00EF44483}" destId="{2D0A7BE8-5614-4A3C-940C-18819D263A3D}" srcOrd="4" destOrd="0" presId="urn:microsoft.com/office/officeart/2018/2/layout/IconLabelDescriptionList"/>
    <dgm:cxn modelId="{271581B8-B7C8-41B5-880F-F1365D585332}" type="presParOf" srcId="{73751E79-34B4-4082-AAD0-67698EBD11E7}" destId="{7FAE9430-9AD6-4F43-9CEA-93A2A5201C35}" srcOrd="1" destOrd="0" presId="urn:microsoft.com/office/officeart/2018/2/layout/IconLabelDescriptionList"/>
    <dgm:cxn modelId="{BEEF7C9D-84DF-407C-98C6-FD78C075451E}" type="presParOf" srcId="{73751E79-34B4-4082-AAD0-67698EBD11E7}" destId="{0D14F9A6-2432-4CC1-AE75-B37164FD7E1E}" srcOrd="2" destOrd="0" presId="urn:microsoft.com/office/officeart/2018/2/layout/IconLabelDescriptionList"/>
    <dgm:cxn modelId="{0E8AD2BD-C930-489A-93AF-17B7E569DF34}" type="presParOf" srcId="{0D14F9A6-2432-4CC1-AE75-B37164FD7E1E}" destId="{0ABBB4BC-22CF-4146-8A58-19AB85C5AAC7}" srcOrd="0" destOrd="0" presId="urn:microsoft.com/office/officeart/2018/2/layout/IconLabelDescriptionList"/>
    <dgm:cxn modelId="{F7A658D6-3664-42C1-9B10-7D943A8E6E00}" type="presParOf" srcId="{0D14F9A6-2432-4CC1-AE75-B37164FD7E1E}" destId="{ABDB21BB-8AB1-427F-A3EE-13E26B9B089B}" srcOrd="1" destOrd="0" presId="urn:microsoft.com/office/officeart/2018/2/layout/IconLabelDescriptionList"/>
    <dgm:cxn modelId="{9DF25BB6-1553-4695-946E-556150306948}" type="presParOf" srcId="{0D14F9A6-2432-4CC1-AE75-B37164FD7E1E}" destId="{6DD6B68B-100A-439E-9BCF-94C403BE7901}" srcOrd="2" destOrd="0" presId="urn:microsoft.com/office/officeart/2018/2/layout/IconLabelDescriptionList"/>
    <dgm:cxn modelId="{E1DD6FCD-D082-4A6F-80EB-AA5E40B0E090}" type="presParOf" srcId="{0D14F9A6-2432-4CC1-AE75-B37164FD7E1E}" destId="{8F47EF5D-ED50-4AFC-8D1C-C86C81BF2C27}" srcOrd="3" destOrd="0" presId="urn:microsoft.com/office/officeart/2018/2/layout/IconLabelDescriptionList"/>
    <dgm:cxn modelId="{52795158-9391-48A0-AAB3-DEEA87151D42}" type="presParOf" srcId="{0D14F9A6-2432-4CC1-AE75-B37164FD7E1E}" destId="{A4F94402-A856-4F1F-8D7A-0E8CC0E8CF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67F657-40B7-4956-ACE4-737B243CA4D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39617B-4A6A-488F-B9D5-E674E9654B52}">
      <dgm:prSet/>
      <dgm:spPr/>
      <dgm:t>
        <a:bodyPr/>
        <a:lstStyle/>
        <a:p>
          <a:pPr>
            <a:defRPr b="1"/>
          </a:pPr>
          <a:r>
            <a:rPr lang="pt-BR"/>
            <a:t>Transcrição textual de parte da obra do autor consultado, sem alteração. </a:t>
          </a:r>
          <a:r>
            <a:rPr lang="pt-BR" b="1"/>
            <a:t>Deve-se mencionar o número da página. </a:t>
          </a:r>
          <a:endParaRPr lang="en-US"/>
        </a:p>
      </dgm:t>
    </dgm:pt>
    <dgm:pt modelId="{0C9929FF-0754-40B9-A481-8D030D8DBA80}" type="parTrans" cxnId="{A5EF5E34-74DD-4EC0-A2BB-D7055FE333E6}">
      <dgm:prSet/>
      <dgm:spPr/>
      <dgm:t>
        <a:bodyPr/>
        <a:lstStyle/>
        <a:p>
          <a:endParaRPr lang="en-US" sz="2000"/>
        </a:p>
      </dgm:t>
    </dgm:pt>
    <dgm:pt modelId="{852F22C9-CC8C-41D1-B9CD-AAF6C22EAEF0}" type="sibTrans" cxnId="{A5EF5E34-74DD-4EC0-A2BB-D7055FE333E6}">
      <dgm:prSet/>
      <dgm:spPr/>
      <dgm:t>
        <a:bodyPr/>
        <a:lstStyle/>
        <a:p>
          <a:endParaRPr lang="en-US"/>
        </a:p>
      </dgm:t>
    </dgm:pt>
    <dgm:pt modelId="{913AEDB2-3006-4A28-97F4-9E980B9ABFE2}">
      <dgm:prSet/>
      <dgm:spPr/>
      <dgm:t>
        <a:bodyPr/>
        <a:lstStyle/>
        <a:p>
          <a:pPr>
            <a:defRPr b="1"/>
          </a:pPr>
          <a:r>
            <a:rPr lang="pt-BR" b="1"/>
            <a:t>Citações direta com até 3 (três) linhas </a:t>
          </a:r>
          <a:endParaRPr lang="en-US"/>
        </a:p>
      </dgm:t>
    </dgm:pt>
    <dgm:pt modelId="{B082DA61-AC74-43A5-BBCF-D53ED2478E04}" type="parTrans" cxnId="{A99206FE-4857-434F-936D-198A80F35006}">
      <dgm:prSet/>
      <dgm:spPr/>
      <dgm:t>
        <a:bodyPr/>
        <a:lstStyle/>
        <a:p>
          <a:endParaRPr lang="en-US" sz="2000"/>
        </a:p>
      </dgm:t>
    </dgm:pt>
    <dgm:pt modelId="{27A4D01B-4CA4-40FE-9C5D-B0BDB1803C9B}" type="sibTrans" cxnId="{A99206FE-4857-434F-936D-198A80F35006}">
      <dgm:prSet/>
      <dgm:spPr/>
      <dgm:t>
        <a:bodyPr/>
        <a:lstStyle/>
        <a:p>
          <a:endParaRPr lang="en-US"/>
        </a:p>
      </dgm:t>
    </dgm:pt>
    <dgm:pt modelId="{87C7A6CA-640B-446E-9E14-EC9BE6EEB537}">
      <dgm:prSet/>
      <dgm:spPr/>
      <dgm:t>
        <a:bodyPr/>
        <a:lstStyle/>
        <a:p>
          <a:r>
            <a:rPr lang="pt-BR"/>
            <a:t>"Às vezes a falácia se revela apenas quando o locutor é questionado." (CARRAHER, 1999, p. 12). </a:t>
          </a:r>
          <a:endParaRPr lang="en-US"/>
        </a:p>
      </dgm:t>
    </dgm:pt>
    <dgm:pt modelId="{B1FFA0E8-A919-40F5-B0F9-A13B997D1FF2}" type="parTrans" cxnId="{A9C2701F-FFB5-4B39-845D-8990378DED53}">
      <dgm:prSet/>
      <dgm:spPr/>
      <dgm:t>
        <a:bodyPr/>
        <a:lstStyle/>
        <a:p>
          <a:endParaRPr lang="en-US" sz="2000"/>
        </a:p>
      </dgm:t>
    </dgm:pt>
    <dgm:pt modelId="{6633507F-3301-425D-B753-C6D4E6D8706F}" type="sibTrans" cxnId="{A9C2701F-FFB5-4B39-845D-8990378DED53}">
      <dgm:prSet/>
      <dgm:spPr/>
      <dgm:t>
        <a:bodyPr/>
        <a:lstStyle/>
        <a:p>
          <a:endParaRPr lang="en-US"/>
        </a:p>
      </dgm:t>
    </dgm:pt>
    <dgm:pt modelId="{00061F03-A111-4606-BDF3-2128D80BCFE2}">
      <dgm:prSet/>
      <dgm:spPr/>
      <dgm:t>
        <a:bodyPr/>
        <a:lstStyle/>
        <a:p>
          <a:r>
            <a:rPr lang="pt-BR" b="1"/>
            <a:t>Na lista de referência: </a:t>
          </a:r>
          <a:endParaRPr lang="en-US"/>
        </a:p>
      </dgm:t>
    </dgm:pt>
    <dgm:pt modelId="{9923F1DF-7E86-4870-B527-F2D36D80194A}" type="parTrans" cxnId="{E5432957-BDCE-4DB9-BE5D-FC0229B5DF49}">
      <dgm:prSet/>
      <dgm:spPr/>
      <dgm:t>
        <a:bodyPr/>
        <a:lstStyle/>
        <a:p>
          <a:endParaRPr lang="en-US" sz="2000"/>
        </a:p>
      </dgm:t>
    </dgm:pt>
    <dgm:pt modelId="{5D9ABE94-F1EA-4AFE-A67F-1FECD7BBB1E3}" type="sibTrans" cxnId="{E5432957-BDCE-4DB9-BE5D-FC0229B5DF49}">
      <dgm:prSet/>
      <dgm:spPr/>
      <dgm:t>
        <a:bodyPr/>
        <a:lstStyle/>
        <a:p>
          <a:endParaRPr lang="en-US"/>
        </a:p>
      </dgm:t>
    </dgm:pt>
    <dgm:pt modelId="{829E47C4-B0E0-4358-A90E-F68BFA3AFF03}">
      <dgm:prSet/>
      <dgm:spPr/>
      <dgm:t>
        <a:bodyPr/>
        <a:lstStyle/>
        <a:p>
          <a:r>
            <a:rPr lang="pt-BR"/>
            <a:t>CARRAHER, D. W. </a:t>
          </a:r>
          <a:r>
            <a:rPr lang="pt-BR" b="1"/>
            <a:t>Senso crítico</a:t>
          </a:r>
          <a:r>
            <a:rPr lang="pt-BR"/>
            <a:t>: do dia-a-dia às crenças humanas. São Paulo: Pioneira, 1999. </a:t>
          </a:r>
          <a:endParaRPr lang="en-US"/>
        </a:p>
      </dgm:t>
    </dgm:pt>
    <dgm:pt modelId="{F18733BE-DDF2-436A-A7A9-BE00452C92BB}" type="parTrans" cxnId="{71843D88-5375-42D4-A969-876711A0E9E9}">
      <dgm:prSet/>
      <dgm:spPr/>
      <dgm:t>
        <a:bodyPr/>
        <a:lstStyle/>
        <a:p>
          <a:endParaRPr lang="en-US" sz="2000"/>
        </a:p>
      </dgm:t>
    </dgm:pt>
    <dgm:pt modelId="{958475E5-DC9E-4964-883D-E8D0BEF8DB5E}" type="sibTrans" cxnId="{71843D88-5375-42D4-A969-876711A0E9E9}">
      <dgm:prSet/>
      <dgm:spPr/>
      <dgm:t>
        <a:bodyPr/>
        <a:lstStyle/>
        <a:p>
          <a:endParaRPr lang="en-US"/>
        </a:p>
      </dgm:t>
    </dgm:pt>
    <dgm:pt modelId="{28457E14-5D8D-4E90-934F-40C55392D88C}" type="pres">
      <dgm:prSet presAssocID="{9B67F657-40B7-4956-ACE4-737B243CA4D8}" presName="linear" presStyleCnt="0">
        <dgm:presLayoutVars>
          <dgm:animLvl val="lvl"/>
          <dgm:resizeHandles val="exact"/>
        </dgm:presLayoutVars>
      </dgm:prSet>
      <dgm:spPr/>
    </dgm:pt>
    <dgm:pt modelId="{00F18DC7-E457-4EB5-A8B4-430DEDD1F26F}" type="pres">
      <dgm:prSet presAssocID="{B239617B-4A6A-488F-B9D5-E674E9654B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C6F2B-F686-4BD0-92FE-E33DF5033ABA}" type="pres">
      <dgm:prSet presAssocID="{852F22C9-CC8C-41D1-B9CD-AAF6C22EAEF0}" presName="spacer" presStyleCnt="0"/>
      <dgm:spPr/>
    </dgm:pt>
    <dgm:pt modelId="{A847FB83-CD9A-4123-8A80-4DB73E549428}" type="pres">
      <dgm:prSet presAssocID="{913AEDB2-3006-4A28-97F4-9E980B9ABF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F3A997-47C2-4EFA-A415-4906A532164F}" type="pres">
      <dgm:prSet presAssocID="{913AEDB2-3006-4A28-97F4-9E980B9ABF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C2701F-FFB5-4B39-845D-8990378DED53}" srcId="{913AEDB2-3006-4A28-97F4-9E980B9ABFE2}" destId="{87C7A6CA-640B-446E-9E14-EC9BE6EEB537}" srcOrd="0" destOrd="0" parTransId="{B1FFA0E8-A919-40F5-B0F9-A13B997D1FF2}" sibTransId="{6633507F-3301-425D-B753-C6D4E6D8706F}"/>
    <dgm:cxn modelId="{A5EF5E34-74DD-4EC0-A2BB-D7055FE333E6}" srcId="{9B67F657-40B7-4956-ACE4-737B243CA4D8}" destId="{B239617B-4A6A-488F-B9D5-E674E9654B52}" srcOrd="0" destOrd="0" parTransId="{0C9929FF-0754-40B9-A481-8D030D8DBA80}" sibTransId="{852F22C9-CC8C-41D1-B9CD-AAF6C22EAEF0}"/>
    <dgm:cxn modelId="{EF1D2836-6670-4289-9122-FB1936CB7DD2}" type="presOf" srcId="{B239617B-4A6A-488F-B9D5-E674E9654B52}" destId="{00F18DC7-E457-4EB5-A8B4-430DEDD1F26F}" srcOrd="0" destOrd="0" presId="urn:microsoft.com/office/officeart/2005/8/layout/vList2"/>
    <dgm:cxn modelId="{E5432957-BDCE-4DB9-BE5D-FC0229B5DF49}" srcId="{913AEDB2-3006-4A28-97F4-9E980B9ABFE2}" destId="{00061F03-A111-4606-BDF3-2128D80BCFE2}" srcOrd="1" destOrd="0" parTransId="{9923F1DF-7E86-4870-B527-F2D36D80194A}" sibTransId="{5D9ABE94-F1EA-4AFE-A67F-1FECD7BBB1E3}"/>
    <dgm:cxn modelId="{71843D88-5375-42D4-A969-876711A0E9E9}" srcId="{913AEDB2-3006-4A28-97F4-9E980B9ABFE2}" destId="{829E47C4-B0E0-4358-A90E-F68BFA3AFF03}" srcOrd="2" destOrd="0" parTransId="{F18733BE-DDF2-436A-A7A9-BE00452C92BB}" sibTransId="{958475E5-DC9E-4964-883D-E8D0BEF8DB5E}"/>
    <dgm:cxn modelId="{0D07EE9F-1235-4D93-AFD8-4C27FB46FFB9}" type="presOf" srcId="{00061F03-A111-4606-BDF3-2128D80BCFE2}" destId="{ABF3A997-47C2-4EFA-A415-4906A532164F}" srcOrd="0" destOrd="1" presId="urn:microsoft.com/office/officeart/2005/8/layout/vList2"/>
    <dgm:cxn modelId="{768FD1B5-A4DA-4A57-8420-20BF35995339}" type="presOf" srcId="{829E47C4-B0E0-4358-A90E-F68BFA3AFF03}" destId="{ABF3A997-47C2-4EFA-A415-4906A532164F}" srcOrd="0" destOrd="2" presId="urn:microsoft.com/office/officeart/2005/8/layout/vList2"/>
    <dgm:cxn modelId="{405D1FDC-C69E-49A4-B403-0F4607DC27BE}" type="presOf" srcId="{87C7A6CA-640B-446E-9E14-EC9BE6EEB537}" destId="{ABF3A997-47C2-4EFA-A415-4906A532164F}" srcOrd="0" destOrd="0" presId="urn:microsoft.com/office/officeart/2005/8/layout/vList2"/>
    <dgm:cxn modelId="{74E831E7-3F55-46DE-8C9D-60FF2EFAC741}" type="presOf" srcId="{913AEDB2-3006-4A28-97F4-9E980B9ABFE2}" destId="{A847FB83-CD9A-4123-8A80-4DB73E549428}" srcOrd="0" destOrd="0" presId="urn:microsoft.com/office/officeart/2005/8/layout/vList2"/>
    <dgm:cxn modelId="{0123E8F2-940E-4644-8744-7F9FBE0412F5}" type="presOf" srcId="{9B67F657-40B7-4956-ACE4-737B243CA4D8}" destId="{28457E14-5D8D-4E90-934F-40C55392D88C}" srcOrd="0" destOrd="0" presId="urn:microsoft.com/office/officeart/2005/8/layout/vList2"/>
    <dgm:cxn modelId="{A99206FE-4857-434F-936D-198A80F35006}" srcId="{9B67F657-40B7-4956-ACE4-737B243CA4D8}" destId="{913AEDB2-3006-4A28-97F4-9E980B9ABFE2}" srcOrd="1" destOrd="0" parTransId="{B082DA61-AC74-43A5-BBCF-D53ED2478E04}" sibTransId="{27A4D01B-4CA4-40FE-9C5D-B0BDB1803C9B}"/>
    <dgm:cxn modelId="{48CC55DF-6754-4E4F-8920-6F2F25D51997}" type="presParOf" srcId="{28457E14-5D8D-4E90-934F-40C55392D88C}" destId="{00F18DC7-E457-4EB5-A8B4-430DEDD1F26F}" srcOrd="0" destOrd="0" presId="urn:microsoft.com/office/officeart/2005/8/layout/vList2"/>
    <dgm:cxn modelId="{B997B0CD-0505-463F-94A0-7162940F4E1C}" type="presParOf" srcId="{28457E14-5D8D-4E90-934F-40C55392D88C}" destId="{78CC6F2B-F686-4BD0-92FE-E33DF5033ABA}" srcOrd="1" destOrd="0" presId="urn:microsoft.com/office/officeart/2005/8/layout/vList2"/>
    <dgm:cxn modelId="{48A50573-5E4D-4A08-8974-28C0BFFC17D7}" type="presParOf" srcId="{28457E14-5D8D-4E90-934F-40C55392D88C}" destId="{A847FB83-CD9A-4123-8A80-4DB73E549428}" srcOrd="2" destOrd="0" presId="urn:microsoft.com/office/officeart/2005/8/layout/vList2"/>
    <dgm:cxn modelId="{EE087F81-96B8-4030-9041-6CD07F303428}" type="presParOf" srcId="{28457E14-5D8D-4E90-934F-40C55392D88C}" destId="{ABF3A997-47C2-4EFA-A415-4906A53216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A6B25A-2D55-4951-8EC3-C39A744D13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C4B0FE-578A-403F-BCDA-6769A377C608}">
      <dgm:prSet/>
      <dgm:spPr/>
      <dgm:t>
        <a:bodyPr/>
        <a:lstStyle/>
        <a:p>
          <a:r>
            <a:rPr lang="pt-BR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/>
        </a:p>
      </dgm:t>
    </dgm:pt>
    <dgm:pt modelId="{067F28D1-92F0-483B-BF3C-E11131F7297F}" type="parTrans" cxnId="{9B3D799C-467D-48C6-8045-2456B1BF90D4}">
      <dgm:prSet/>
      <dgm:spPr/>
      <dgm:t>
        <a:bodyPr/>
        <a:lstStyle/>
        <a:p>
          <a:endParaRPr lang="en-US"/>
        </a:p>
      </dgm:t>
    </dgm:pt>
    <dgm:pt modelId="{47820451-D8E4-4154-923D-A43BEF6BB39E}" type="sibTrans" cxnId="{9B3D799C-467D-48C6-8045-2456B1BF90D4}">
      <dgm:prSet/>
      <dgm:spPr/>
      <dgm:t>
        <a:bodyPr/>
        <a:lstStyle/>
        <a:p>
          <a:endParaRPr lang="en-US"/>
        </a:p>
      </dgm:t>
    </dgm:pt>
    <dgm:pt modelId="{A886435F-1FA5-4B15-A35A-F539B28EE10E}">
      <dgm:prSet/>
      <dgm:spPr/>
      <dgm:t>
        <a:bodyPr/>
        <a:lstStyle/>
        <a:p>
          <a:r>
            <a:rPr lang="pt-BR"/>
            <a:t>Como lembra Martins (1980), o futuro desenvolvimento da informação está cada dia mais dependente de uma normalização. </a:t>
          </a:r>
          <a:endParaRPr lang="en-US"/>
        </a:p>
      </dgm:t>
    </dgm:pt>
    <dgm:pt modelId="{3EEF518E-D3F5-4A90-8891-15A9F9236E5D}" type="parTrans" cxnId="{ACD45EE6-D45D-4CB3-AEEE-989779590664}">
      <dgm:prSet/>
      <dgm:spPr/>
      <dgm:t>
        <a:bodyPr/>
        <a:lstStyle/>
        <a:p>
          <a:endParaRPr lang="en-US"/>
        </a:p>
      </dgm:t>
    </dgm:pt>
    <dgm:pt modelId="{46ED3743-045E-4CFE-BF29-FDFFF682A93C}" type="sibTrans" cxnId="{ACD45EE6-D45D-4CB3-AEEE-989779590664}">
      <dgm:prSet/>
      <dgm:spPr/>
      <dgm:t>
        <a:bodyPr/>
        <a:lstStyle/>
        <a:p>
          <a:endParaRPr lang="en-US"/>
        </a:p>
      </dgm:t>
    </dgm:pt>
    <dgm:pt modelId="{5F51488E-7676-4225-9E85-3A0FF07AF333}" type="pres">
      <dgm:prSet presAssocID="{B1A6B25A-2D55-4951-8EC3-C39A744D1380}" presName="root" presStyleCnt="0">
        <dgm:presLayoutVars>
          <dgm:dir/>
          <dgm:resizeHandles val="exact"/>
        </dgm:presLayoutVars>
      </dgm:prSet>
      <dgm:spPr/>
    </dgm:pt>
    <dgm:pt modelId="{ACBEDD3C-F1A0-46E3-BCBF-F6E136A6AEDB}" type="pres">
      <dgm:prSet presAssocID="{0DC4B0FE-578A-403F-BCDA-6769A377C608}" presName="compNode" presStyleCnt="0"/>
      <dgm:spPr/>
    </dgm:pt>
    <dgm:pt modelId="{F844562E-1B5A-4E69-BB63-498466821B7D}" type="pres">
      <dgm:prSet presAssocID="{0DC4B0FE-578A-403F-BCDA-6769A377C608}" presName="bgRect" presStyleLbl="bgShp" presStyleIdx="0" presStyleCnt="2"/>
      <dgm:spPr/>
    </dgm:pt>
    <dgm:pt modelId="{7A5BBA68-BFF4-46C7-824B-4D8E9E1D778B}" type="pres">
      <dgm:prSet presAssocID="{0DC4B0FE-578A-403F-BCDA-6769A377C6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18E9A1A-C697-48D5-B233-CBC8DB920647}" type="pres">
      <dgm:prSet presAssocID="{0DC4B0FE-578A-403F-BCDA-6769A377C608}" presName="spaceRect" presStyleCnt="0"/>
      <dgm:spPr/>
    </dgm:pt>
    <dgm:pt modelId="{14306F9C-25E7-4169-97DF-C422E3F5862A}" type="pres">
      <dgm:prSet presAssocID="{0DC4B0FE-578A-403F-BCDA-6769A377C608}" presName="parTx" presStyleLbl="revTx" presStyleIdx="0" presStyleCnt="2">
        <dgm:presLayoutVars>
          <dgm:chMax val="0"/>
          <dgm:chPref val="0"/>
        </dgm:presLayoutVars>
      </dgm:prSet>
      <dgm:spPr/>
    </dgm:pt>
    <dgm:pt modelId="{A6611F18-E805-4096-9D01-D4C6D1947364}" type="pres">
      <dgm:prSet presAssocID="{47820451-D8E4-4154-923D-A43BEF6BB39E}" presName="sibTrans" presStyleCnt="0"/>
      <dgm:spPr/>
    </dgm:pt>
    <dgm:pt modelId="{B196F59D-F2E7-4419-B424-06B301094090}" type="pres">
      <dgm:prSet presAssocID="{A886435F-1FA5-4B15-A35A-F539B28EE10E}" presName="compNode" presStyleCnt="0"/>
      <dgm:spPr/>
    </dgm:pt>
    <dgm:pt modelId="{13F18EE8-C28D-4962-A2F3-ABA2DE1025A4}" type="pres">
      <dgm:prSet presAssocID="{A886435F-1FA5-4B15-A35A-F539B28EE10E}" presName="bgRect" presStyleLbl="bgShp" presStyleIdx="1" presStyleCnt="2"/>
      <dgm:spPr/>
    </dgm:pt>
    <dgm:pt modelId="{F6DEDCAE-CB4A-4D32-B718-501418815625}" type="pres">
      <dgm:prSet presAssocID="{A886435F-1FA5-4B15-A35A-F539B28EE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08DF07-AF80-46E8-B439-C9E6F89FE896}" type="pres">
      <dgm:prSet presAssocID="{A886435F-1FA5-4B15-A35A-F539B28EE10E}" presName="spaceRect" presStyleCnt="0"/>
      <dgm:spPr/>
    </dgm:pt>
    <dgm:pt modelId="{4E57BAB5-C012-45E2-AA61-6D7CC4CB8FCF}" type="pres">
      <dgm:prSet presAssocID="{A886435F-1FA5-4B15-A35A-F539B28EE1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3D799C-467D-48C6-8045-2456B1BF90D4}" srcId="{B1A6B25A-2D55-4951-8EC3-C39A744D1380}" destId="{0DC4B0FE-578A-403F-BCDA-6769A377C608}" srcOrd="0" destOrd="0" parTransId="{067F28D1-92F0-483B-BF3C-E11131F7297F}" sibTransId="{47820451-D8E4-4154-923D-A43BEF6BB39E}"/>
    <dgm:cxn modelId="{6F5B3EA8-9FE9-40B3-ACAD-C5AC0D1A3B07}" type="presOf" srcId="{B1A6B25A-2D55-4951-8EC3-C39A744D1380}" destId="{5F51488E-7676-4225-9E85-3A0FF07AF333}" srcOrd="0" destOrd="0" presId="urn:microsoft.com/office/officeart/2018/2/layout/IconVerticalSolidList"/>
    <dgm:cxn modelId="{0412FFDB-718C-45C8-BE84-10A861E018B3}" type="presOf" srcId="{0DC4B0FE-578A-403F-BCDA-6769A377C608}" destId="{14306F9C-25E7-4169-97DF-C422E3F5862A}" srcOrd="0" destOrd="0" presId="urn:microsoft.com/office/officeart/2018/2/layout/IconVerticalSolidList"/>
    <dgm:cxn modelId="{60FD45DC-104A-40E6-AFD5-DC13C85C2BB6}" type="presOf" srcId="{A886435F-1FA5-4B15-A35A-F539B28EE10E}" destId="{4E57BAB5-C012-45E2-AA61-6D7CC4CB8FCF}" srcOrd="0" destOrd="0" presId="urn:microsoft.com/office/officeart/2018/2/layout/IconVerticalSolidList"/>
    <dgm:cxn modelId="{ACD45EE6-D45D-4CB3-AEEE-989779590664}" srcId="{B1A6B25A-2D55-4951-8EC3-C39A744D1380}" destId="{A886435F-1FA5-4B15-A35A-F539B28EE10E}" srcOrd="1" destOrd="0" parTransId="{3EEF518E-D3F5-4A90-8891-15A9F9236E5D}" sibTransId="{46ED3743-045E-4CFE-BF29-FDFFF682A93C}"/>
    <dgm:cxn modelId="{6A69226A-BD95-4981-8596-FD65FF6A4233}" type="presParOf" srcId="{5F51488E-7676-4225-9E85-3A0FF07AF333}" destId="{ACBEDD3C-F1A0-46E3-BCBF-F6E136A6AEDB}" srcOrd="0" destOrd="0" presId="urn:microsoft.com/office/officeart/2018/2/layout/IconVerticalSolidList"/>
    <dgm:cxn modelId="{63B718C7-CF18-4AA0-A0E0-B7D7100890A6}" type="presParOf" srcId="{ACBEDD3C-F1A0-46E3-BCBF-F6E136A6AEDB}" destId="{F844562E-1B5A-4E69-BB63-498466821B7D}" srcOrd="0" destOrd="0" presId="urn:microsoft.com/office/officeart/2018/2/layout/IconVerticalSolidList"/>
    <dgm:cxn modelId="{3D75AE62-7518-43F6-83A7-C9FE9A4AD78F}" type="presParOf" srcId="{ACBEDD3C-F1A0-46E3-BCBF-F6E136A6AEDB}" destId="{7A5BBA68-BFF4-46C7-824B-4D8E9E1D778B}" srcOrd="1" destOrd="0" presId="urn:microsoft.com/office/officeart/2018/2/layout/IconVerticalSolidList"/>
    <dgm:cxn modelId="{4D14B0F6-0B85-4931-89D7-BEFAC0D3A60E}" type="presParOf" srcId="{ACBEDD3C-F1A0-46E3-BCBF-F6E136A6AEDB}" destId="{718E9A1A-C697-48D5-B233-CBC8DB920647}" srcOrd="2" destOrd="0" presId="urn:microsoft.com/office/officeart/2018/2/layout/IconVerticalSolidList"/>
    <dgm:cxn modelId="{5AD0ABF4-61F1-4ECE-9FB3-6D5F9C8121E9}" type="presParOf" srcId="{ACBEDD3C-F1A0-46E3-BCBF-F6E136A6AEDB}" destId="{14306F9C-25E7-4169-97DF-C422E3F5862A}" srcOrd="3" destOrd="0" presId="urn:microsoft.com/office/officeart/2018/2/layout/IconVerticalSolidList"/>
    <dgm:cxn modelId="{7A02536F-4D74-471B-B74D-B9CA5AFE922F}" type="presParOf" srcId="{5F51488E-7676-4225-9E85-3A0FF07AF333}" destId="{A6611F18-E805-4096-9D01-D4C6D1947364}" srcOrd="1" destOrd="0" presId="urn:microsoft.com/office/officeart/2018/2/layout/IconVerticalSolidList"/>
    <dgm:cxn modelId="{BA8F31FE-1EEF-4280-924F-57B110E56FA6}" type="presParOf" srcId="{5F51488E-7676-4225-9E85-3A0FF07AF333}" destId="{B196F59D-F2E7-4419-B424-06B301094090}" srcOrd="2" destOrd="0" presId="urn:microsoft.com/office/officeart/2018/2/layout/IconVerticalSolidList"/>
    <dgm:cxn modelId="{4F555A2E-35AE-4E9F-8256-83E8ECAB84B4}" type="presParOf" srcId="{B196F59D-F2E7-4419-B424-06B301094090}" destId="{13F18EE8-C28D-4962-A2F3-ABA2DE1025A4}" srcOrd="0" destOrd="0" presId="urn:microsoft.com/office/officeart/2018/2/layout/IconVerticalSolidList"/>
    <dgm:cxn modelId="{4338F289-9ADC-4A4A-85AC-F0AB7901ACD0}" type="presParOf" srcId="{B196F59D-F2E7-4419-B424-06B301094090}" destId="{F6DEDCAE-CB4A-4D32-B718-501418815625}" srcOrd="1" destOrd="0" presId="urn:microsoft.com/office/officeart/2018/2/layout/IconVerticalSolidList"/>
    <dgm:cxn modelId="{754856B4-9FB8-4566-9257-39610C5AB004}" type="presParOf" srcId="{B196F59D-F2E7-4419-B424-06B301094090}" destId="{6608DF07-AF80-46E8-B439-C9E6F89FE896}" srcOrd="2" destOrd="0" presId="urn:microsoft.com/office/officeart/2018/2/layout/IconVerticalSolidList"/>
    <dgm:cxn modelId="{8A38A701-CB60-4096-A3BA-091AECBF3A8B}" type="presParOf" srcId="{B196F59D-F2E7-4419-B424-06B301094090}" destId="{4E57BAB5-C012-45E2-AA61-6D7CC4CB8F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BE962-AD4B-4D7D-8739-9E31786552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F82116-A8F6-4DC4-ACDA-C09300A1AD85}">
      <dgm:prSet/>
      <dgm:spPr/>
      <dgm:t>
        <a:bodyPr/>
        <a:lstStyle/>
        <a:p>
          <a:r>
            <a:rPr lang="pt-BR" dirty="0"/>
            <a:t>9. Diagrama de caso de uso</a:t>
          </a:r>
          <a:endParaRPr lang="en-US" dirty="0"/>
        </a:p>
      </dgm:t>
    </dgm:pt>
    <dgm:pt modelId="{6FDF5A75-475D-4882-B006-1AFAF78D1183}" type="parTrans" cxnId="{E88BC11C-0AA6-4709-AAF0-45086F2DE64D}">
      <dgm:prSet/>
      <dgm:spPr/>
      <dgm:t>
        <a:bodyPr/>
        <a:lstStyle/>
        <a:p>
          <a:endParaRPr lang="en-US"/>
        </a:p>
      </dgm:t>
    </dgm:pt>
    <dgm:pt modelId="{8B036981-C087-4A53-976D-98D85567C7F3}" type="sibTrans" cxnId="{E88BC11C-0AA6-4709-AAF0-45086F2DE64D}">
      <dgm:prSet/>
      <dgm:spPr/>
      <dgm:t>
        <a:bodyPr/>
        <a:lstStyle/>
        <a:p>
          <a:endParaRPr lang="en-US"/>
        </a:p>
      </dgm:t>
    </dgm:pt>
    <dgm:pt modelId="{668D6B4B-52A6-4704-97EE-3AB9F9B2D03E}">
      <dgm:prSet/>
      <dgm:spPr/>
      <dgm:t>
        <a:bodyPr/>
        <a:lstStyle/>
        <a:p>
          <a:r>
            <a:rPr lang="pt-BR" dirty="0"/>
            <a:t>10. MER</a:t>
          </a:r>
          <a:endParaRPr lang="en-US" dirty="0"/>
        </a:p>
      </dgm:t>
    </dgm:pt>
    <dgm:pt modelId="{66AD9C2C-D8F3-4B8C-819D-ABDAAF2478F4}" type="parTrans" cxnId="{65898AA6-E12C-4EE1-9CA5-A8CD0CBAC239}">
      <dgm:prSet/>
      <dgm:spPr/>
      <dgm:t>
        <a:bodyPr/>
        <a:lstStyle/>
        <a:p>
          <a:endParaRPr lang="en-US"/>
        </a:p>
      </dgm:t>
    </dgm:pt>
    <dgm:pt modelId="{1B4895E6-2D8C-41A7-A5CE-61434FA32382}" type="sibTrans" cxnId="{65898AA6-E12C-4EE1-9CA5-A8CD0CBAC239}">
      <dgm:prSet/>
      <dgm:spPr/>
      <dgm:t>
        <a:bodyPr/>
        <a:lstStyle/>
        <a:p>
          <a:endParaRPr lang="en-US"/>
        </a:p>
      </dgm:t>
    </dgm:pt>
    <dgm:pt modelId="{052E3C0A-25BB-4D19-B0BE-EBE95C585E41}">
      <dgm:prSet/>
      <dgm:spPr/>
      <dgm:t>
        <a:bodyPr/>
        <a:lstStyle/>
        <a:p>
          <a:r>
            <a:rPr lang="pt-BR" dirty="0"/>
            <a:t>11. Diagrama de classes</a:t>
          </a:r>
          <a:endParaRPr lang="en-US" dirty="0"/>
        </a:p>
      </dgm:t>
    </dgm:pt>
    <dgm:pt modelId="{C2CDA3F1-2CEC-4265-A63F-17170C269223}" type="parTrans" cxnId="{65C14519-827F-4EC2-A5C7-4565D8C5EE64}">
      <dgm:prSet/>
      <dgm:spPr/>
      <dgm:t>
        <a:bodyPr/>
        <a:lstStyle/>
        <a:p>
          <a:endParaRPr lang="en-US"/>
        </a:p>
      </dgm:t>
    </dgm:pt>
    <dgm:pt modelId="{BEA38ECF-CEF5-4295-9B68-D5F95DA6B621}" type="sibTrans" cxnId="{65C14519-827F-4EC2-A5C7-4565D8C5EE64}">
      <dgm:prSet/>
      <dgm:spPr/>
      <dgm:t>
        <a:bodyPr/>
        <a:lstStyle/>
        <a:p>
          <a:endParaRPr lang="en-US"/>
        </a:p>
      </dgm:t>
    </dgm:pt>
    <dgm:pt modelId="{E9E5F986-40B4-4DC0-BF81-C53CEC08E50F}" type="pres">
      <dgm:prSet presAssocID="{A2BBE962-AD4B-4D7D-8739-9E31786552A4}" presName="root" presStyleCnt="0">
        <dgm:presLayoutVars>
          <dgm:dir/>
          <dgm:resizeHandles val="exact"/>
        </dgm:presLayoutVars>
      </dgm:prSet>
      <dgm:spPr/>
    </dgm:pt>
    <dgm:pt modelId="{02A0D6F7-86BB-4D31-8A8D-C0A62F2CCC3C}" type="pres">
      <dgm:prSet presAssocID="{A0F82116-A8F6-4DC4-ACDA-C09300A1AD85}" presName="compNode" presStyleCnt="0"/>
      <dgm:spPr/>
    </dgm:pt>
    <dgm:pt modelId="{4C34C385-16B7-4ED0-81EF-BBAA32F10EBA}" type="pres">
      <dgm:prSet presAssocID="{A0F82116-A8F6-4DC4-ACDA-C09300A1AD85}" presName="bgRect" presStyleLbl="bgShp" presStyleIdx="0" presStyleCnt="3"/>
      <dgm:spPr/>
    </dgm:pt>
    <dgm:pt modelId="{AE73D9BC-F3DE-4031-BC7E-ABB341F53272}" type="pres">
      <dgm:prSet presAssocID="{A0F82116-A8F6-4DC4-ACDA-C09300A1A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4178AD-87F4-4A75-BED2-189A01A6835B}" type="pres">
      <dgm:prSet presAssocID="{A0F82116-A8F6-4DC4-ACDA-C09300A1AD85}" presName="spaceRect" presStyleCnt="0"/>
      <dgm:spPr/>
    </dgm:pt>
    <dgm:pt modelId="{532D2E66-8DD0-4940-8801-1280AF819854}" type="pres">
      <dgm:prSet presAssocID="{A0F82116-A8F6-4DC4-ACDA-C09300A1AD85}" presName="parTx" presStyleLbl="revTx" presStyleIdx="0" presStyleCnt="3">
        <dgm:presLayoutVars>
          <dgm:chMax val="0"/>
          <dgm:chPref val="0"/>
        </dgm:presLayoutVars>
      </dgm:prSet>
      <dgm:spPr/>
    </dgm:pt>
    <dgm:pt modelId="{72F63DDB-610D-47E7-969A-DDA5644A50D0}" type="pres">
      <dgm:prSet presAssocID="{8B036981-C087-4A53-976D-98D85567C7F3}" presName="sibTrans" presStyleCnt="0"/>
      <dgm:spPr/>
    </dgm:pt>
    <dgm:pt modelId="{7B4E63FC-F268-4907-9D56-1AEC81F88B61}" type="pres">
      <dgm:prSet presAssocID="{668D6B4B-52A6-4704-97EE-3AB9F9B2D03E}" presName="compNode" presStyleCnt="0"/>
      <dgm:spPr/>
    </dgm:pt>
    <dgm:pt modelId="{6A05F5F9-9117-4267-B2BF-7A42561E9603}" type="pres">
      <dgm:prSet presAssocID="{668D6B4B-52A6-4704-97EE-3AB9F9B2D03E}" presName="bgRect" presStyleLbl="bgShp" presStyleIdx="1" presStyleCnt="3"/>
      <dgm:spPr/>
    </dgm:pt>
    <dgm:pt modelId="{C6BAB17D-4B4C-4FF6-801D-1D17EE5F0B12}" type="pres">
      <dgm:prSet presAssocID="{668D6B4B-52A6-4704-97EE-3AB9F9B2D0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E02A5404-B3F8-46F4-96DC-3BE93E3279CF}" type="pres">
      <dgm:prSet presAssocID="{668D6B4B-52A6-4704-97EE-3AB9F9B2D03E}" presName="spaceRect" presStyleCnt="0"/>
      <dgm:spPr/>
    </dgm:pt>
    <dgm:pt modelId="{94293FA8-A8C3-435C-9D6F-A665BC8D4E7A}" type="pres">
      <dgm:prSet presAssocID="{668D6B4B-52A6-4704-97EE-3AB9F9B2D03E}" presName="parTx" presStyleLbl="revTx" presStyleIdx="1" presStyleCnt="3">
        <dgm:presLayoutVars>
          <dgm:chMax val="0"/>
          <dgm:chPref val="0"/>
        </dgm:presLayoutVars>
      </dgm:prSet>
      <dgm:spPr/>
    </dgm:pt>
    <dgm:pt modelId="{6D70E78F-0548-41FE-8D66-8F87A883A244}" type="pres">
      <dgm:prSet presAssocID="{1B4895E6-2D8C-41A7-A5CE-61434FA32382}" presName="sibTrans" presStyleCnt="0"/>
      <dgm:spPr/>
    </dgm:pt>
    <dgm:pt modelId="{28C730A7-9408-40E8-ACEC-DA5A1289847C}" type="pres">
      <dgm:prSet presAssocID="{052E3C0A-25BB-4D19-B0BE-EBE95C585E41}" presName="compNode" presStyleCnt="0"/>
      <dgm:spPr/>
    </dgm:pt>
    <dgm:pt modelId="{209B2628-3B66-42D5-A87B-33B2A7861F2B}" type="pres">
      <dgm:prSet presAssocID="{052E3C0A-25BB-4D19-B0BE-EBE95C585E41}" presName="bgRect" presStyleLbl="bgShp" presStyleIdx="2" presStyleCnt="3"/>
      <dgm:spPr/>
    </dgm:pt>
    <dgm:pt modelId="{7C74E25D-7515-4B35-9B05-DFD8D4D8557D}" type="pres">
      <dgm:prSet presAssocID="{052E3C0A-25BB-4D19-B0BE-EBE95C585E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EF3D92C-29D8-4B09-9756-F6B05BA91435}" type="pres">
      <dgm:prSet presAssocID="{052E3C0A-25BB-4D19-B0BE-EBE95C585E41}" presName="spaceRect" presStyleCnt="0"/>
      <dgm:spPr/>
    </dgm:pt>
    <dgm:pt modelId="{FC141BB1-346A-444C-9161-1DA5225AB82F}" type="pres">
      <dgm:prSet presAssocID="{052E3C0A-25BB-4D19-B0BE-EBE95C585E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245312-5E71-4339-9F6E-7C654DAC0F79}" type="presOf" srcId="{668D6B4B-52A6-4704-97EE-3AB9F9B2D03E}" destId="{94293FA8-A8C3-435C-9D6F-A665BC8D4E7A}" srcOrd="0" destOrd="0" presId="urn:microsoft.com/office/officeart/2018/2/layout/IconVerticalSolidList"/>
    <dgm:cxn modelId="{65C14519-827F-4EC2-A5C7-4565D8C5EE64}" srcId="{A2BBE962-AD4B-4D7D-8739-9E31786552A4}" destId="{052E3C0A-25BB-4D19-B0BE-EBE95C585E41}" srcOrd="2" destOrd="0" parTransId="{C2CDA3F1-2CEC-4265-A63F-17170C269223}" sibTransId="{BEA38ECF-CEF5-4295-9B68-D5F95DA6B621}"/>
    <dgm:cxn modelId="{E88BC11C-0AA6-4709-AAF0-45086F2DE64D}" srcId="{A2BBE962-AD4B-4D7D-8739-9E31786552A4}" destId="{A0F82116-A8F6-4DC4-ACDA-C09300A1AD85}" srcOrd="0" destOrd="0" parTransId="{6FDF5A75-475D-4882-B006-1AFAF78D1183}" sibTransId="{8B036981-C087-4A53-976D-98D85567C7F3}"/>
    <dgm:cxn modelId="{BB804124-765E-4E13-B73A-6A82795820F9}" type="presOf" srcId="{052E3C0A-25BB-4D19-B0BE-EBE95C585E41}" destId="{FC141BB1-346A-444C-9161-1DA5225AB82F}" srcOrd="0" destOrd="0" presId="urn:microsoft.com/office/officeart/2018/2/layout/IconVerticalSolidList"/>
    <dgm:cxn modelId="{C9C7A732-0518-4A8D-B70A-C0DED2A33A2B}" type="presOf" srcId="{A2BBE962-AD4B-4D7D-8739-9E31786552A4}" destId="{E9E5F986-40B4-4DC0-BF81-C53CEC08E50F}" srcOrd="0" destOrd="0" presId="urn:microsoft.com/office/officeart/2018/2/layout/IconVerticalSolidList"/>
    <dgm:cxn modelId="{65898AA6-E12C-4EE1-9CA5-A8CD0CBAC239}" srcId="{A2BBE962-AD4B-4D7D-8739-9E31786552A4}" destId="{668D6B4B-52A6-4704-97EE-3AB9F9B2D03E}" srcOrd="1" destOrd="0" parTransId="{66AD9C2C-D8F3-4B8C-819D-ABDAAF2478F4}" sibTransId="{1B4895E6-2D8C-41A7-A5CE-61434FA32382}"/>
    <dgm:cxn modelId="{22A665AD-EF8C-4B37-AEC5-7CA5D9603DD2}" type="presOf" srcId="{A0F82116-A8F6-4DC4-ACDA-C09300A1AD85}" destId="{532D2E66-8DD0-4940-8801-1280AF819854}" srcOrd="0" destOrd="0" presId="urn:microsoft.com/office/officeart/2018/2/layout/IconVerticalSolidList"/>
    <dgm:cxn modelId="{66630DD2-14CB-42AE-A318-A88A79F85406}" type="presParOf" srcId="{E9E5F986-40B4-4DC0-BF81-C53CEC08E50F}" destId="{02A0D6F7-86BB-4D31-8A8D-C0A62F2CCC3C}" srcOrd="0" destOrd="0" presId="urn:microsoft.com/office/officeart/2018/2/layout/IconVerticalSolidList"/>
    <dgm:cxn modelId="{E4613A23-BC7A-48D7-AE0F-10E32922DC67}" type="presParOf" srcId="{02A0D6F7-86BB-4D31-8A8D-C0A62F2CCC3C}" destId="{4C34C385-16B7-4ED0-81EF-BBAA32F10EBA}" srcOrd="0" destOrd="0" presId="urn:microsoft.com/office/officeart/2018/2/layout/IconVerticalSolidList"/>
    <dgm:cxn modelId="{7A5E57B8-ADB7-4473-8DEC-AA75A69B57DE}" type="presParOf" srcId="{02A0D6F7-86BB-4D31-8A8D-C0A62F2CCC3C}" destId="{AE73D9BC-F3DE-4031-BC7E-ABB341F53272}" srcOrd="1" destOrd="0" presId="urn:microsoft.com/office/officeart/2018/2/layout/IconVerticalSolidList"/>
    <dgm:cxn modelId="{59A5CC5B-CF12-4611-840A-8A8D162BA114}" type="presParOf" srcId="{02A0D6F7-86BB-4D31-8A8D-C0A62F2CCC3C}" destId="{C24178AD-87F4-4A75-BED2-189A01A6835B}" srcOrd="2" destOrd="0" presId="urn:microsoft.com/office/officeart/2018/2/layout/IconVerticalSolidList"/>
    <dgm:cxn modelId="{5EB58AC2-54BB-4166-A557-1EB95658227D}" type="presParOf" srcId="{02A0D6F7-86BB-4D31-8A8D-C0A62F2CCC3C}" destId="{532D2E66-8DD0-4940-8801-1280AF819854}" srcOrd="3" destOrd="0" presId="urn:microsoft.com/office/officeart/2018/2/layout/IconVerticalSolidList"/>
    <dgm:cxn modelId="{6C8A1E49-C33C-4B3F-92AF-109B9CD13E21}" type="presParOf" srcId="{E9E5F986-40B4-4DC0-BF81-C53CEC08E50F}" destId="{72F63DDB-610D-47E7-969A-DDA5644A50D0}" srcOrd="1" destOrd="0" presId="urn:microsoft.com/office/officeart/2018/2/layout/IconVerticalSolidList"/>
    <dgm:cxn modelId="{CF1A32DC-BED0-45D7-912C-C650E2FD4BBB}" type="presParOf" srcId="{E9E5F986-40B4-4DC0-BF81-C53CEC08E50F}" destId="{7B4E63FC-F268-4907-9D56-1AEC81F88B61}" srcOrd="2" destOrd="0" presId="urn:microsoft.com/office/officeart/2018/2/layout/IconVerticalSolidList"/>
    <dgm:cxn modelId="{D57C4F7F-C51A-4723-BC33-2A0FC48488FB}" type="presParOf" srcId="{7B4E63FC-F268-4907-9D56-1AEC81F88B61}" destId="{6A05F5F9-9117-4267-B2BF-7A42561E9603}" srcOrd="0" destOrd="0" presId="urn:microsoft.com/office/officeart/2018/2/layout/IconVerticalSolidList"/>
    <dgm:cxn modelId="{23EB159B-12CE-448B-A9EF-7A028188C9E6}" type="presParOf" srcId="{7B4E63FC-F268-4907-9D56-1AEC81F88B61}" destId="{C6BAB17D-4B4C-4FF6-801D-1D17EE5F0B12}" srcOrd="1" destOrd="0" presId="urn:microsoft.com/office/officeart/2018/2/layout/IconVerticalSolidList"/>
    <dgm:cxn modelId="{362D2F04-AFB9-45B1-91B3-417D6C38DC54}" type="presParOf" srcId="{7B4E63FC-F268-4907-9D56-1AEC81F88B61}" destId="{E02A5404-B3F8-46F4-96DC-3BE93E3279CF}" srcOrd="2" destOrd="0" presId="urn:microsoft.com/office/officeart/2018/2/layout/IconVerticalSolidList"/>
    <dgm:cxn modelId="{C8D2CCCF-1BA3-499F-9591-02D9658B2AB4}" type="presParOf" srcId="{7B4E63FC-F268-4907-9D56-1AEC81F88B61}" destId="{94293FA8-A8C3-435C-9D6F-A665BC8D4E7A}" srcOrd="3" destOrd="0" presId="urn:microsoft.com/office/officeart/2018/2/layout/IconVerticalSolidList"/>
    <dgm:cxn modelId="{7088F89F-8313-442B-8CC0-5DD06C5E71C6}" type="presParOf" srcId="{E9E5F986-40B4-4DC0-BF81-C53CEC08E50F}" destId="{6D70E78F-0548-41FE-8D66-8F87A883A244}" srcOrd="3" destOrd="0" presId="urn:microsoft.com/office/officeart/2018/2/layout/IconVerticalSolidList"/>
    <dgm:cxn modelId="{69B7EA87-1006-4242-A303-5896685D1282}" type="presParOf" srcId="{E9E5F986-40B4-4DC0-BF81-C53CEC08E50F}" destId="{28C730A7-9408-40E8-ACEC-DA5A1289847C}" srcOrd="4" destOrd="0" presId="urn:microsoft.com/office/officeart/2018/2/layout/IconVerticalSolidList"/>
    <dgm:cxn modelId="{18119A76-6669-4369-AF71-B94ACEF09364}" type="presParOf" srcId="{28C730A7-9408-40E8-ACEC-DA5A1289847C}" destId="{209B2628-3B66-42D5-A87B-33B2A7861F2B}" srcOrd="0" destOrd="0" presId="urn:microsoft.com/office/officeart/2018/2/layout/IconVerticalSolidList"/>
    <dgm:cxn modelId="{99CDA749-5024-4F5C-99E8-3EB1D382372C}" type="presParOf" srcId="{28C730A7-9408-40E8-ACEC-DA5A1289847C}" destId="{7C74E25D-7515-4B35-9B05-DFD8D4D8557D}" srcOrd="1" destOrd="0" presId="urn:microsoft.com/office/officeart/2018/2/layout/IconVerticalSolidList"/>
    <dgm:cxn modelId="{C6EF62C1-E8CC-4BFE-B73D-8DF31D214A51}" type="presParOf" srcId="{28C730A7-9408-40E8-ACEC-DA5A1289847C}" destId="{6EF3D92C-29D8-4B09-9756-F6B05BA91435}" srcOrd="2" destOrd="0" presId="urn:microsoft.com/office/officeart/2018/2/layout/IconVerticalSolidList"/>
    <dgm:cxn modelId="{DCC4594D-71F8-450D-A2AC-EF03A30E03F3}" type="presParOf" srcId="{28C730A7-9408-40E8-ACEC-DA5A1289847C}" destId="{FC141BB1-346A-444C-9161-1DA5225AB8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6981-AF2B-4B63-A265-D4B16EA6C5F9}">
      <dsp:nvSpPr>
        <dsp:cNvPr id="0" name=""/>
        <dsp:cNvSpPr/>
      </dsp:nvSpPr>
      <dsp:spPr>
        <a:xfrm rot="16200000">
          <a:off x="-1382452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 err="1"/>
            <a:t>Pré</a:t>
          </a:r>
          <a:r>
            <a:rPr lang="pt-BR" sz="3800" kern="1200" dirty="0"/>
            <a:t> textuais</a:t>
          </a:r>
        </a:p>
      </dsp:txBody>
      <dsp:txXfrm>
        <a:off x="-1382452" y="2355213"/>
        <a:ext cx="3538472" cy="543514"/>
      </dsp:txXfrm>
    </dsp:sp>
    <dsp:sp modelId="{9CA117AA-90D8-4E16-8BC4-12DD1785DE7D}">
      <dsp:nvSpPr>
        <dsp:cNvPr id="0" name=""/>
        <dsp:cNvSpPr/>
      </dsp:nvSpPr>
      <dsp:spPr>
        <a:xfrm>
          <a:off x="614033" y="866368"/>
          <a:ext cx="3155984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7935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Capa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>
              <a:solidFill>
                <a:schemeClr val="bg1"/>
              </a:solidFill>
            </a:rPr>
            <a:t>Folha </a:t>
          </a:r>
          <a:r>
            <a:rPr lang="pt-BR" sz="1600" kern="1200" dirty="0">
              <a:solidFill>
                <a:schemeClr val="bg1"/>
              </a:solidFill>
            </a:rPr>
            <a:t>de rosto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validação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Dedicatória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Agradecimentos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Epígrafe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 em língua estrangeira (Abstract)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Sumário</a:t>
          </a:r>
        </a:p>
      </dsp:txBody>
      <dsp:txXfrm>
        <a:off x="614033" y="866368"/>
        <a:ext cx="3155984" cy="3538472"/>
      </dsp:txXfrm>
    </dsp:sp>
    <dsp:sp modelId="{B82859FD-8AA6-41F6-A07F-5DDAEBCA188C}">
      <dsp:nvSpPr>
        <dsp:cNvPr id="0" name=""/>
        <dsp:cNvSpPr/>
      </dsp:nvSpPr>
      <dsp:spPr>
        <a:xfrm>
          <a:off x="11502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891-BA36-4729-AA25-55BA294349C2}">
      <dsp:nvSpPr>
        <dsp:cNvPr id="0" name=""/>
        <dsp:cNvSpPr/>
      </dsp:nvSpPr>
      <dsp:spPr>
        <a:xfrm rot="16200000">
          <a:off x="2813667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Textuais</a:t>
          </a:r>
        </a:p>
      </dsp:txBody>
      <dsp:txXfrm>
        <a:off x="2813667" y="2355213"/>
        <a:ext cx="3538472" cy="543514"/>
      </dsp:txXfrm>
    </dsp:sp>
    <dsp:sp modelId="{157A55E2-F2BD-4485-B2BC-40E289536FCF}">
      <dsp:nvSpPr>
        <dsp:cNvPr id="0" name=""/>
        <dsp:cNvSpPr/>
      </dsp:nvSpPr>
      <dsp:spPr>
        <a:xfrm>
          <a:off x="4810153" y="866368"/>
          <a:ext cx="3155984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79350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Introdução (Contexto, problemas encontrados, público-alvo, objetivos, breve relato da solução proposta)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Caracterização da empresa desenvolvedora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Metodologia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Solução Proposta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Análise do projeto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6.1 Diagrama de Casos de Uso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6.2 Diagrama de Classes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6.3 Modelo entidade-relacionamento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Sistema (Principais telas)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Considerações Finais</a:t>
          </a:r>
        </a:p>
      </dsp:txBody>
      <dsp:txXfrm>
        <a:off x="4810153" y="866368"/>
        <a:ext cx="3155984" cy="3538472"/>
      </dsp:txXfrm>
    </dsp:sp>
    <dsp:sp modelId="{0D57CC3E-10E8-4212-B605-064BA3AD431E}">
      <dsp:nvSpPr>
        <dsp:cNvPr id="0" name=""/>
        <dsp:cNvSpPr/>
      </dsp:nvSpPr>
      <dsp:spPr>
        <a:xfrm>
          <a:off x="431114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7D654-4D6F-4B87-A6DC-C00EE585031F}">
      <dsp:nvSpPr>
        <dsp:cNvPr id="0" name=""/>
        <dsp:cNvSpPr/>
      </dsp:nvSpPr>
      <dsp:spPr>
        <a:xfrm rot="16200000">
          <a:off x="7009787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Pós textuais</a:t>
          </a:r>
        </a:p>
      </dsp:txBody>
      <dsp:txXfrm>
        <a:off x="7009787" y="2355213"/>
        <a:ext cx="3538472" cy="543514"/>
      </dsp:txXfrm>
    </dsp:sp>
    <dsp:sp modelId="{B765E79F-D325-483C-ACB4-50328372082B}">
      <dsp:nvSpPr>
        <dsp:cNvPr id="0" name=""/>
        <dsp:cNvSpPr/>
      </dsp:nvSpPr>
      <dsp:spPr>
        <a:xfrm>
          <a:off x="9070747" y="866368"/>
          <a:ext cx="2435712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7935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8. Referência bibliográfica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9"/>
          </a:pPr>
          <a:r>
            <a:rPr lang="pt-BR" sz="1600" kern="1200" dirty="0">
              <a:solidFill>
                <a:schemeClr val="bg1"/>
              </a:solidFill>
            </a:rPr>
            <a:t>Apêndice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10.1 Código-fonte do software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10.2 Atas de reunião</a:t>
          </a:r>
        </a:p>
      </dsp:txBody>
      <dsp:txXfrm>
        <a:off x="9070747" y="866368"/>
        <a:ext cx="2435712" cy="3538472"/>
      </dsp:txXfrm>
    </dsp:sp>
    <dsp:sp modelId="{B8565C14-F4E7-48BB-8C42-602AD484CA39}">
      <dsp:nvSpPr>
        <dsp:cNvPr id="0" name=""/>
        <dsp:cNvSpPr/>
      </dsp:nvSpPr>
      <dsp:spPr>
        <a:xfrm>
          <a:off x="850726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ED1B0-7E49-482C-8556-8928ECE2B361}">
      <dsp:nvSpPr>
        <dsp:cNvPr id="0" name=""/>
        <dsp:cNvSpPr/>
      </dsp:nvSpPr>
      <dsp:spPr>
        <a:xfrm>
          <a:off x="-227849" y="9204"/>
          <a:ext cx="5728344" cy="1028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C758C-D6A7-44D9-B753-7A92F7ED49B5}">
      <dsp:nvSpPr>
        <dsp:cNvPr id="0" name=""/>
        <dsp:cNvSpPr/>
      </dsp:nvSpPr>
      <dsp:spPr>
        <a:xfrm>
          <a:off x="83221" y="240579"/>
          <a:ext cx="565583" cy="565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1D238-7194-4CCB-B584-16F2B77DB39F}">
      <dsp:nvSpPr>
        <dsp:cNvPr id="0" name=""/>
        <dsp:cNvSpPr/>
      </dsp:nvSpPr>
      <dsp:spPr>
        <a:xfrm>
          <a:off x="959875" y="9204"/>
          <a:ext cx="4538296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Nome da empresa, logo e slogan</a:t>
          </a:r>
          <a:endParaRPr lang="en-US" sz="2200" kern="1200"/>
        </a:p>
      </dsp:txBody>
      <dsp:txXfrm>
        <a:off x="959875" y="9204"/>
        <a:ext cx="4538296" cy="1028333"/>
      </dsp:txXfrm>
    </dsp:sp>
    <dsp:sp modelId="{2DEC82B5-F085-48AC-8373-8586C72F2E7B}">
      <dsp:nvSpPr>
        <dsp:cNvPr id="0" name=""/>
        <dsp:cNvSpPr/>
      </dsp:nvSpPr>
      <dsp:spPr>
        <a:xfrm>
          <a:off x="-227849" y="1294620"/>
          <a:ext cx="5728344" cy="1028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75324-83C8-45F0-9788-C9A7DA972944}">
      <dsp:nvSpPr>
        <dsp:cNvPr id="0" name=""/>
        <dsp:cNvSpPr/>
      </dsp:nvSpPr>
      <dsp:spPr>
        <a:xfrm>
          <a:off x="83221" y="1525995"/>
          <a:ext cx="565583" cy="565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5A79E-50BF-43AE-B695-AB87E64B6D66}">
      <dsp:nvSpPr>
        <dsp:cNvPr id="0" name=""/>
        <dsp:cNvSpPr/>
      </dsp:nvSpPr>
      <dsp:spPr>
        <a:xfrm>
          <a:off x="959875" y="1294620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Histórico</a:t>
          </a:r>
          <a:endParaRPr lang="en-US" sz="2200" kern="1200"/>
        </a:p>
      </dsp:txBody>
      <dsp:txXfrm>
        <a:off x="959875" y="1294620"/>
        <a:ext cx="2577754" cy="1028333"/>
      </dsp:txXfrm>
    </dsp:sp>
    <dsp:sp modelId="{36428AE7-2DFF-431F-9219-17C5DB5484FE}">
      <dsp:nvSpPr>
        <dsp:cNvPr id="0" name=""/>
        <dsp:cNvSpPr/>
      </dsp:nvSpPr>
      <dsp:spPr>
        <a:xfrm>
          <a:off x="2731200" y="1311670"/>
          <a:ext cx="287658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com nome dos integrantes, apresentando a formação do grupo/empresa e seu objetivo.</a:t>
          </a:r>
          <a:endParaRPr lang="en-US" sz="1400" kern="1200" dirty="0"/>
        </a:p>
      </dsp:txBody>
      <dsp:txXfrm>
        <a:off x="2731200" y="1311670"/>
        <a:ext cx="2876584" cy="1028333"/>
      </dsp:txXfrm>
    </dsp:sp>
    <dsp:sp modelId="{5843E8DF-90BE-4128-863A-71251C810050}">
      <dsp:nvSpPr>
        <dsp:cNvPr id="0" name=""/>
        <dsp:cNvSpPr/>
      </dsp:nvSpPr>
      <dsp:spPr>
        <a:xfrm>
          <a:off x="-227849" y="2580036"/>
          <a:ext cx="5728344" cy="1028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ACA1-EA2B-4F72-9D77-67783182DA1E}">
      <dsp:nvSpPr>
        <dsp:cNvPr id="0" name=""/>
        <dsp:cNvSpPr/>
      </dsp:nvSpPr>
      <dsp:spPr>
        <a:xfrm>
          <a:off x="83221" y="2811411"/>
          <a:ext cx="565583" cy="565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CC008-558A-4242-8DE7-23B2A01D9B7D}">
      <dsp:nvSpPr>
        <dsp:cNvPr id="0" name=""/>
        <dsp:cNvSpPr/>
      </dsp:nvSpPr>
      <dsp:spPr>
        <a:xfrm>
          <a:off x="959875" y="2580036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Descrição</a:t>
          </a:r>
          <a:endParaRPr lang="en-US" sz="2200" kern="1200"/>
        </a:p>
      </dsp:txBody>
      <dsp:txXfrm>
        <a:off x="959875" y="2580036"/>
        <a:ext cx="2577754" cy="1028333"/>
      </dsp:txXfrm>
    </dsp:sp>
    <dsp:sp modelId="{2850F92C-B00B-4633-9B8E-53342C9EE38B}">
      <dsp:nvSpPr>
        <dsp:cNvPr id="0" name=""/>
        <dsp:cNvSpPr/>
      </dsp:nvSpPr>
      <dsp:spPr>
        <a:xfrm>
          <a:off x="2603412" y="2557454"/>
          <a:ext cx="2817533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apresentado o alvo de atuação da empresa</a:t>
          </a:r>
          <a:endParaRPr lang="en-US" sz="1400" kern="1200" dirty="0"/>
        </a:p>
      </dsp:txBody>
      <dsp:txXfrm>
        <a:off x="2603412" y="2557454"/>
        <a:ext cx="2817533" cy="1028333"/>
      </dsp:txXfrm>
    </dsp:sp>
    <dsp:sp modelId="{B33DD0FD-D82A-4FA3-9D15-A91E4947B67A}">
      <dsp:nvSpPr>
        <dsp:cNvPr id="0" name=""/>
        <dsp:cNvSpPr/>
      </dsp:nvSpPr>
      <dsp:spPr>
        <a:xfrm>
          <a:off x="-227849" y="3865452"/>
          <a:ext cx="5728344" cy="10283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B5FCA-BEF5-4AD2-96BC-37BB68DDF1D4}">
      <dsp:nvSpPr>
        <dsp:cNvPr id="0" name=""/>
        <dsp:cNvSpPr/>
      </dsp:nvSpPr>
      <dsp:spPr>
        <a:xfrm>
          <a:off x="83221" y="4096827"/>
          <a:ext cx="565583" cy="565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532C-8ACD-4955-811B-5D7138295F55}">
      <dsp:nvSpPr>
        <dsp:cNvPr id="0" name=""/>
        <dsp:cNvSpPr/>
      </dsp:nvSpPr>
      <dsp:spPr>
        <a:xfrm>
          <a:off x="959875" y="3865452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Organograma</a:t>
          </a:r>
          <a:endParaRPr lang="en-US" sz="2200" kern="1200"/>
        </a:p>
      </dsp:txBody>
      <dsp:txXfrm>
        <a:off x="959875" y="3865452"/>
        <a:ext cx="2577754" cy="1028333"/>
      </dsp:txXfrm>
    </dsp:sp>
    <dsp:sp modelId="{5BCE3D0E-312F-4DD7-A925-920E4FE0CF47}">
      <dsp:nvSpPr>
        <dsp:cNvPr id="0" name=""/>
        <dsp:cNvSpPr/>
      </dsp:nvSpPr>
      <dsp:spPr>
        <a:xfrm>
          <a:off x="3180860" y="3865452"/>
          <a:ext cx="2344121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Diagrama que apresenta a estrutura hierárquica da empresa</a:t>
          </a:r>
          <a:endParaRPr lang="en-US" sz="1400" kern="1200" dirty="0"/>
        </a:p>
      </dsp:txBody>
      <dsp:txXfrm>
        <a:off x="3180860" y="3865452"/>
        <a:ext cx="2344121" cy="102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A3AF2-CEFE-421F-B7A0-980535A82C95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3D4BB-182B-47B8-AFA5-CE84EA465556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467DD-FBEB-4F03-B2A3-B3DFD8CA0F0A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Os objetivos relacionam-se com a </a:t>
          </a:r>
          <a:r>
            <a:rPr lang="pt-BR" sz="1700" b="1" kern="1200"/>
            <a:t>visão global do tema e com os procedimentos práticos</a:t>
          </a:r>
          <a:r>
            <a:rPr lang="pt-BR" sz="1700" kern="1200"/>
            <a:t>. </a:t>
          </a:r>
          <a:endParaRPr lang="en-US" sz="1700" kern="1200"/>
        </a:p>
      </dsp:txBody>
      <dsp:txXfrm>
        <a:off x="1427734" y="528"/>
        <a:ext cx="4388865" cy="1236133"/>
      </dsp:txXfrm>
    </dsp:sp>
    <dsp:sp modelId="{99B2963F-A48E-4B33-A1DE-C0281DA1EFBE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B185-E473-4EA8-B9D4-96D43635A97B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E6A67-59C7-4685-874F-5180FA4C8A7F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Indicam o que se pretende conhecer, ou medir, ou provar no decorrer da pesquisa, ou seja, </a:t>
          </a:r>
          <a:r>
            <a:rPr lang="pt-BR" sz="1700" b="1" kern="1200"/>
            <a:t>os resultados esperados.</a:t>
          </a:r>
          <a:endParaRPr lang="en-US" sz="1700" kern="1200"/>
        </a:p>
      </dsp:txBody>
      <dsp:txXfrm>
        <a:off x="1427734" y="1545695"/>
        <a:ext cx="4388865" cy="1236133"/>
      </dsp:txXfrm>
    </dsp:sp>
    <dsp:sp modelId="{6FFE20E1-5FD8-495D-B44A-0759FBF5BBF5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1D4C-8245-4F17-B0E3-8A580299068E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C0827-1B3A-4056-A43A-B92C05F473F4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No objetivo geral, é indicada uma ação muito ampla e, nos específicos, devem ser descritos aspectos detalhados. </a:t>
          </a:r>
          <a:endParaRPr lang="en-US" sz="1700" kern="1200"/>
        </a:p>
      </dsp:txBody>
      <dsp:txXfrm>
        <a:off x="1427734" y="3090862"/>
        <a:ext cx="4388865" cy="1236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2B894-B7A6-4B20-B47C-1322C0310BB7}">
      <dsp:nvSpPr>
        <dsp:cNvPr id="0" name=""/>
        <dsp:cNvSpPr/>
      </dsp:nvSpPr>
      <dsp:spPr>
        <a:xfrm>
          <a:off x="588021" y="0"/>
          <a:ext cx="1509048" cy="1364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DC09-AB3E-4E7A-8C17-E0CB8BE36DA7}">
      <dsp:nvSpPr>
        <dsp:cNvPr id="0" name=""/>
        <dsp:cNvSpPr/>
      </dsp:nvSpPr>
      <dsp:spPr>
        <a:xfrm>
          <a:off x="588021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 geral</a:t>
          </a:r>
          <a:endParaRPr lang="en-US" sz="3200" kern="1200"/>
        </a:p>
      </dsp:txBody>
      <dsp:txXfrm>
        <a:off x="588021" y="1493176"/>
        <a:ext cx="4311566" cy="584814"/>
      </dsp:txXfrm>
    </dsp:sp>
    <dsp:sp modelId="{2D0A7BE8-5614-4A3C-940C-18819D263A3D}">
      <dsp:nvSpPr>
        <dsp:cNvPr id="0" name=""/>
        <dsp:cNvSpPr/>
      </dsp:nvSpPr>
      <dsp:spPr>
        <a:xfrm>
          <a:off x="588021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do resultado pretendido.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Por exemplo: identificar, levantar, descobrir, caracterizar, descrever, traçar, analisar, explicar, sempre olhando para o PROBLEMA</a:t>
          </a:r>
          <a:endParaRPr lang="en-US" sz="1700" kern="1200" dirty="0"/>
        </a:p>
      </dsp:txBody>
      <dsp:txXfrm>
        <a:off x="588021" y="2137809"/>
        <a:ext cx="4311566" cy="1173006"/>
      </dsp:txXfrm>
    </dsp:sp>
    <dsp:sp modelId="{0ABBB4BC-22CF-4146-8A58-19AB85C5AAC7}">
      <dsp:nvSpPr>
        <dsp:cNvPr id="0" name=""/>
        <dsp:cNvSpPr/>
      </dsp:nvSpPr>
      <dsp:spPr>
        <a:xfrm>
          <a:off x="5654112" y="0"/>
          <a:ext cx="1509048" cy="1364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6B68B-100A-439E-9BCF-94C403BE7901}">
      <dsp:nvSpPr>
        <dsp:cNvPr id="0" name=""/>
        <dsp:cNvSpPr/>
      </dsp:nvSpPr>
      <dsp:spPr>
        <a:xfrm>
          <a:off x="5654112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Objetivos específicos</a:t>
          </a:r>
          <a:endParaRPr lang="en-US" sz="3200" kern="1200"/>
        </a:p>
      </dsp:txBody>
      <dsp:txXfrm>
        <a:off x="5654112" y="1493176"/>
        <a:ext cx="4311566" cy="584814"/>
      </dsp:txXfrm>
    </dsp:sp>
    <dsp:sp modelId="{A4F94402-A856-4F1F-8D7A-0E8CC0E8CF1E}">
      <dsp:nvSpPr>
        <dsp:cNvPr id="0" name=""/>
        <dsp:cNvSpPr/>
      </dsp:nvSpPr>
      <dsp:spPr>
        <a:xfrm>
          <a:off x="5654112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das metas das etapas que levarão à realização dos objetivos gerais.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Por exemplo: classificar, aplicar, distinguir, enumerar, exemplificar, selecionar. </a:t>
          </a:r>
          <a:endParaRPr lang="en-US" sz="1700" kern="1200"/>
        </a:p>
      </dsp:txBody>
      <dsp:txXfrm>
        <a:off x="5654112" y="2137809"/>
        <a:ext cx="4311566" cy="1173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8DC7-E457-4EB5-A8B4-430DEDD1F26F}">
      <dsp:nvSpPr>
        <dsp:cNvPr id="0" name=""/>
        <dsp:cNvSpPr/>
      </dsp:nvSpPr>
      <dsp:spPr>
        <a:xfrm>
          <a:off x="0" y="190702"/>
          <a:ext cx="1055370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kern="1200"/>
            <a:t>Transcrição textual de parte da obra do autor consultado, sem alteração. </a:t>
          </a:r>
          <a:r>
            <a:rPr lang="pt-BR" sz="2200" b="1" kern="1200"/>
            <a:t>Deve-se mencionar o número da página. </a:t>
          </a:r>
          <a:endParaRPr lang="en-US" sz="2200" kern="1200"/>
        </a:p>
      </dsp:txBody>
      <dsp:txXfrm>
        <a:off x="42722" y="233424"/>
        <a:ext cx="10468256" cy="789716"/>
      </dsp:txXfrm>
    </dsp:sp>
    <dsp:sp modelId="{A847FB83-CD9A-4123-8A80-4DB73E549428}">
      <dsp:nvSpPr>
        <dsp:cNvPr id="0" name=""/>
        <dsp:cNvSpPr/>
      </dsp:nvSpPr>
      <dsp:spPr>
        <a:xfrm>
          <a:off x="0" y="1129222"/>
          <a:ext cx="10553700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b="1" kern="1200"/>
            <a:t>Citações direta com até 3 (três) linhas </a:t>
          </a:r>
          <a:endParaRPr lang="en-US" sz="2200" kern="1200"/>
        </a:p>
      </dsp:txBody>
      <dsp:txXfrm>
        <a:off x="42722" y="1171944"/>
        <a:ext cx="10468256" cy="789716"/>
      </dsp:txXfrm>
    </dsp:sp>
    <dsp:sp modelId="{ABF3A997-47C2-4EFA-A415-4906A532164F}">
      <dsp:nvSpPr>
        <dsp:cNvPr id="0" name=""/>
        <dsp:cNvSpPr/>
      </dsp:nvSpPr>
      <dsp:spPr>
        <a:xfrm>
          <a:off x="0" y="2004383"/>
          <a:ext cx="105537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"Às vezes a falácia se revela apenas quando o locutor é questionado." (CARRAHER, 1999, p. 12).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b="1" kern="1200"/>
            <a:t>Na lista de referência: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CARRAHER, D. W. </a:t>
          </a:r>
          <a:r>
            <a:rPr lang="pt-BR" sz="1700" b="1" kern="1200"/>
            <a:t>Senso crítico</a:t>
          </a:r>
          <a:r>
            <a:rPr lang="pt-BR" sz="1700" kern="1200"/>
            <a:t>: do dia-a-dia às crenças humanas. São Paulo: Pioneira, 1999. </a:t>
          </a:r>
          <a:endParaRPr lang="en-US" sz="1700" kern="1200"/>
        </a:p>
      </dsp:txBody>
      <dsp:txXfrm>
        <a:off x="0" y="2004383"/>
        <a:ext cx="10553700" cy="1115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562E-1B5A-4E69-BB63-498466821B7D}">
      <dsp:nvSpPr>
        <dsp:cNvPr id="0" name=""/>
        <dsp:cNvSpPr/>
      </dsp:nvSpPr>
      <dsp:spPr>
        <a:xfrm>
          <a:off x="0" y="703222"/>
          <a:ext cx="5816600" cy="1298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BBA68-BFF4-46C7-824B-4D8E9E1D778B}">
      <dsp:nvSpPr>
        <dsp:cNvPr id="0" name=""/>
        <dsp:cNvSpPr/>
      </dsp:nvSpPr>
      <dsp:spPr>
        <a:xfrm>
          <a:off x="392722" y="995330"/>
          <a:ext cx="714041" cy="714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6F9C-25E7-4169-97DF-C422E3F5862A}">
      <dsp:nvSpPr>
        <dsp:cNvPr id="0" name=""/>
        <dsp:cNvSpPr/>
      </dsp:nvSpPr>
      <dsp:spPr>
        <a:xfrm>
          <a:off x="1499487" y="703222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 sz="1400" kern="1200"/>
        </a:p>
      </dsp:txBody>
      <dsp:txXfrm>
        <a:off x="1499487" y="703222"/>
        <a:ext cx="4317112" cy="1298257"/>
      </dsp:txXfrm>
    </dsp:sp>
    <dsp:sp modelId="{13F18EE8-C28D-4962-A2F3-ABA2DE1025A4}">
      <dsp:nvSpPr>
        <dsp:cNvPr id="0" name=""/>
        <dsp:cNvSpPr/>
      </dsp:nvSpPr>
      <dsp:spPr>
        <a:xfrm>
          <a:off x="0" y="2326044"/>
          <a:ext cx="5816600" cy="1298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DCAE-CB4A-4D32-B718-501418815625}">
      <dsp:nvSpPr>
        <dsp:cNvPr id="0" name=""/>
        <dsp:cNvSpPr/>
      </dsp:nvSpPr>
      <dsp:spPr>
        <a:xfrm>
          <a:off x="392722" y="2618152"/>
          <a:ext cx="714041" cy="714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7BAB5-C012-45E2-AA61-6D7CC4CB8FCF}">
      <dsp:nvSpPr>
        <dsp:cNvPr id="0" name=""/>
        <dsp:cNvSpPr/>
      </dsp:nvSpPr>
      <dsp:spPr>
        <a:xfrm>
          <a:off x="1499487" y="2326044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lembra Martins (1980), o futuro desenvolvimento da informação está cada dia mais dependente de uma normalização. </a:t>
          </a:r>
          <a:endParaRPr lang="en-US" sz="1400" kern="1200"/>
        </a:p>
      </dsp:txBody>
      <dsp:txXfrm>
        <a:off x="1499487" y="2326044"/>
        <a:ext cx="4317112" cy="1298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C385-16B7-4ED0-81EF-BBAA32F10EBA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3D9BC-F3DE-4031-BC7E-ABB341F53272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D2E66-8DD0-4940-8801-1280AF819854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9. Diagrama de caso de uso</a:t>
          </a:r>
          <a:endParaRPr lang="en-US" sz="2500" kern="1200" dirty="0"/>
        </a:p>
      </dsp:txBody>
      <dsp:txXfrm>
        <a:off x="1617591" y="598"/>
        <a:ext cx="4110752" cy="1400512"/>
      </dsp:txXfrm>
    </dsp:sp>
    <dsp:sp modelId="{6A05F5F9-9117-4267-B2BF-7A42561E9603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AB17D-4B4C-4FF6-801D-1D17EE5F0B12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93FA8-A8C3-435C-9D6F-A665BC8D4E7A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10. MER</a:t>
          </a:r>
          <a:endParaRPr lang="en-US" sz="2500" kern="1200" dirty="0"/>
        </a:p>
      </dsp:txBody>
      <dsp:txXfrm>
        <a:off x="1617591" y="1751238"/>
        <a:ext cx="4110752" cy="1400512"/>
      </dsp:txXfrm>
    </dsp:sp>
    <dsp:sp modelId="{209B2628-3B66-42D5-A87B-33B2A7861F2B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E25D-7515-4B35-9B05-DFD8D4D8557D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1BB1-346A-444C-9161-1DA5225AB82F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11. Diagrama de classes</a:t>
          </a:r>
          <a:endParaRPr lang="en-US" sz="2500" kern="1200" dirty="0"/>
        </a:p>
      </dsp:txBody>
      <dsp:txXfrm>
        <a:off x="1617591" y="3501879"/>
        <a:ext cx="4110752" cy="14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862-3D5A-4E7E-AA9E-C0587C958AFB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727D1-AB10-45D3-961D-A5B3D3084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6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727D1-AB10-45D3-961D-A5B3D30844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9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2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89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pt-BR"/>
              <a:t>Planejamento e Desenvolvimento do TCC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 científica para escrita do projeto de TCC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9214B0-B8CE-444E-A034-FEB18CE5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 dirty="0"/>
              <a:t>4. Objetivo Geral</a:t>
            </a:r>
            <a:br>
              <a:rPr lang="pt-BR" sz="4400" dirty="0"/>
            </a:br>
            <a:r>
              <a:rPr lang="pt-BR" sz="4400" dirty="0"/>
              <a:t>5. Objetivos Específicos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A4666D-725E-4B60-910F-31D530281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296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3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 dirty="0"/>
              <a:t>4. Objetivo Geral</a:t>
            </a:r>
            <a:br>
              <a:rPr lang="pt-BR" sz="3100" dirty="0"/>
            </a:br>
            <a:r>
              <a:rPr lang="pt-BR" sz="3100" dirty="0"/>
              <a:t>5. Objetivos Específicos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F13E197-AEF7-4AF2-A4A7-341D6347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6874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32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6. Justificativa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978993"/>
            <a:ext cx="5830952" cy="4900014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500" dirty="0"/>
              <a:t>A justificativa envolve aspectos de ordem teórica, para o avanço da ciência, de ordem pessoal/profissional, de ordem institucional (universidade e empresa) e de ordem social (contribuição para a sociedade).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Procura as seguintes respostas: Qual a relevância da pesquisa? Que motivos a justificam? Quais contribuições para a compreensão, intervenção ou solução que a pesquisa apresentará?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Silva e Menezes (2001, p. 31) afirmam que o pesquisador precisa fazer algumas perguntas a si mesmo: 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O tema é relevante?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Por quê?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Quais pontos positivos são percebidos na abordagem proposta?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Que vantagens/benefícios você pressupõe que sua pesquisa irá proporcionar? </a:t>
            </a:r>
          </a:p>
        </p:txBody>
      </p:sp>
    </p:spTree>
    <p:extLst>
      <p:ext uri="{BB962C8B-B14F-4D97-AF65-F5344CB8AC3E}">
        <p14:creationId xmlns:p14="http://schemas.microsoft.com/office/powerpoint/2010/main" val="200795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C247C3-1614-47FE-87B1-F98AB216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Como começar a escrever? Lendo!</a:t>
            </a:r>
          </a:p>
        </p:txBody>
      </p:sp>
      <p:pic>
        <p:nvPicPr>
          <p:cNvPr id="5" name="Espaço Reservado para Conteúdo 4" descr="Livro aberto">
            <a:extLst>
              <a:ext uri="{FF2B5EF4-FFF2-40B4-BE49-F238E27FC236}">
                <a16:creationId xmlns:a16="http://schemas.microsoft.com/office/drawing/2014/main" id="{6F7A13D5-80D8-4A2B-8A63-7974DA84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8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Gráfico 6" descr="Livros na prateleira">
            <a:extLst>
              <a:ext uri="{FF2B5EF4-FFF2-40B4-BE49-F238E27FC236}">
                <a16:creationId xmlns:a16="http://schemas.microsoft.com/office/drawing/2014/main" id="{CB411252-C379-4509-91AD-7030B1920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155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Gráfico 8" descr="Livros">
            <a:extLst>
              <a:ext uri="{FF2B5EF4-FFF2-40B4-BE49-F238E27FC236}">
                <a16:creationId xmlns:a16="http://schemas.microsoft.com/office/drawing/2014/main" id="{CF354765-5E09-4E34-A3D4-DB0064D61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0344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23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0FBE-D08D-484E-A887-E8400292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1DB03-2BDA-4650-9055-6EFA2E3A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452C-7071-46A3-B89A-DFC051F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/>
              <a:t>Citações são importantes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483FA-EB0C-4ADA-B7C6-5032B352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509535" cy="4112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“Citações são trechos transcritos ou informações retiradas das publicações consultadas para a realização do trabalho, ou seja, é a menção, no corpo do texto, de uma informação extraída de outra fonte. “ (Manual para o TCC do CPS)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Ao realizar a pesquisa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line</a:t>
            </a:r>
            <a:r>
              <a:rPr lang="pt-BR" sz="1600" dirty="0"/>
              <a:t>, crie um arquivo de texto e salve: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endereço completo do link acessado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título do artigo que foi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nome do autor do artigo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data de acesso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Existem dois tipos de citações, diretas e indiretas.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7B5388-BADE-4AEA-8D5F-A96E95F2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280" y="2996952"/>
            <a:ext cx="2560988" cy="25609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042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B2EB-489A-4FFF-A708-0A006338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tabLst>
                <a:tab pos="1438275" algn="l"/>
                <a:tab pos="3941763" algn="l"/>
              </a:tabLst>
            </a:pPr>
            <a:r>
              <a:rPr lang="pt-BR" dirty="0"/>
              <a:t>Citação direta até 3 linhas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8AAA52-731F-4A0A-89F7-20B300E9C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1928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53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5F5E7-8A2E-484E-80C4-9C9055D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direta com mais de 3 linhas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4B7D5-C489-4579-8E27-4C2AC17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4" y="260648"/>
            <a:ext cx="6840749" cy="6192687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sz="1600" b="1" dirty="0"/>
              <a:t>Citações diretas com mais de 3 (três) linhas: </a:t>
            </a:r>
          </a:p>
          <a:p>
            <a:pPr lvl="1" algn="just"/>
            <a:r>
              <a:rPr lang="pt-BR" dirty="0"/>
              <a:t>As citações diretas com mais de três linhas deverão ser apresentadas em destaque, separadas do texto com um recuo de 4 cm da margem esquerda, com letra menor que a utilizada no texto e sem aspas. </a:t>
            </a:r>
          </a:p>
          <a:p>
            <a:pPr lvl="1" algn="just"/>
            <a:r>
              <a:rPr lang="pt-BR" dirty="0"/>
              <a:t>O espacejamento entre linhas deverá ser simples. </a:t>
            </a:r>
          </a:p>
          <a:p>
            <a:pPr marL="1528763" lvl="1" indent="0" algn="just">
              <a:buNone/>
            </a:pPr>
            <a:r>
              <a:rPr lang="pt-BR" dirty="0"/>
              <a:t>para compreender o desencadeamento da abundante retórica que fez com que a AIDS se construísse como 'fenômeno social', tem-se frequentemente atribuído o principal papel à própria natureza dos grupos mais atingidos e aos mecanismos de transmissão. Foi construído então o discurso doravante estereotipado, sobre o sexo, o sangue e a morte. (HERZLIC, 1992, p.30). </a:t>
            </a:r>
          </a:p>
        </p:txBody>
      </p:sp>
    </p:spTree>
    <p:extLst>
      <p:ext uri="{BB962C8B-B14F-4D97-AF65-F5344CB8AC3E}">
        <p14:creationId xmlns:p14="http://schemas.microsoft.com/office/powerpoint/2010/main" val="387607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759A5-26C6-4362-932B-8AD0BAAC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/>
              <a:t>Citação indireta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7FF30FF-5778-46C7-B9A6-31ACFA26C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2978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6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858D9-7ECF-4289-A4BA-5F75F5C8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de citação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E03CF-E02D-43FF-9789-E130B93A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718" y="404664"/>
            <a:ext cx="6882938" cy="6264695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Transcrição direta ou indireta de um texto em que não se teve acesso ao original, ou seja, retirada de fonte citada pelo autor da obra consultada. 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Indicar o sobrenome do autor do texto original, seguido do termo “apud” (que significa citado por, conforme, segundo) e do sobrenome do autor em cuja obra a citação foi feita. </a:t>
            </a:r>
            <a:r>
              <a:rPr lang="pt-BR" b="1" dirty="0"/>
              <a:t>Na Lista de Referências indica-se somente a obra consultada</a:t>
            </a:r>
            <a:r>
              <a:rPr lang="pt-BR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Marinho (1980 apud MARCONI; LAKATOS, 1982) apresenta a formulação do problema como uma fase de pesquisa que, sendo bem delimitado, simplifica e facilita a maneira de conduzir a investigação. </a:t>
            </a:r>
          </a:p>
          <a:p>
            <a:pPr lvl="1" algn="just">
              <a:lnSpc>
                <a:spcPct val="90000"/>
              </a:lnSpc>
            </a:pPr>
            <a:r>
              <a:rPr lang="pt-BR" sz="1800" b="1" dirty="0"/>
              <a:t>Na lista de referências </a:t>
            </a:r>
            <a:r>
              <a:rPr lang="pt-BR" sz="1800" dirty="0"/>
              <a:t>(somente a obra consultada):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MARCONI, M. A.; LAKATOS, E. M. </a:t>
            </a:r>
            <a:r>
              <a:rPr lang="pt-BR" sz="1800" b="1" dirty="0"/>
              <a:t>Técnicas de pesquisa</a:t>
            </a:r>
            <a:r>
              <a:rPr lang="pt-BR" sz="1800" dirty="0"/>
              <a:t>. São Paulo: Atlas, 1982. </a:t>
            </a:r>
          </a:p>
        </p:txBody>
      </p:sp>
    </p:spTree>
    <p:extLst>
      <p:ext uri="{BB962C8B-B14F-4D97-AF65-F5344CB8AC3E}">
        <p14:creationId xmlns:p14="http://schemas.microsoft.com/office/powerpoint/2010/main" val="266394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Produtos e Artefatos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63352" y="2735013"/>
            <a:ext cx="374441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Projeto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03732" y="2666636"/>
            <a:ext cx="46782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Trabalho de Conclusão de Curso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4309266" y="3027352"/>
            <a:ext cx="2205315" cy="135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83632" y="4869160"/>
            <a:ext cx="8598366" cy="171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Software / Sistema Web / </a:t>
            </a:r>
            <a:r>
              <a:rPr lang="pt-BR" sz="4400" dirty="0" err="1"/>
              <a:t>App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4578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pt-BR" sz="3600" dirty="0"/>
              <a:t>7. 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dirty="0"/>
              <a:t>Os procedimentos metodológicos respondem a: Como? Com quê? Onde?</a:t>
            </a:r>
          </a:p>
          <a:p>
            <a:pPr algn="just"/>
            <a:r>
              <a:rPr lang="pt-BR" dirty="0"/>
              <a:t>É o texto que apresenta como o projeto foi e está sendo desenvolvido, passo a passo, sendo possível reproduzir seu trabalho a partir da metodologia.</a:t>
            </a:r>
          </a:p>
          <a:p>
            <a:pPr algn="just"/>
            <a:r>
              <a:rPr lang="pt-BR" dirty="0"/>
              <a:t>Deve-se apresentar os tipos de pesquisas que foram realizadas, se foram feitas entrevistas ou questionários, com quem foram feitos e quantas pessoas, apresentar como foi o processo de desenvolvimento do projeto.</a:t>
            </a:r>
          </a:p>
          <a:p>
            <a:pPr algn="just"/>
            <a:r>
              <a:rPr lang="pt-BR" dirty="0"/>
              <a:t>Deve-se apresentar também qual a metodologia de desenvolvimento de software que foi utilizada, não sendo necessário enfatizá-la.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19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CEC72-F4F3-471C-BBD8-C26C7FF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Protótipos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19E80-7AF2-4A1E-98D1-E835A877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pt-BR" sz="4400"/>
              <a:t>Diagramas que compõem o 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89D14AB-3DF7-48FD-A17B-B008C8C01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005534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t-BR"/>
              <a:t>Projeto de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t-BR" dirty="0"/>
              <a:t>Caracterização da empresa desenvolvedora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Hipótese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Protótipos</a:t>
            </a:r>
          </a:p>
          <a:p>
            <a:r>
              <a:rPr lang="pt-BR" dirty="0"/>
              <a:t>Diagrama de caso de uso</a:t>
            </a:r>
          </a:p>
          <a:p>
            <a:r>
              <a:rPr lang="pt-BR" dirty="0"/>
              <a:t>MER</a:t>
            </a:r>
          </a:p>
          <a:p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0579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TCC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B9B3AC4-368D-4EC3-A999-621F4C4A6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603101"/>
              </p:ext>
            </p:extLst>
          </p:nvPr>
        </p:nvGraphicFramePr>
        <p:xfrm>
          <a:off x="191344" y="1988840"/>
          <a:ext cx="11737304" cy="453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 irá compor seu TCC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054DB-0AAE-480D-852A-01EC6BF8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57" y="2174874"/>
            <a:ext cx="3337056" cy="576262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BCCA9F-DFEC-4E06-A8DC-D609CA67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328" y="2751137"/>
            <a:ext cx="3344484" cy="3846214"/>
          </a:xfrm>
        </p:spPr>
        <p:txBody>
          <a:bodyPr>
            <a:normAutofit fontScale="85000" lnSpcReduction="10000"/>
          </a:bodyPr>
          <a:lstStyle/>
          <a:p>
            <a:pPr marL="0" lvl="1" indent="0" algn="r">
              <a:buNone/>
            </a:pPr>
            <a:r>
              <a:rPr lang="pt-BR" sz="1800" dirty="0"/>
              <a:t>Caracterização da empresa desenvolvedora</a:t>
            </a:r>
          </a:p>
          <a:p>
            <a:pPr marL="0" lvl="1" indent="0" algn="r">
              <a:buNone/>
            </a:pPr>
            <a:r>
              <a:rPr lang="pt-BR" sz="1800" dirty="0"/>
              <a:t>Problema</a:t>
            </a:r>
          </a:p>
          <a:p>
            <a:pPr marL="0" lvl="1" indent="0" algn="r">
              <a:buNone/>
            </a:pPr>
            <a:r>
              <a:rPr lang="pt-BR" sz="1800" dirty="0"/>
              <a:t>Hipótese</a:t>
            </a:r>
          </a:p>
          <a:p>
            <a:pPr marL="0" lvl="1" indent="0" algn="r">
              <a:buNone/>
            </a:pPr>
            <a:r>
              <a:rPr lang="pt-BR" sz="1800" dirty="0"/>
              <a:t>Justificativa</a:t>
            </a:r>
          </a:p>
          <a:p>
            <a:pPr marL="0" lvl="1" indent="0" algn="r">
              <a:buNone/>
            </a:pPr>
            <a:r>
              <a:rPr lang="pt-BR" sz="1800" dirty="0"/>
              <a:t>Objetivo geral</a:t>
            </a:r>
          </a:p>
          <a:p>
            <a:pPr marL="0" lvl="1" indent="0" algn="r">
              <a:buNone/>
            </a:pPr>
            <a:r>
              <a:rPr lang="pt-BR" sz="1800" dirty="0"/>
              <a:t>Objetivos específicos</a:t>
            </a:r>
          </a:p>
          <a:p>
            <a:pPr marL="0" lvl="1" indent="0" algn="r">
              <a:buNone/>
            </a:pPr>
            <a:r>
              <a:rPr lang="pt-BR" sz="1800" dirty="0"/>
              <a:t>Metodologia</a:t>
            </a:r>
          </a:p>
          <a:p>
            <a:pPr marL="0" lvl="1" indent="0" algn="r">
              <a:buNone/>
            </a:pPr>
            <a:r>
              <a:rPr lang="pt-BR" sz="1800" dirty="0"/>
              <a:t>Protótipos</a:t>
            </a:r>
          </a:p>
          <a:p>
            <a:pPr marL="0" lvl="1" indent="0" algn="r">
              <a:buNone/>
            </a:pPr>
            <a:r>
              <a:rPr lang="pt-BR" sz="1800" dirty="0"/>
              <a:t>Diagrama de caso de uso</a:t>
            </a:r>
          </a:p>
          <a:p>
            <a:pPr marL="0" lvl="1" indent="0" algn="r">
              <a:buNone/>
            </a:pPr>
            <a:r>
              <a:rPr lang="pt-BR" sz="1800" dirty="0"/>
              <a:t>MER</a:t>
            </a:r>
          </a:p>
          <a:p>
            <a:pPr marL="0" indent="0" algn="r">
              <a:buNone/>
            </a:pPr>
            <a:r>
              <a:rPr lang="pt-BR" sz="2000" dirty="0"/>
              <a:t>Diagrama de classes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0D81FE-0FBD-4880-9AA3-4CEE985D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Elementos Textuais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61E4813-694B-493B-9A22-E6FF4627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7"/>
            <a:ext cx="5194583" cy="3846214"/>
          </a:xfrm>
        </p:spPr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pt-BR" sz="1400" dirty="0"/>
              <a:t>Introdução (Justificativa, problemas encontrados e objetivos)</a:t>
            </a:r>
          </a:p>
          <a:p>
            <a:pPr marL="0" lvl="1" indent="0">
              <a:buNone/>
            </a:pPr>
            <a:r>
              <a:rPr lang="pt-BR" sz="1400" dirty="0"/>
              <a:t>Caracterização da empresa desenvolvedora</a:t>
            </a:r>
          </a:p>
          <a:p>
            <a:pPr marL="0" lvl="1" indent="0">
              <a:buNone/>
            </a:pPr>
            <a:r>
              <a:rPr lang="pt-BR" sz="1400" dirty="0"/>
              <a:t>Solução Proposta</a:t>
            </a:r>
          </a:p>
          <a:p>
            <a:pPr marL="0" lvl="1" indent="0">
              <a:buNone/>
            </a:pPr>
            <a:r>
              <a:rPr lang="pt-BR" sz="1400" dirty="0"/>
              <a:t>Metodologia</a:t>
            </a:r>
          </a:p>
          <a:p>
            <a:pPr marL="0" lvl="1" indent="0">
              <a:buNone/>
            </a:pPr>
            <a:r>
              <a:rPr lang="pt-BR" sz="1400" dirty="0"/>
              <a:t>Análise do projeto</a:t>
            </a:r>
          </a:p>
          <a:p>
            <a:pPr marL="0" lvl="2" indent="0">
              <a:buNone/>
            </a:pPr>
            <a:r>
              <a:rPr lang="pt-BR" dirty="0"/>
              <a:t>	Diagrama de Casos de Uso</a:t>
            </a:r>
          </a:p>
          <a:p>
            <a:pPr marL="0" lvl="2" indent="0">
              <a:buNone/>
            </a:pPr>
            <a:r>
              <a:rPr lang="pt-BR" dirty="0"/>
              <a:t>	Diagrama de Classes</a:t>
            </a:r>
          </a:p>
          <a:p>
            <a:pPr marL="0" lvl="2" indent="0">
              <a:buNone/>
            </a:pPr>
            <a:r>
              <a:rPr lang="pt-BR" dirty="0"/>
              <a:t>	Modelo entidade-relacionamento</a:t>
            </a:r>
          </a:p>
          <a:p>
            <a:pPr marL="0" lvl="1" indent="0">
              <a:buNone/>
            </a:pPr>
            <a:r>
              <a:rPr lang="pt-BR" sz="1400" dirty="0"/>
              <a:t>Sistema (Principais telas)</a:t>
            </a:r>
          </a:p>
          <a:p>
            <a:pPr marL="0" lvl="1" indent="0">
              <a:buNone/>
            </a:pPr>
            <a:r>
              <a:rPr lang="pt-BR" sz="1400" dirty="0"/>
              <a:t>Considerações Finais</a:t>
            </a:r>
            <a:endParaRPr lang="pt-BR" sz="2000" dirty="0"/>
          </a:p>
          <a:p>
            <a:endParaRPr lang="pt-BR" sz="24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AE48077-7F35-4505-B3D7-6601A9625A94}"/>
              </a:ext>
            </a:extLst>
          </p:cNvPr>
          <p:cNvCxnSpPr>
            <a:cxnSpLocks/>
          </p:cNvCxnSpPr>
          <p:nvPr/>
        </p:nvCxnSpPr>
        <p:spPr>
          <a:xfrm>
            <a:off x="3743812" y="3039169"/>
            <a:ext cx="2443603" cy="38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C7207CBF-9CCD-4530-9625-EA28D59BC82E}"/>
              </a:ext>
            </a:extLst>
          </p:cNvPr>
          <p:cNvSpPr/>
          <p:nvPr/>
        </p:nvSpPr>
        <p:spPr>
          <a:xfrm>
            <a:off x="3765357" y="3321532"/>
            <a:ext cx="220650" cy="1547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A133682-1CEA-4A9D-B27A-13783F8A4D60}"/>
              </a:ext>
            </a:extLst>
          </p:cNvPr>
          <p:cNvCxnSpPr>
            <a:cxnSpLocks/>
          </p:cNvCxnSpPr>
          <p:nvPr/>
        </p:nvCxnSpPr>
        <p:spPr>
          <a:xfrm flipV="1">
            <a:off x="4082865" y="3039169"/>
            <a:ext cx="2104550" cy="13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763A91-5F71-4C8C-961C-D976F355CE7C}"/>
              </a:ext>
            </a:extLst>
          </p:cNvPr>
          <p:cNvCxnSpPr>
            <a:cxnSpLocks/>
          </p:cNvCxnSpPr>
          <p:nvPr/>
        </p:nvCxnSpPr>
        <p:spPr>
          <a:xfrm flipV="1">
            <a:off x="3887828" y="3796604"/>
            <a:ext cx="2299586" cy="129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81D2EA43-167D-4E6E-9DCE-07731852A145}"/>
              </a:ext>
            </a:extLst>
          </p:cNvPr>
          <p:cNvSpPr/>
          <p:nvPr/>
        </p:nvSpPr>
        <p:spPr>
          <a:xfrm>
            <a:off x="3765954" y="5487747"/>
            <a:ext cx="101841" cy="1109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171074D-E4F4-4958-8E0F-906A8C0FBC03}"/>
              </a:ext>
            </a:extLst>
          </p:cNvPr>
          <p:cNvCxnSpPr>
            <a:cxnSpLocks/>
          </p:cNvCxnSpPr>
          <p:nvPr/>
        </p:nvCxnSpPr>
        <p:spPr>
          <a:xfrm flipV="1">
            <a:off x="3986008" y="4126853"/>
            <a:ext cx="2201406" cy="15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Vamos começar com o projeto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1052736"/>
            <a:ext cx="5830952" cy="4900014"/>
          </a:xfrm>
          <a:effectLst/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t-BR" dirty="0"/>
              <a:t>Caracterização da empresa desenvolvedora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Problema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Hipótese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Justificativa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 geral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Objetivos específicos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Protótipos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caso de uso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MER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22470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1. Caracterização da Empresa Desenvolvedora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D90A73-A307-4621-A080-595F555B7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7533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8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86974BCD-C0D3-45FE-A75C-C74E3D581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791" r="2" b="2"/>
          <a:stretch/>
        </p:blipFill>
        <p:spPr>
          <a:xfrm>
            <a:off x="6121817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1" y="-99392"/>
            <a:ext cx="6094449" cy="1152128"/>
          </a:xfrm>
        </p:spPr>
        <p:txBody>
          <a:bodyPr>
            <a:normAutofit/>
          </a:bodyPr>
          <a:lstStyle/>
          <a:p>
            <a:r>
              <a:rPr lang="pt-BR" dirty="0"/>
              <a:t>2.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21" y="1197922"/>
            <a:ext cx="5702696" cy="551489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1400" dirty="0"/>
              <a:t>Surgem de uma necessidade real e concreta.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O problema está relacionado a área de pertinência e de atuação do curso, neste caso, desenvolvimento de software.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formulado como como pergunta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claro e preciso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Não devem referir-se a valores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suscetível de solução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delimitado a uma dimensão viável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No projeto PROBLEMA, no TCC irá se transformar nos PROBELMAS ENCONTRADOS</a:t>
            </a:r>
          </a:p>
          <a:p>
            <a:pPr>
              <a:lnSpc>
                <a:spcPct val="90000"/>
              </a:lnSpc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Exemplos: </a:t>
            </a:r>
          </a:p>
          <a:p>
            <a:r>
              <a:rPr lang="pt-BR" sz="1400" b="1" dirty="0"/>
              <a:t>Como um aplicativo para smartphones poderia contribuir para melhorar a divulgação dos negócios das empresas locais no bairro de Guaianases?</a:t>
            </a:r>
          </a:p>
          <a:p>
            <a:r>
              <a:rPr lang="pt-BR" sz="1400" b="1" dirty="0"/>
              <a:t>Como um sistema web poderia ajudar a resolver o problema de falta de vaga para crianças nas creches da prefeitura de São Paulo?</a:t>
            </a:r>
          </a:p>
          <a:p>
            <a:r>
              <a:rPr lang="pt-BR" sz="1400" b="1" dirty="0"/>
              <a:t>Como um sistema web, aliado a um aplicativo, poderiam ajudar a reduzir a fome das pessoas necessitadas na cidade de São Paulo?</a:t>
            </a:r>
            <a:endParaRPr lang="pt-BR" sz="1400" dirty="0"/>
          </a:p>
          <a:p>
            <a:pPr>
              <a:lnSpc>
                <a:spcPct val="90000"/>
              </a:lnSpc>
            </a:pPr>
            <a:endParaRPr lang="pt-BR" sz="14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9C87F8F-C99E-4643-AC33-E485020E9D42}"/>
              </a:ext>
            </a:extLst>
          </p:cNvPr>
          <p:cNvSpPr txBox="1">
            <a:spLocks/>
          </p:cNvSpPr>
          <p:nvPr/>
        </p:nvSpPr>
        <p:spPr>
          <a:xfrm>
            <a:off x="6727184" y="2132856"/>
            <a:ext cx="5448957" cy="32218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1DA8654F-D02B-45D0-881A-261026565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441" r="1835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CAF04A-6B01-45CD-9070-A6CE01EE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47188"/>
            <a:ext cx="5616748" cy="893580"/>
          </a:xfrm>
        </p:spPr>
        <p:txBody>
          <a:bodyPr>
            <a:normAutofit/>
          </a:bodyPr>
          <a:lstStyle/>
          <a:p>
            <a:r>
              <a:rPr lang="pt-BR" b="1" dirty="0"/>
              <a:t>3. Hipótese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A7632B-D81D-4FBD-B8AA-0A10654C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556792"/>
            <a:ext cx="6094450" cy="49685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b="1" dirty="0"/>
              <a:t>Deve responder à sua questão de pesquisa, ao seu problema. Consiste naquilo que você acredita que irá ajudar a resolver o problema. Pode ser afirmativo ou interrogativo.</a:t>
            </a:r>
          </a:p>
          <a:p>
            <a:pPr algn="just">
              <a:lnSpc>
                <a:spcPct val="90000"/>
              </a:lnSpc>
            </a:pPr>
            <a:endParaRPr lang="pt-BR" b="1" dirty="0"/>
          </a:p>
          <a:p>
            <a:pPr algn="just">
              <a:lnSpc>
                <a:spcPct val="90000"/>
              </a:lnSpc>
            </a:pPr>
            <a:r>
              <a:rPr lang="pt-BR" b="1" dirty="0"/>
              <a:t>Exemplo:</a:t>
            </a:r>
          </a:p>
          <a:p>
            <a:pPr algn="just">
              <a:lnSpc>
                <a:spcPct val="90000"/>
              </a:lnSpc>
            </a:pPr>
            <a:r>
              <a:rPr lang="pt-BR" b="1" dirty="0"/>
              <a:t>Um sistema web, em que uma ONG possa se cadastrar, solicitando os itens que mais precisa, aliados à um aplicativo para Smartphones, em que usuários poderão visualizar as necessidades da ONG pela sua geolocalização e contribuir com as entidades mais próximas de sua residência poderiam ajudar a resolver o problema da fome na cidade de São Paulo.</a:t>
            </a:r>
          </a:p>
          <a:p>
            <a:pPr algn="just"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70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6" ma:contentTypeDescription="Crie um novo documento." ma:contentTypeScope="" ma:versionID="6289fc1d980198471605d754543e9618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2608795e5e26ac16c04dcc04c4f83c56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ACEC0D-D02B-41CC-9DB0-B95ACD77D4FC}"/>
</file>

<file path=customXml/itemProps2.xml><?xml version="1.0" encoding="utf-8"?>
<ds:datastoreItem xmlns:ds="http://schemas.openxmlformats.org/officeDocument/2006/customXml" ds:itemID="{B45DD535-397E-4757-AA01-2BFB510224F2}"/>
</file>

<file path=customXml/itemProps3.xml><?xml version="1.0" encoding="utf-8"?>
<ds:datastoreItem xmlns:ds="http://schemas.openxmlformats.org/officeDocument/2006/customXml" ds:itemID="{712F392F-CB2D-4104-A168-57530748B784}"/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1440</Words>
  <Application>Microsoft Office PowerPoint</Application>
  <PresentationFormat>Widescreen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Citável</vt:lpstr>
      <vt:lpstr>Planejamento e Desenvolvimento do TCC</vt:lpstr>
      <vt:lpstr>Produtos e Artefatos</vt:lpstr>
      <vt:lpstr>Projeto de TCC</vt:lpstr>
      <vt:lpstr>Estrutura do TCC</vt:lpstr>
      <vt:lpstr>O projeto irá compor seu TCC</vt:lpstr>
      <vt:lpstr>Vamos começar com o projeto</vt:lpstr>
      <vt:lpstr>1. Caracterização da Empresa Desenvolvedora</vt:lpstr>
      <vt:lpstr>2. Problema</vt:lpstr>
      <vt:lpstr>3. Hipótese</vt:lpstr>
      <vt:lpstr>4. Objetivo Geral 5. Objetivos Específicos</vt:lpstr>
      <vt:lpstr>4. Objetivo Geral 5. Objetivos Específicos</vt:lpstr>
      <vt:lpstr>6. Justificativa</vt:lpstr>
      <vt:lpstr>Como começar a escrever? Lendo!</vt:lpstr>
      <vt:lpstr>Apresentação do PowerPoint</vt:lpstr>
      <vt:lpstr>Citações são importantes</vt:lpstr>
      <vt:lpstr>Citação direta até 3 linhas</vt:lpstr>
      <vt:lpstr>Citação direta com mais de 3 linhas</vt:lpstr>
      <vt:lpstr>Citação indireta</vt:lpstr>
      <vt:lpstr>Citação de citação</vt:lpstr>
      <vt:lpstr>7. Metodologia</vt:lpstr>
      <vt:lpstr>8. Protótipos</vt:lpstr>
      <vt:lpstr>Diagramas que compõem 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Desenvolvimento do TCC</dc:title>
  <dc:creator>VANESSA FERRAZ DUARTE COSTA</dc:creator>
  <cp:lastModifiedBy>VANESSA FERRAZ DUARTE COSTA</cp:lastModifiedBy>
  <cp:revision>29</cp:revision>
  <dcterms:created xsi:type="dcterms:W3CDTF">2020-06-06T16:14:04Z</dcterms:created>
  <dcterms:modified xsi:type="dcterms:W3CDTF">2021-06-08T18:24:10Z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