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4"/>
  </p:sldMasterIdLst>
  <p:sldIdLst>
    <p:sldId id="256" r:id="rId5"/>
    <p:sldId id="288" r:id="rId6"/>
    <p:sldId id="289" r:id="rId7"/>
    <p:sldId id="257" r:id="rId8"/>
    <p:sldId id="311" r:id="rId9"/>
    <p:sldId id="294" r:id="rId10"/>
    <p:sldId id="301" r:id="rId11"/>
    <p:sldId id="302" r:id="rId12"/>
    <p:sldId id="304" r:id="rId13"/>
    <p:sldId id="305" r:id="rId14"/>
    <p:sldId id="306" r:id="rId15"/>
    <p:sldId id="307" r:id="rId16"/>
    <p:sldId id="308" r:id="rId17"/>
    <p:sldId id="310" r:id="rId18"/>
    <p:sldId id="30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415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C0C547-C334-4D38-B7A9-FE2C8B8526A7}" v="1" dt="2021-11-03T15:24:35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ZABELLA KATO" userId="S::izabella.kato@etec.sp.gov.br::dccb0a60-35e5-4658-a04e-2d11202da45c" providerId="AD" clId="Web-{8CC0C547-C334-4D38-B7A9-FE2C8B8526A7}"/>
    <pc:docChg chg="addSld">
      <pc:chgData name="IZABELLA KATO" userId="S::izabella.kato@etec.sp.gov.br::dccb0a60-35e5-4658-a04e-2d11202da45c" providerId="AD" clId="Web-{8CC0C547-C334-4D38-B7A9-FE2C8B8526A7}" dt="2021-11-03T15:24:35.656" v="0"/>
      <pc:docMkLst>
        <pc:docMk/>
      </pc:docMkLst>
      <pc:sldChg chg="new">
        <pc:chgData name="IZABELLA KATO" userId="S::izabella.kato@etec.sp.gov.br::dccb0a60-35e5-4658-a04e-2d11202da45c" providerId="AD" clId="Web-{8CC0C547-C334-4D38-B7A9-FE2C8B8526A7}" dt="2021-11-03T15:24:35.656" v="0"/>
        <pc:sldMkLst>
          <pc:docMk/>
          <pc:sldMk cId="1044828614" sldId="311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8253D5-3896-4A84-84A4-0A6AF9E346F8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8A9251E-9FB9-4B18-AE8A-A7E749A1379C}">
      <dgm:prSet/>
      <dgm:spPr/>
      <dgm:t>
        <a:bodyPr/>
        <a:lstStyle/>
        <a:p>
          <a:r>
            <a:rPr lang="pt-BR"/>
            <a:t>Caracterização da empresa desenvolvedora</a:t>
          </a:r>
          <a:endParaRPr lang="en-US"/>
        </a:p>
      </dgm:t>
    </dgm:pt>
    <dgm:pt modelId="{D66DABB4-6421-4674-9E8C-AB2FB9B6E6E7}" type="parTrans" cxnId="{FEB15341-A999-4DE9-A4D7-03104187B01F}">
      <dgm:prSet/>
      <dgm:spPr/>
      <dgm:t>
        <a:bodyPr/>
        <a:lstStyle/>
        <a:p>
          <a:endParaRPr lang="en-US"/>
        </a:p>
      </dgm:t>
    </dgm:pt>
    <dgm:pt modelId="{772CB200-4354-4E11-9845-835E29319276}" type="sibTrans" cxnId="{FEB15341-A999-4DE9-A4D7-03104187B01F}">
      <dgm:prSet/>
      <dgm:spPr/>
      <dgm:t>
        <a:bodyPr/>
        <a:lstStyle/>
        <a:p>
          <a:endParaRPr lang="en-US"/>
        </a:p>
      </dgm:t>
    </dgm:pt>
    <dgm:pt modelId="{1FF3086E-A124-4D86-A0B3-14A1A445F5FB}">
      <dgm:prSet/>
      <dgm:spPr/>
      <dgm:t>
        <a:bodyPr/>
        <a:lstStyle/>
        <a:p>
          <a:r>
            <a:rPr lang="pt-BR"/>
            <a:t>Problema</a:t>
          </a:r>
          <a:endParaRPr lang="en-US"/>
        </a:p>
      </dgm:t>
    </dgm:pt>
    <dgm:pt modelId="{653264E0-6CCD-403F-8258-BBC13D29BBE9}" type="parTrans" cxnId="{1E42ACF0-E0F1-4C88-B01D-A0B3EDF1FEBA}">
      <dgm:prSet/>
      <dgm:spPr/>
      <dgm:t>
        <a:bodyPr/>
        <a:lstStyle/>
        <a:p>
          <a:endParaRPr lang="en-US"/>
        </a:p>
      </dgm:t>
    </dgm:pt>
    <dgm:pt modelId="{4FE614A5-34DB-4CCC-9C26-0C2682399B0A}" type="sibTrans" cxnId="{1E42ACF0-E0F1-4C88-B01D-A0B3EDF1FEBA}">
      <dgm:prSet/>
      <dgm:spPr/>
      <dgm:t>
        <a:bodyPr/>
        <a:lstStyle/>
        <a:p>
          <a:endParaRPr lang="en-US"/>
        </a:p>
      </dgm:t>
    </dgm:pt>
    <dgm:pt modelId="{A3FCF416-725C-487B-862D-5D5BE146A292}">
      <dgm:prSet/>
      <dgm:spPr/>
      <dgm:t>
        <a:bodyPr/>
        <a:lstStyle/>
        <a:p>
          <a:r>
            <a:rPr lang="pt-BR"/>
            <a:t>Objetivo geral</a:t>
          </a:r>
          <a:endParaRPr lang="en-US"/>
        </a:p>
      </dgm:t>
    </dgm:pt>
    <dgm:pt modelId="{18A3893A-AA9F-4952-808C-DAE740C11702}" type="parTrans" cxnId="{91ADCDF6-D2F7-48C6-A118-28E471935073}">
      <dgm:prSet/>
      <dgm:spPr/>
      <dgm:t>
        <a:bodyPr/>
        <a:lstStyle/>
        <a:p>
          <a:endParaRPr lang="en-US"/>
        </a:p>
      </dgm:t>
    </dgm:pt>
    <dgm:pt modelId="{F3EDD9D8-711E-4161-9057-4BC24A921CA5}" type="sibTrans" cxnId="{91ADCDF6-D2F7-48C6-A118-28E471935073}">
      <dgm:prSet/>
      <dgm:spPr/>
      <dgm:t>
        <a:bodyPr/>
        <a:lstStyle/>
        <a:p>
          <a:endParaRPr lang="en-US"/>
        </a:p>
      </dgm:t>
    </dgm:pt>
    <dgm:pt modelId="{12BE9AB4-0E7E-4DED-BFD9-BFD0D6F03ECE}">
      <dgm:prSet/>
      <dgm:spPr/>
      <dgm:t>
        <a:bodyPr/>
        <a:lstStyle/>
        <a:p>
          <a:r>
            <a:rPr lang="pt-BR"/>
            <a:t>Objetivos específicos</a:t>
          </a:r>
          <a:endParaRPr lang="en-US"/>
        </a:p>
      </dgm:t>
    </dgm:pt>
    <dgm:pt modelId="{286F1B72-223C-49DC-AA9C-3E82C5256611}" type="parTrans" cxnId="{5FB030CB-7709-4999-BAF8-3D71DA94D591}">
      <dgm:prSet/>
      <dgm:spPr/>
      <dgm:t>
        <a:bodyPr/>
        <a:lstStyle/>
        <a:p>
          <a:endParaRPr lang="en-US"/>
        </a:p>
      </dgm:t>
    </dgm:pt>
    <dgm:pt modelId="{C600CCE6-DB26-4A1B-8B5B-D49B2353A4F3}" type="sibTrans" cxnId="{5FB030CB-7709-4999-BAF8-3D71DA94D591}">
      <dgm:prSet/>
      <dgm:spPr/>
      <dgm:t>
        <a:bodyPr/>
        <a:lstStyle/>
        <a:p>
          <a:endParaRPr lang="en-US"/>
        </a:p>
      </dgm:t>
    </dgm:pt>
    <dgm:pt modelId="{6A2FA7D1-4FE4-43CF-8505-FEB24AD03BB5}">
      <dgm:prSet/>
      <dgm:spPr/>
      <dgm:t>
        <a:bodyPr/>
        <a:lstStyle/>
        <a:p>
          <a:r>
            <a:rPr lang="pt-BR"/>
            <a:t>Justificativa</a:t>
          </a:r>
          <a:endParaRPr lang="en-US"/>
        </a:p>
      </dgm:t>
    </dgm:pt>
    <dgm:pt modelId="{1EBECF84-E088-4FC0-BEED-3D75AB5CDB7B}" type="parTrans" cxnId="{AD6EBA7E-E50C-4DF3-BE7B-952FA04505B8}">
      <dgm:prSet/>
      <dgm:spPr/>
      <dgm:t>
        <a:bodyPr/>
        <a:lstStyle/>
        <a:p>
          <a:endParaRPr lang="en-US"/>
        </a:p>
      </dgm:t>
    </dgm:pt>
    <dgm:pt modelId="{F204CC4F-CB19-4B8B-A843-B1C0688A2A22}" type="sibTrans" cxnId="{AD6EBA7E-E50C-4DF3-BE7B-952FA04505B8}">
      <dgm:prSet/>
      <dgm:spPr/>
      <dgm:t>
        <a:bodyPr/>
        <a:lstStyle/>
        <a:p>
          <a:endParaRPr lang="en-US"/>
        </a:p>
      </dgm:t>
    </dgm:pt>
    <dgm:pt modelId="{41F71076-8F60-4E59-945B-805D217E5B2E}">
      <dgm:prSet/>
      <dgm:spPr/>
      <dgm:t>
        <a:bodyPr/>
        <a:lstStyle/>
        <a:p>
          <a:r>
            <a:rPr lang="pt-BR"/>
            <a:t>Metodologia</a:t>
          </a:r>
          <a:endParaRPr lang="en-US"/>
        </a:p>
      </dgm:t>
    </dgm:pt>
    <dgm:pt modelId="{0105946F-C35F-456C-B1C8-8B246995CF39}" type="parTrans" cxnId="{9716621B-5600-431A-8B41-9920F7B995CF}">
      <dgm:prSet/>
      <dgm:spPr/>
      <dgm:t>
        <a:bodyPr/>
        <a:lstStyle/>
        <a:p>
          <a:endParaRPr lang="en-US"/>
        </a:p>
      </dgm:t>
    </dgm:pt>
    <dgm:pt modelId="{A0A8239F-4E78-4177-9341-163767E648C5}" type="sibTrans" cxnId="{9716621B-5600-431A-8B41-9920F7B995CF}">
      <dgm:prSet/>
      <dgm:spPr/>
      <dgm:t>
        <a:bodyPr/>
        <a:lstStyle/>
        <a:p>
          <a:endParaRPr lang="en-US"/>
        </a:p>
      </dgm:t>
    </dgm:pt>
    <dgm:pt modelId="{E19F9641-ADCE-4696-8D3B-9F9321E5D301}">
      <dgm:prSet/>
      <dgm:spPr/>
      <dgm:t>
        <a:bodyPr/>
        <a:lstStyle/>
        <a:p>
          <a:r>
            <a:rPr lang="pt-BR"/>
            <a:t>Diagrama de caso de uso</a:t>
          </a:r>
          <a:endParaRPr lang="en-US"/>
        </a:p>
      </dgm:t>
    </dgm:pt>
    <dgm:pt modelId="{D9D366C7-BB15-4528-9532-432482B4668C}" type="parTrans" cxnId="{A8A78830-6385-4A27-B185-8472CA3454A3}">
      <dgm:prSet/>
      <dgm:spPr/>
      <dgm:t>
        <a:bodyPr/>
        <a:lstStyle/>
        <a:p>
          <a:endParaRPr lang="en-US"/>
        </a:p>
      </dgm:t>
    </dgm:pt>
    <dgm:pt modelId="{605D4DBA-99B8-4BCD-9519-FF9C4C348082}" type="sibTrans" cxnId="{A8A78830-6385-4A27-B185-8472CA3454A3}">
      <dgm:prSet/>
      <dgm:spPr/>
      <dgm:t>
        <a:bodyPr/>
        <a:lstStyle/>
        <a:p>
          <a:endParaRPr lang="en-US"/>
        </a:p>
      </dgm:t>
    </dgm:pt>
    <dgm:pt modelId="{86A2A36E-6F14-44B9-8D4D-438EF921B5B3}">
      <dgm:prSet/>
      <dgm:spPr/>
      <dgm:t>
        <a:bodyPr/>
        <a:lstStyle/>
        <a:p>
          <a:r>
            <a:rPr lang="pt-BR"/>
            <a:t>MER</a:t>
          </a:r>
          <a:endParaRPr lang="en-US"/>
        </a:p>
      </dgm:t>
    </dgm:pt>
    <dgm:pt modelId="{1FBAF044-597F-4100-B8AA-107315B5C3E3}" type="parTrans" cxnId="{ACD85A49-ED7D-4492-BC30-6449B8741F24}">
      <dgm:prSet/>
      <dgm:spPr/>
      <dgm:t>
        <a:bodyPr/>
        <a:lstStyle/>
        <a:p>
          <a:endParaRPr lang="en-US"/>
        </a:p>
      </dgm:t>
    </dgm:pt>
    <dgm:pt modelId="{D3EADBA3-47F3-4AF0-91A6-709C306021BB}" type="sibTrans" cxnId="{ACD85A49-ED7D-4492-BC30-6449B8741F24}">
      <dgm:prSet/>
      <dgm:spPr/>
      <dgm:t>
        <a:bodyPr/>
        <a:lstStyle/>
        <a:p>
          <a:endParaRPr lang="en-US"/>
        </a:p>
      </dgm:t>
    </dgm:pt>
    <dgm:pt modelId="{9F4EA84C-08DA-4646-B24E-578D08032564}">
      <dgm:prSet/>
      <dgm:spPr/>
      <dgm:t>
        <a:bodyPr/>
        <a:lstStyle/>
        <a:p>
          <a:r>
            <a:rPr lang="pt-BR"/>
            <a:t>Diagrama de classes</a:t>
          </a:r>
          <a:endParaRPr lang="en-US"/>
        </a:p>
      </dgm:t>
    </dgm:pt>
    <dgm:pt modelId="{BD17776D-92FD-467A-B31D-408B82B40778}" type="parTrans" cxnId="{BBE62063-E267-4582-99CE-7457B2F8D035}">
      <dgm:prSet/>
      <dgm:spPr/>
      <dgm:t>
        <a:bodyPr/>
        <a:lstStyle/>
        <a:p>
          <a:endParaRPr lang="en-US"/>
        </a:p>
      </dgm:t>
    </dgm:pt>
    <dgm:pt modelId="{3DB23FFD-87ED-40A6-863A-797B653A2A0D}" type="sibTrans" cxnId="{BBE62063-E267-4582-99CE-7457B2F8D035}">
      <dgm:prSet/>
      <dgm:spPr/>
      <dgm:t>
        <a:bodyPr/>
        <a:lstStyle/>
        <a:p>
          <a:endParaRPr lang="en-US"/>
        </a:p>
      </dgm:t>
    </dgm:pt>
    <dgm:pt modelId="{4C02D1DC-0689-43E9-A2A1-868BB0C57208}" type="pres">
      <dgm:prSet presAssocID="{5E8253D5-3896-4A84-84A4-0A6AF9E346F8}" presName="Name0" presStyleCnt="0">
        <dgm:presLayoutVars>
          <dgm:dir/>
          <dgm:resizeHandles val="exact"/>
        </dgm:presLayoutVars>
      </dgm:prSet>
      <dgm:spPr/>
    </dgm:pt>
    <dgm:pt modelId="{5921B37C-0101-4711-BBB0-D68ED45BB417}" type="pres">
      <dgm:prSet presAssocID="{A8A9251E-9FB9-4B18-AE8A-A7E749A1379C}" presName="node" presStyleLbl="node1" presStyleIdx="0" presStyleCnt="9">
        <dgm:presLayoutVars>
          <dgm:bulletEnabled val="1"/>
        </dgm:presLayoutVars>
      </dgm:prSet>
      <dgm:spPr/>
    </dgm:pt>
    <dgm:pt modelId="{3079EC9F-7749-4436-BE45-D53EFA0670C6}" type="pres">
      <dgm:prSet presAssocID="{772CB200-4354-4E11-9845-835E29319276}" presName="sibTrans" presStyleLbl="sibTrans1D1" presStyleIdx="0" presStyleCnt="8"/>
      <dgm:spPr/>
    </dgm:pt>
    <dgm:pt modelId="{943D8D7B-4DF9-454B-B820-9165861FAFB6}" type="pres">
      <dgm:prSet presAssocID="{772CB200-4354-4E11-9845-835E29319276}" presName="connectorText" presStyleLbl="sibTrans1D1" presStyleIdx="0" presStyleCnt="8"/>
      <dgm:spPr/>
    </dgm:pt>
    <dgm:pt modelId="{320CAD51-04B0-4383-BBCA-DA1D717C449B}" type="pres">
      <dgm:prSet presAssocID="{1FF3086E-A124-4D86-A0B3-14A1A445F5FB}" presName="node" presStyleLbl="node1" presStyleIdx="1" presStyleCnt="9">
        <dgm:presLayoutVars>
          <dgm:bulletEnabled val="1"/>
        </dgm:presLayoutVars>
      </dgm:prSet>
      <dgm:spPr/>
    </dgm:pt>
    <dgm:pt modelId="{02D84A24-25DE-49AD-BE89-77A0BD203A59}" type="pres">
      <dgm:prSet presAssocID="{4FE614A5-34DB-4CCC-9C26-0C2682399B0A}" presName="sibTrans" presStyleLbl="sibTrans1D1" presStyleIdx="1" presStyleCnt="8"/>
      <dgm:spPr/>
    </dgm:pt>
    <dgm:pt modelId="{BA4D8362-70E4-40F5-9DF7-6267ED4F3C55}" type="pres">
      <dgm:prSet presAssocID="{4FE614A5-34DB-4CCC-9C26-0C2682399B0A}" presName="connectorText" presStyleLbl="sibTrans1D1" presStyleIdx="1" presStyleCnt="8"/>
      <dgm:spPr/>
    </dgm:pt>
    <dgm:pt modelId="{3F0E9EA8-FFA9-484A-BEBB-C0458893E6FD}" type="pres">
      <dgm:prSet presAssocID="{A3FCF416-725C-487B-862D-5D5BE146A292}" presName="node" presStyleLbl="node1" presStyleIdx="2" presStyleCnt="9">
        <dgm:presLayoutVars>
          <dgm:bulletEnabled val="1"/>
        </dgm:presLayoutVars>
      </dgm:prSet>
      <dgm:spPr/>
    </dgm:pt>
    <dgm:pt modelId="{2DFA828D-5555-4011-8830-161BB76EE516}" type="pres">
      <dgm:prSet presAssocID="{F3EDD9D8-711E-4161-9057-4BC24A921CA5}" presName="sibTrans" presStyleLbl="sibTrans1D1" presStyleIdx="2" presStyleCnt="8"/>
      <dgm:spPr/>
    </dgm:pt>
    <dgm:pt modelId="{021835B4-9877-47FA-9484-FD4FE3C4ED86}" type="pres">
      <dgm:prSet presAssocID="{F3EDD9D8-711E-4161-9057-4BC24A921CA5}" presName="connectorText" presStyleLbl="sibTrans1D1" presStyleIdx="2" presStyleCnt="8"/>
      <dgm:spPr/>
    </dgm:pt>
    <dgm:pt modelId="{E1AD9753-DC3D-44CE-AE38-0ABBA5B7EB73}" type="pres">
      <dgm:prSet presAssocID="{12BE9AB4-0E7E-4DED-BFD9-BFD0D6F03ECE}" presName="node" presStyleLbl="node1" presStyleIdx="3" presStyleCnt="9">
        <dgm:presLayoutVars>
          <dgm:bulletEnabled val="1"/>
        </dgm:presLayoutVars>
      </dgm:prSet>
      <dgm:spPr/>
    </dgm:pt>
    <dgm:pt modelId="{56AAA486-AC51-4EE6-8EF1-78570908E0B5}" type="pres">
      <dgm:prSet presAssocID="{C600CCE6-DB26-4A1B-8B5B-D49B2353A4F3}" presName="sibTrans" presStyleLbl="sibTrans1D1" presStyleIdx="3" presStyleCnt="8"/>
      <dgm:spPr/>
    </dgm:pt>
    <dgm:pt modelId="{FB210369-4F19-4540-9F0E-16A253D35F8A}" type="pres">
      <dgm:prSet presAssocID="{C600CCE6-DB26-4A1B-8B5B-D49B2353A4F3}" presName="connectorText" presStyleLbl="sibTrans1D1" presStyleIdx="3" presStyleCnt="8"/>
      <dgm:spPr/>
    </dgm:pt>
    <dgm:pt modelId="{4087294D-26B2-4C97-B49E-559803297D07}" type="pres">
      <dgm:prSet presAssocID="{6A2FA7D1-4FE4-43CF-8505-FEB24AD03BB5}" presName="node" presStyleLbl="node1" presStyleIdx="4" presStyleCnt="9">
        <dgm:presLayoutVars>
          <dgm:bulletEnabled val="1"/>
        </dgm:presLayoutVars>
      </dgm:prSet>
      <dgm:spPr/>
    </dgm:pt>
    <dgm:pt modelId="{02A31DE5-80A9-46FE-BEF1-6DA5F0D691C8}" type="pres">
      <dgm:prSet presAssocID="{F204CC4F-CB19-4B8B-A843-B1C0688A2A22}" presName="sibTrans" presStyleLbl="sibTrans1D1" presStyleIdx="4" presStyleCnt="8"/>
      <dgm:spPr/>
    </dgm:pt>
    <dgm:pt modelId="{BCE5E2AE-C6B6-4EA4-88B8-41FAF9DD42CD}" type="pres">
      <dgm:prSet presAssocID="{F204CC4F-CB19-4B8B-A843-B1C0688A2A22}" presName="connectorText" presStyleLbl="sibTrans1D1" presStyleIdx="4" presStyleCnt="8"/>
      <dgm:spPr/>
    </dgm:pt>
    <dgm:pt modelId="{7352E21A-D0F7-4536-B08C-252C0D1745A6}" type="pres">
      <dgm:prSet presAssocID="{41F71076-8F60-4E59-945B-805D217E5B2E}" presName="node" presStyleLbl="node1" presStyleIdx="5" presStyleCnt="9">
        <dgm:presLayoutVars>
          <dgm:bulletEnabled val="1"/>
        </dgm:presLayoutVars>
      </dgm:prSet>
      <dgm:spPr/>
    </dgm:pt>
    <dgm:pt modelId="{8833FFF0-F6B9-4D76-A2D3-80B93EF81F63}" type="pres">
      <dgm:prSet presAssocID="{A0A8239F-4E78-4177-9341-163767E648C5}" presName="sibTrans" presStyleLbl="sibTrans1D1" presStyleIdx="5" presStyleCnt="8"/>
      <dgm:spPr/>
    </dgm:pt>
    <dgm:pt modelId="{11ADAE56-2FAF-4C47-97A4-B2D6BCE47F9C}" type="pres">
      <dgm:prSet presAssocID="{A0A8239F-4E78-4177-9341-163767E648C5}" presName="connectorText" presStyleLbl="sibTrans1D1" presStyleIdx="5" presStyleCnt="8"/>
      <dgm:spPr/>
    </dgm:pt>
    <dgm:pt modelId="{4C98C3C4-C1E9-4A89-9C2C-36DC8D89F407}" type="pres">
      <dgm:prSet presAssocID="{E19F9641-ADCE-4696-8D3B-9F9321E5D301}" presName="node" presStyleLbl="node1" presStyleIdx="6" presStyleCnt="9">
        <dgm:presLayoutVars>
          <dgm:bulletEnabled val="1"/>
        </dgm:presLayoutVars>
      </dgm:prSet>
      <dgm:spPr/>
    </dgm:pt>
    <dgm:pt modelId="{F30CE1A1-75A8-437D-B3A7-BC01CB607589}" type="pres">
      <dgm:prSet presAssocID="{605D4DBA-99B8-4BCD-9519-FF9C4C348082}" presName="sibTrans" presStyleLbl="sibTrans1D1" presStyleIdx="6" presStyleCnt="8"/>
      <dgm:spPr/>
    </dgm:pt>
    <dgm:pt modelId="{E9393B83-8768-4537-8690-009DE0E07E64}" type="pres">
      <dgm:prSet presAssocID="{605D4DBA-99B8-4BCD-9519-FF9C4C348082}" presName="connectorText" presStyleLbl="sibTrans1D1" presStyleIdx="6" presStyleCnt="8"/>
      <dgm:spPr/>
    </dgm:pt>
    <dgm:pt modelId="{DC4CCE1F-1203-460E-8C24-5C4332BF8DCF}" type="pres">
      <dgm:prSet presAssocID="{86A2A36E-6F14-44B9-8D4D-438EF921B5B3}" presName="node" presStyleLbl="node1" presStyleIdx="7" presStyleCnt="9">
        <dgm:presLayoutVars>
          <dgm:bulletEnabled val="1"/>
        </dgm:presLayoutVars>
      </dgm:prSet>
      <dgm:spPr/>
    </dgm:pt>
    <dgm:pt modelId="{B97917BA-68CA-4C59-AF0B-BF71C15BE223}" type="pres">
      <dgm:prSet presAssocID="{D3EADBA3-47F3-4AF0-91A6-709C306021BB}" presName="sibTrans" presStyleLbl="sibTrans1D1" presStyleIdx="7" presStyleCnt="8"/>
      <dgm:spPr/>
    </dgm:pt>
    <dgm:pt modelId="{35628983-4A69-4535-A226-0CE581709E3E}" type="pres">
      <dgm:prSet presAssocID="{D3EADBA3-47F3-4AF0-91A6-709C306021BB}" presName="connectorText" presStyleLbl="sibTrans1D1" presStyleIdx="7" presStyleCnt="8"/>
      <dgm:spPr/>
    </dgm:pt>
    <dgm:pt modelId="{D00CC4AF-FA1D-426D-B2F5-D50248D5460B}" type="pres">
      <dgm:prSet presAssocID="{9F4EA84C-08DA-4646-B24E-578D08032564}" presName="node" presStyleLbl="node1" presStyleIdx="8" presStyleCnt="9">
        <dgm:presLayoutVars>
          <dgm:bulletEnabled val="1"/>
        </dgm:presLayoutVars>
      </dgm:prSet>
      <dgm:spPr/>
    </dgm:pt>
  </dgm:ptLst>
  <dgm:cxnLst>
    <dgm:cxn modelId="{C6595818-97D9-483C-894B-A3F0D1A9F270}" type="presOf" srcId="{5E8253D5-3896-4A84-84A4-0A6AF9E346F8}" destId="{4C02D1DC-0689-43E9-A2A1-868BB0C57208}" srcOrd="0" destOrd="0" presId="urn:microsoft.com/office/officeart/2016/7/layout/RepeatingBendingProcessNew"/>
    <dgm:cxn modelId="{A64FEC19-6D49-4C2D-A519-6B6E20203D1A}" type="presOf" srcId="{C600CCE6-DB26-4A1B-8B5B-D49B2353A4F3}" destId="{FB210369-4F19-4540-9F0E-16A253D35F8A}" srcOrd="1" destOrd="0" presId="urn:microsoft.com/office/officeart/2016/7/layout/RepeatingBendingProcessNew"/>
    <dgm:cxn modelId="{9716621B-5600-431A-8B41-9920F7B995CF}" srcId="{5E8253D5-3896-4A84-84A4-0A6AF9E346F8}" destId="{41F71076-8F60-4E59-945B-805D217E5B2E}" srcOrd="5" destOrd="0" parTransId="{0105946F-C35F-456C-B1C8-8B246995CF39}" sibTransId="{A0A8239F-4E78-4177-9341-163767E648C5}"/>
    <dgm:cxn modelId="{7B70701E-6887-4E12-B316-DDF25D741641}" type="presOf" srcId="{12BE9AB4-0E7E-4DED-BFD9-BFD0D6F03ECE}" destId="{E1AD9753-DC3D-44CE-AE38-0ABBA5B7EB73}" srcOrd="0" destOrd="0" presId="urn:microsoft.com/office/officeart/2016/7/layout/RepeatingBendingProcessNew"/>
    <dgm:cxn modelId="{59DB1128-7A72-4641-982E-CAAA1A37FD6D}" type="presOf" srcId="{F3EDD9D8-711E-4161-9057-4BC24A921CA5}" destId="{021835B4-9877-47FA-9484-FD4FE3C4ED86}" srcOrd="1" destOrd="0" presId="urn:microsoft.com/office/officeart/2016/7/layout/RepeatingBendingProcessNew"/>
    <dgm:cxn modelId="{A8A78830-6385-4A27-B185-8472CA3454A3}" srcId="{5E8253D5-3896-4A84-84A4-0A6AF9E346F8}" destId="{E19F9641-ADCE-4696-8D3B-9F9321E5D301}" srcOrd="6" destOrd="0" parTransId="{D9D366C7-BB15-4528-9532-432482B4668C}" sibTransId="{605D4DBA-99B8-4BCD-9519-FF9C4C348082}"/>
    <dgm:cxn modelId="{C7500C31-B11B-4D81-AFC1-188FE7060CC9}" type="presOf" srcId="{A8A9251E-9FB9-4B18-AE8A-A7E749A1379C}" destId="{5921B37C-0101-4711-BBB0-D68ED45BB417}" srcOrd="0" destOrd="0" presId="urn:microsoft.com/office/officeart/2016/7/layout/RepeatingBendingProcessNew"/>
    <dgm:cxn modelId="{C9257037-1CB8-4B3F-B339-4B8B9FE95EE4}" type="presOf" srcId="{D3EADBA3-47F3-4AF0-91A6-709C306021BB}" destId="{35628983-4A69-4535-A226-0CE581709E3E}" srcOrd="1" destOrd="0" presId="urn:microsoft.com/office/officeart/2016/7/layout/RepeatingBendingProcessNew"/>
    <dgm:cxn modelId="{FEB15341-A999-4DE9-A4D7-03104187B01F}" srcId="{5E8253D5-3896-4A84-84A4-0A6AF9E346F8}" destId="{A8A9251E-9FB9-4B18-AE8A-A7E749A1379C}" srcOrd="0" destOrd="0" parTransId="{D66DABB4-6421-4674-9E8C-AB2FB9B6E6E7}" sibTransId="{772CB200-4354-4E11-9845-835E29319276}"/>
    <dgm:cxn modelId="{9AA5FE41-8827-409F-9DAA-2A16E6FD1282}" type="presOf" srcId="{C600CCE6-DB26-4A1B-8B5B-D49B2353A4F3}" destId="{56AAA486-AC51-4EE6-8EF1-78570908E0B5}" srcOrd="0" destOrd="0" presId="urn:microsoft.com/office/officeart/2016/7/layout/RepeatingBendingProcessNew"/>
    <dgm:cxn modelId="{BBE62063-E267-4582-99CE-7457B2F8D035}" srcId="{5E8253D5-3896-4A84-84A4-0A6AF9E346F8}" destId="{9F4EA84C-08DA-4646-B24E-578D08032564}" srcOrd="8" destOrd="0" parTransId="{BD17776D-92FD-467A-B31D-408B82B40778}" sibTransId="{3DB23FFD-87ED-40A6-863A-797B653A2A0D}"/>
    <dgm:cxn modelId="{0660C864-3633-4479-A9FE-FB075F6DCE05}" type="presOf" srcId="{F3EDD9D8-711E-4161-9057-4BC24A921CA5}" destId="{2DFA828D-5555-4011-8830-161BB76EE516}" srcOrd="0" destOrd="0" presId="urn:microsoft.com/office/officeart/2016/7/layout/RepeatingBendingProcessNew"/>
    <dgm:cxn modelId="{F096CF45-29C9-4C40-8797-0B7484A467A0}" type="presOf" srcId="{605D4DBA-99B8-4BCD-9519-FF9C4C348082}" destId="{E9393B83-8768-4537-8690-009DE0E07E64}" srcOrd="1" destOrd="0" presId="urn:microsoft.com/office/officeart/2016/7/layout/RepeatingBendingProcessNew"/>
    <dgm:cxn modelId="{242DF045-C680-452D-945B-182C59B558BE}" type="presOf" srcId="{F204CC4F-CB19-4B8B-A843-B1C0688A2A22}" destId="{02A31DE5-80A9-46FE-BEF1-6DA5F0D691C8}" srcOrd="0" destOrd="0" presId="urn:microsoft.com/office/officeart/2016/7/layout/RepeatingBendingProcessNew"/>
    <dgm:cxn modelId="{BB540C46-EFE1-4867-9AAF-AB13026BD11C}" type="presOf" srcId="{772CB200-4354-4E11-9845-835E29319276}" destId="{3079EC9F-7749-4436-BE45-D53EFA0670C6}" srcOrd="0" destOrd="0" presId="urn:microsoft.com/office/officeart/2016/7/layout/RepeatingBendingProcessNew"/>
    <dgm:cxn modelId="{ACD85A49-ED7D-4492-BC30-6449B8741F24}" srcId="{5E8253D5-3896-4A84-84A4-0A6AF9E346F8}" destId="{86A2A36E-6F14-44B9-8D4D-438EF921B5B3}" srcOrd="7" destOrd="0" parTransId="{1FBAF044-597F-4100-B8AA-107315B5C3E3}" sibTransId="{D3EADBA3-47F3-4AF0-91A6-709C306021BB}"/>
    <dgm:cxn modelId="{CFBE226A-2861-4426-94EF-AF6B07571D0F}" type="presOf" srcId="{4FE614A5-34DB-4CCC-9C26-0C2682399B0A}" destId="{02D84A24-25DE-49AD-BE89-77A0BD203A59}" srcOrd="0" destOrd="0" presId="urn:microsoft.com/office/officeart/2016/7/layout/RepeatingBendingProcessNew"/>
    <dgm:cxn modelId="{A2C6DC4F-2538-4037-A141-7948F5C7033E}" type="presOf" srcId="{F204CC4F-CB19-4B8B-A843-B1C0688A2A22}" destId="{BCE5E2AE-C6B6-4EA4-88B8-41FAF9DD42CD}" srcOrd="1" destOrd="0" presId="urn:microsoft.com/office/officeart/2016/7/layout/RepeatingBendingProcessNew"/>
    <dgm:cxn modelId="{90384B53-D266-4299-9046-23321644F7C4}" type="presOf" srcId="{605D4DBA-99B8-4BCD-9519-FF9C4C348082}" destId="{F30CE1A1-75A8-437D-B3A7-BC01CB607589}" srcOrd="0" destOrd="0" presId="urn:microsoft.com/office/officeart/2016/7/layout/RepeatingBendingProcessNew"/>
    <dgm:cxn modelId="{AD6EBA7E-E50C-4DF3-BE7B-952FA04505B8}" srcId="{5E8253D5-3896-4A84-84A4-0A6AF9E346F8}" destId="{6A2FA7D1-4FE4-43CF-8505-FEB24AD03BB5}" srcOrd="4" destOrd="0" parTransId="{1EBECF84-E088-4FC0-BEED-3D75AB5CDB7B}" sibTransId="{F204CC4F-CB19-4B8B-A843-B1C0688A2A22}"/>
    <dgm:cxn modelId="{0A0EEA87-A05A-4AFC-A4A8-5918BD8AC63A}" type="presOf" srcId="{A0A8239F-4E78-4177-9341-163767E648C5}" destId="{11ADAE56-2FAF-4C47-97A4-B2D6BCE47F9C}" srcOrd="1" destOrd="0" presId="urn:microsoft.com/office/officeart/2016/7/layout/RepeatingBendingProcessNew"/>
    <dgm:cxn modelId="{3585928A-821A-439A-9FCF-95E1E5CCC516}" type="presOf" srcId="{86A2A36E-6F14-44B9-8D4D-438EF921B5B3}" destId="{DC4CCE1F-1203-460E-8C24-5C4332BF8DCF}" srcOrd="0" destOrd="0" presId="urn:microsoft.com/office/officeart/2016/7/layout/RepeatingBendingProcessNew"/>
    <dgm:cxn modelId="{0D5CC68C-B2A3-4833-A21B-B45B094AE035}" type="presOf" srcId="{D3EADBA3-47F3-4AF0-91A6-709C306021BB}" destId="{B97917BA-68CA-4C59-AF0B-BF71C15BE223}" srcOrd="0" destOrd="0" presId="urn:microsoft.com/office/officeart/2016/7/layout/RepeatingBendingProcessNew"/>
    <dgm:cxn modelId="{29A9B69B-AE2A-4F80-93AF-73B1ECAB2F1C}" type="presOf" srcId="{1FF3086E-A124-4D86-A0B3-14A1A445F5FB}" destId="{320CAD51-04B0-4383-BBCA-DA1D717C449B}" srcOrd="0" destOrd="0" presId="urn:microsoft.com/office/officeart/2016/7/layout/RepeatingBendingProcessNew"/>
    <dgm:cxn modelId="{B39AF49F-1F6B-4473-A90F-442CDB7791C3}" type="presOf" srcId="{A0A8239F-4E78-4177-9341-163767E648C5}" destId="{8833FFF0-F6B9-4D76-A2D3-80B93EF81F63}" srcOrd="0" destOrd="0" presId="urn:microsoft.com/office/officeart/2016/7/layout/RepeatingBendingProcessNew"/>
    <dgm:cxn modelId="{7381F7AC-8514-4EE4-B3C7-0740C74E1954}" type="presOf" srcId="{772CB200-4354-4E11-9845-835E29319276}" destId="{943D8D7B-4DF9-454B-B820-9165861FAFB6}" srcOrd="1" destOrd="0" presId="urn:microsoft.com/office/officeart/2016/7/layout/RepeatingBendingProcessNew"/>
    <dgm:cxn modelId="{5FB030CB-7709-4999-BAF8-3D71DA94D591}" srcId="{5E8253D5-3896-4A84-84A4-0A6AF9E346F8}" destId="{12BE9AB4-0E7E-4DED-BFD9-BFD0D6F03ECE}" srcOrd="3" destOrd="0" parTransId="{286F1B72-223C-49DC-AA9C-3E82C5256611}" sibTransId="{C600CCE6-DB26-4A1B-8B5B-D49B2353A4F3}"/>
    <dgm:cxn modelId="{048495D4-B702-4C9D-9B86-771DA2E278F0}" type="presOf" srcId="{E19F9641-ADCE-4696-8D3B-9F9321E5D301}" destId="{4C98C3C4-C1E9-4A89-9C2C-36DC8D89F407}" srcOrd="0" destOrd="0" presId="urn:microsoft.com/office/officeart/2016/7/layout/RepeatingBendingProcessNew"/>
    <dgm:cxn modelId="{AE2AAAD5-6D45-4517-A152-E23E280FA8D8}" type="presOf" srcId="{9F4EA84C-08DA-4646-B24E-578D08032564}" destId="{D00CC4AF-FA1D-426D-B2F5-D50248D5460B}" srcOrd="0" destOrd="0" presId="urn:microsoft.com/office/officeart/2016/7/layout/RepeatingBendingProcessNew"/>
    <dgm:cxn modelId="{41B6E4DA-438E-4072-8023-353EC0499436}" type="presOf" srcId="{A3FCF416-725C-487B-862D-5D5BE146A292}" destId="{3F0E9EA8-FFA9-484A-BEBB-C0458893E6FD}" srcOrd="0" destOrd="0" presId="urn:microsoft.com/office/officeart/2016/7/layout/RepeatingBendingProcessNew"/>
    <dgm:cxn modelId="{1E42ACF0-E0F1-4C88-B01D-A0B3EDF1FEBA}" srcId="{5E8253D5-3896-4A84-84A4-0A6AF9E346F8}" destId="{1FF3086E-A124-4D86-A0B3-14A1A445F5FB}" srcOrd="1" destOrd="0" parTransId="{653264E0-6CCD-403F-8258-BBC13D29BBE9}" sibTransId="{4FE614A5-34DB-4CCC-9C26-0C2682399B0A}"/>
    <dgm:cxn modelId="{A4CBAAF3-BBEB-4509-BACE-D93ACEA4F9CA}" type="presOf" srcId="{41F71076-8F60-4E59-945B-805D217E5B2E}" destId="{7352E21A-D0F7-4536-B08C-252C0D1745A6}" srcOrd="0" destOrd="0" presId="urn:microsoft.com/office/officeart/2016/7/layout/RepeatingBendingProcessNew"/>
    <dgm:cxn modelId="{35BACEF4-56B3-40B8-8E4B-79BF6C3CF3B9}" type="presOf" srcId="{4FE614A5-34DB-4CCC-9C26-0C2682399B0A}" destId="{BA4D8362-70E4-40F5-9DF7-6267ED4F3C55}" srcOrd="1" destOrd="0" presId="urn:microsoft.com/office/officeart/2016/7/layout/RepeatingBendingProcessNew"/>
    <dgm:cxn modelId="{91ADCDF6-D2F7-48C6-A118-28E471935073}" srcId="{5E8253D5-3896-4A84-84A4-0A6AF9E346F8}" destId="{A3FCF416-725C-487B-862D-5D5BE146A292}" srcOrd="2" destOrd="0" parTransId="{18A3893A-AA9F-4952-808C-DAE740C11702}" sibTransId="{F3EDD9D8-711E-4161-9057-4BC24A921CA5}"/>
    <dgm:cxn modelId="{B45339F8-DF29-4F68-B897-C3CB26BA3E13}" type="presOf" srcId="{6A2FA7D1-4FE4-43CF-8505-FEB24AD03BB5}" destId="{4087294D-26B2-4C97-B49E-559803297D07}" srcOrd="0" destOrd="0" presId="urn:microsoft.com/office/officeart/2016/7/layout/RepeatingBendingProcessNew"/>
    <dgm:cxn modelId="{FE81EB16-90E4-49E3-9228-53F70DEAD7C5}" type="presParOf" srcId="{4C02D1DC-0689-43E9-A2A1-868BB0C57208}" destId="{5921B37C-0101-4711-BBB0-D68ED45BB417}" srcOrd="0" destOrd="0" presId="urn:microsoft.com/office/officeart/2016/7/layout/RepeatingBendingProcessNew"/>
    <dgm:cxn modelId="{78912D45-E426-4CD9-94B5-5B36360C685B}" type="presParOf" srcId="{4C02D1DC-0689-43E9-A2A1-868BB0C57208}" destId="{3079EC9F-7749-4436-BE45-D53EFA0670C6}" srcOrd="1" destOrd="0" presId="urn:microsoft.com/office/officeart/2016/7/layout/RepeatingBendingProcessNew"/>
    <dgm:cxn modelId="{81885412-CD6B-4042-9D66-8BB90DDAA614}" type="presParOf" srcId="{3079EC9F-7749-4436-BE45-D53EFA0670C6}" destId="{943D8D7B-4DF9-454B-B820-9165861FAFB6}" srcOrd="0" destOrd="0" presId="urn:microsoft.com/office/officeart/2016/7/layout/RepeatingBendingProcessNew"/>
    <dgm:cxn modelId="{9005FBA2-0C78-4C86-8153-5748F93C598B}" type="presParOf" srcId="{4C02D1DC-0689-43E9-A2A1-868BB0C57208}" destId="{320CAD51-04B0-4383-BBCA-DA1D717C449B}" srcOrd="2" destOrd="0" presId="urn:microsoft.com/office/officeart/2016/7/layout/RepeatingBendingProcessNew"/>
    <dgm:cxn modelId="{50E7561C-7BA8-4AE1-94B0-BB3E9397912F}" type="presParOf" srcId="{4C02D1DC-0689-43E9-A2A1-868BB0C57208}" destId="{02D84A24-25DE-49AD-BE89-77A0BD203A59}" srcOrd="3" destOrd="0" presId="urn:microsoft.com/office/officeart/2016/7/layout/RepeatingBendingProcessNew"/>
    <dgm:cxn modelId="{6FF8ED80-4513-4E3A-8D29-98C3F68B53A1}" type="presParOf" srcId="{02D84A24-25DE-49AD-BE89-77A0BD203A59}" destId="{BA4D8362-70E4-40F5-9DF7-6267ED4F3C55}" srcOrd="0" destOrd="0" presId="urn:microsoft.com/office/officeart/2016/7/layout/RepeatingBendingProcessNew"/>
    <dgm:cxn modelId="{52E76F89-5BAB-4FE2-8D84-39B2ED32D43D}" type="presParOf" srcId="{4C02D1DC-0689-43E9-A2A1-868BB0C57208}" destId="{3F0E9EA8-FFA9-484A-BEBB-C0458893E6FD}" srcOrd="4" destOrd="0" presId="urn:microsoft.com/office/officeart/2016/7/layout/RepeatingBendingProcessNew"/>
    <dgm:cxn modelId="{DBE8AEC4-76CD-4017-AAF4-ECD3208A72E2}" type="presParOf" srcId="{4C02D1DC-0689-43E9-A2A1-868BB0C57208}" destId="{2DFA828D-5555-4011-8830-161BB76EE516}" srcOrd="5" destOrd="0" presId="urn:microsoft.com/office/officeart/2016/7/layout/RepeatingBendingProcessNew"/>
    <dgm:cxn modelId="{EB66AD9B-D78F-432E-8C81-D93F263168A2}" type="presParOf" srcId="{2DFA828D-5555-4011-8830-161BB76EE516}" destId="{021835B4-9877-47FA-9484-FD4FE3C4ED86}" srcOrd="0" destOrd="0" presId="urn:microsoft.com/office/officeart/2016/7/layout/RepeatingBendingProcessNew"/>
    <dgm:cxn modelId="{0CE13F26-7772-4034-BB6C-0E349994227F}" type="presParOf" srcId="{4C02D1DC-0689-43E9-A2A1-868BB0C57208}" destId="{E1AD9753-DC3D-44CE-AE38-0ABBA5B7EB73}" srcOrd="6" destOrd="0" presId="urn:microsoft.com/office/officeart/2016/7/layout/RepeatingBendingProcessNew"/>
    <dgm:cxn modelId="{0A99BA2A-CEAA-4071-AA4A-6D11A86EEF29}" type="presParOf" srcId="{4C02D1DC-0689-43E9-A2A1-868BB0C57208}" destId="{56AAA486-AC51-4EE6-8EF1-78570908E0B5}" srcOrd="7" destOrd="0" presId="urn:microsoft.com/office/officeart/2016/7/layout/RepeatingBendingProcessNew"/>
    <dgm:cxn modelId="{7B0BBF38-970B-43FB-80DF-5528BB9DC080}" type="presParOf" srcId="{56AAA486-AC51-4EE6-8EF1-78570908E0B5}" destId="{FB210369-4F19-4540-9F0E-16A253D35F8A}" srcOrd="0" destOrd="0" presId="urn:microsoft.com/office/officeart/2016/7/layout/RepeatingBendingProcessNew"/>
    <dgm:cxn modelId="{CDCD0382-9320-4C25-BCEE-3C409565B10F}" type="presParOf" srcId="{4C02D1DC-0689-43E9-A2A1-868BB0C57208}" destId="{4087294D-26B2-4C97-B49E-559803297D07}" srcOrd="8" destOrd="0" presId="urn:microsoft.com/office/officeart/2016/7/layout/RepeatingBendingProcessNew"/>
    <dgm:cxn modelId="{E275A638-4BF0-4852-A575-5F6458E492A7}" type="presParOf" srcId="{4C02D1DC-0689-43E9-A2A1-868BB0C57208}" destId="{02A31DE5-80A9-46FE-BEF1-6DA5F0D691C8}" srcOrd="9" destOrd="0" presId="urn:microsoft.com/office/officeart/2016/7/layout/RepeatingBendingProcessNew"/>
    <dgm:cxn modelId="{19DF2D39-31A7-4BD8-8736-7445A379715E}" type="presParOf" srcId="{02A31DE5-80A9-46FE-BEF1-6DA5F0D691C8}" destId="{BCE5E2AE-C6B6-4EA4-88B8-41FAF9DD42CD}" srcOrd="0" destOrd="0" presId="urn:microsoft.com/office/officeart/2016/7/layout/RepeatingBendingProcessNew"/>
    <dgm:cxn modelId="{FD09EA52-14A1-4DEB-885B-A3C72BA19436}" type="presParOf" srcId="{4C02D1DC-0689-43E9-A2A1-868BB0C57208}" destId="{7352E21A-D0F7-4536-B08C-252C0D1745A6}" srcOrd="10" destOrd="0" presId="urn:microsoft.com/office/officeart/2016/7/layout/RepeatingBendingProcessNew"/>
    <dgm:cxn modelId="{E9B28CAF-0370-4A17-BA61-14EB3A255A4F}" type="presParOf" srcId="{4C02D1DC-0689-43E9-A2A1-868BB0C57208}" destId="{8833FFF0-F6B9-4D76-A2D3-80B93EF81F63}" srcOrd="11" destOrd="0" presId="urn:microsoft.com/office/officeart/2016/7/layout/RepeatingBendingProcessNew"/>
    <dgm:cxn modelId="{6CC80618-A1A0-434B-909F-E03EFE7DC861}" type="presParOf" srcId="{8833FFF0-F6B9-4D76-A2D3-80B93EF81F63}" destId="{11ADAE56-2FAF-4C47-97A4-B2D6BCE47F9C}" srcOrd="0" destOrd="0" presId="urn:microsoft.com/office/officeart/2016/7/layout/RepeatingBendingProcessNew"/>
    <dgm:cxn modelId="{6E28F128-DB5A-4B5E-8428-A539CE81D669}" type="presParOf" srcId="{4C02D1DC-0689-43E9-A2A1-868BB0C57208}" destId="{4C98C3C4-C1E9-4A89-9C2C-36DC8D89F407}" srcOrd="12" destOrd="0" presId="urn:microsoft.com/office/officeart/2016/7/layout/RepeatingBendingProcessNew"/>
    <dgm:cxn modelId="{EB87A149-8E35-4D75-9C15-1A9F2832D6A4}" type="presParOf" srcId="{4C02D1DC-0689-43E9-A2A1-868BB0C57208}" destId="{F30CE1A1-75A8-437D-B3A7-BC01CB607589}" srcOrd="13" destOrd="0" presId="urn:microsoft.com/office/officeart/2016/7/layout/RepeatingBendingProcessNew"/>
    <dgm:cxn modelId="{95D66168-6386-44D9-9813-552B676DFF3E}" type="presParOf" srcId="{F30CE1A1-75A8-437D-B3A7-BC01CB607589}" destId="{E9393B83-8768-4537-8690-009DE0E07E64}" srcOrd="0" destOrd="0" presId="urn:microsoft.com/office/officeart/2016/7/layout/RepeatingBendingProcessNew"/>
    <dgm:cxn modelId="{A4ED3C9E-7689-4D2E-A4B4-34D89B26A78D}" type="presParOf" srcId="{4C02D1DC-0689-43E9-A2A1-868BB0C57208}" destId="{DC4CCE1F-1203-460E-8C24-5C4332BF8DCF}" srcOrd="14" destOrd="0" presId="urn:microsoft.com/office/officeart/2016/7/layout/RepeatingBendingProcessNew"/>
    <dgm:cxn modelId="{3326A951-213B-45BF-BD23-AD35B27841F2}" type="presParOf" srcId="{4C02D1DC-0689-43E9-A2A1-868BB0C57208}" destId="{B97917BA-68CA-4C59-AF0B-BF71C15BE223}" srcOrd="15" destOrd="0" presId="urn:microsoft.com/office/officeart/2016/7/layout/RepeatingBendingProcessNew"/>
    <dgm:cxn modelId="{CA7B139F-7637-4C7A-BC18-CF958C28E655}" type="presParOf" srcId="{B97917BA-68CA-4C59-AF0B-BF71C15BE223}" destId="{35628983-4A69-4535-A226-0CE581709E3E}" srcOrd="0" destOrd="0" presId="urn:microsoft.com/office/officeart/2016/7/layout/RepeatingBendingProcessNew"/>
    <dgm:cxn modelId="{AF51E635-11FF-4328-B51D-D8F5C1326A3E}" type="presParOf" srcId="{4C02D1DC-0689-43E9-A2A1-868BB0C57208}" destId="{D00CC4AF-FA1D-426D-B2F5-D50248D5460B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548F68-B55A-4DF4-BC04-EB29F74008C4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F28E7A8-3164-4D8C-8014-1FDA42DFF969}">
      <dgm:prSet phldrT="[Texto]"/>
      <dgm:spPr/>
      <dgm:t>
        <a:bodyPr/>
        <a:lstStyle/>
        <a:p>
          <a:r>
            <a:rPr lang="pt-BR" dirty="0" err="1"/>
            <a:t>Pré</a:t>
          </a:r>
          <a:r>
            <a:rPr lang="pt-BR" dirty="0"/>
            <a:t> textuais</a:t>
          </a:r>
        </a:p>
      </dgm:t>
    </dgm:pt>
    <dgm:pt modelId="{B4E0DBA1-8358-444C-AB49-1C4546DC4CC7}" type="parTrans" cxnId="{389DA251-5487-470C-B081-9C7336AF68FA}">
      <dgm:prSet/>
      <dgm:spPr/>
      <dgm:t>
        <a:bodyPr/>
        <a:lstStyle/>
        <a:p>
          <a:endParaRPr lang="pt-BR"/>
        </a:p>
      </dgm:t>
    </dgm:pt>
    <dgm:pt modelId="{277F3B86-0CD0-41CF-BD0A-9FEF0B62C80A}" type="sibTrans" cxnId="{389DA251-5487-470C-B081-9C7336AF68FA}">
      <dgm:prSet/>
      <dgm:spPr/>
      <dgm:t>
        <a:bodyPr/>
        <a:lstStyle/>
        <a:p>
          <a:endParaRPr lang="pt-BR"/>
        </a:p>
      </dgm:t>
    </dgm:pt>
    <dgm:pt modelId="{BB647B4C-9634-4DF1-8444-E0A6410A1C8A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Folha de rosto</a:t>
          </a:r>
        </a:p>
      </dgm:t>
    </dgm:pt>
    <dgm:pt modelId="{404754AD-7C77-4EF8-88DD-8E142E0E36D8}" type="parTrans" cxnId="{10B09A9E-F6AD-4962-825B-A9C51F6CE189}">
      <dgm:prSet/>
      <dgm:spPr/>
      <dgm:t>
        <a:bodyPr/>
        <a:lstStyle/>
        <a:p>
          <a:endParaRPr lang="pt-BR"/>
        </a:p>
      </dgm:t>
    </dgm:pt>
    <dgm:pt modelId="{657FDF76-D4CB-4A98-A1B5-7DFFC1C19722}" type="sibTrans" cxnId="{10B09A9E-F6AD-4962-825B-A9C51F6CE189}">
      <dgm:prSet/>
      <dgm:spPr/>
      <dgm:t>
        <a:bodyPr/>
        <a:lstStyle/>
        <a:p>
          <a:endParaRPr lang="pt-BR"/>
        </a:p>
      </dgm:t>
    </dgm:pt>
    <dgm:pt modelId="{4C2A25E2-B6B2-4AEC-B9DD-A242CE95C3A8}">
      <dgm:prSet phldrT="[Texto]"/>
      <dgm:spPr/>
      <dgm:t>
        <a:bodyPr/>
        <a:lstStyle/>
        <a:p>
          <a:r>
            <a:rPr lang="pt-BR" dirty="0"/>
            <a:t>Textuais</a:t>
          </a:r>
        </a:p>
      </dgm:t>
    </dgm:pt>
    <dgm:pt modelId="{D13E13A9-0C6C-4ED5-ADC1-4B3E8D32C69F}" type="parTrans" cxnId="{598D5F21-27AD-4115-9312-548F35807CC8}">
      <dgm:prSet/>
      <dgm:spPr/>
      <dgm:t>
        <a:bodyPr/>
        <a:lstStyle/>
        <a:p>
          <a:endParaRPr lang="pt-BR"/>
        </a:p>
      </dgm:t>
    </dgm:pt>
    <dgm:pt modelId="{F55966D2-C77A-4F34-8174-2BE4591D88E2}" type="sibTrans" cxnId="{598D5F21-27AD-4115-9312-548F35807CC8}">
      <dgm:prSet/>
      <dgm:spPr/>
      <dgm:t>
        <a:bodyPr/>
        <a:lstStyle/>
        <a:p>
          <a:endParaRPr lang="pt-BR"/>
        </a:p>
      </dgm:t>
    </dgm:pt>
    <dgm:pt modelId="{0B7D8734-E664-4868-96A2-2D4997166B8B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Introdução (Contexto, problemas encontrados, objetivos, breve relato da solução proposta)</a:t>
          </a:r>
        </a:p>
      </dgm:t>
    </dgm:pt>
    <dgm:pt modelId="{E9E39DF5-2623-4CB8-B622-DB701CDBE714}" type="parTrans" cxnId="{07EF4309-33FA-4812-B252-D713F1E18C14}">
      <dgm:prSet/>
      <dgm:spPr/>
      <dgm:t>
        <a:bodyPr/>
        <a:lstStyle/>
        <a:p>
          <a:endParaRPr lang="pt-BR"/>
        </a:p>
      </dgm:t>
    </dgm:pt>
    <dgm:pt modelId="{C2F81585-FAD9-4116-B90B-A152C34AD087}" type="sibTrans" cxnId="{07EF4309-33FA-4812-B252-D713F1E18C14}">
      <dgm:prSet/>
      <dgm:spPr/>
      <dgm:t>
        <a:bodyPr/>
        <a:lstStyle/>
        <a:p>
          <a:endParaRPr lang="pt-BR"/>
        </a:p>
      </dgm:t>
    </dgm:pt>
    <dgm:pt modelId="{75E5C854-F31C-4CED-8A36-1AEC5C07C501}">
      <dgm:prSet phldrT="[Texto]"/>
      <dgm:spPr/>
      <dgm:t>
        <a:bodyPr/>
        <a:lstStyle/>
        <a:p>
          <a:r>
            <a:rPr lang="pt-BR" dirty="0"/>
            <a:t>Pós textuais</a:t>
          </a:r>
        </a:p>
      </dgm:t>
    </dgm:pt>
    <dgm:pt modelId="{B484E00B-F0DF-474E-A216-B960ACCCE91B}" type="parTrans" cxnId="{D9262C04-BDBA-4605-812D-25E1DF3336D5}">
      <dgm:prSet/>
      <dgm:spPr/>
      <dgm:t>
        <a:bodyPr/>
        <a:lstStyle/>
        <a:p>
          <a:endParaRPr lang="pt-BR"/>
        </a:p>
      </dgm:t>
    </dgm:pt>
    <dgm:pt modelId="{F19275EA-16C4-4F10-A442-6229670C1163}" type="sibTrans" cxnId="{D9262C04-BDBA-4605-812D-25E1DF3336D5}">
      <dgm:prSet/>
      <dgm:spPr/>
      <dgm:t>
        <a:bodyPr/>
        <a:lstStyle/>
        <a:p>
          <a:endParaRPr lang="pt-BR"/>
        </a:p>
      </dgm:t>
    </dgm:pt>
    <dgm:pt modelId="{3436EA31-9BCF-4CF1-8360-8743182D1AFF}">
      <dgm:prSet phldrT="[Texto]" custT="1"/>
      <dgm:spPr/>
      <dgm:t>
        <a:bodyPr/>
        <a:lstStyle/>
        <a:p>
          <a:pPr>
            <a:buFont typeface="+mj-lt"/>
            <a:buAutoNum type="arabicPeriod" startAt="9"/>
          </a:pPr>
          <a:r>
            <a:rPr lang="pt-BR" sz="1600" dirty="0">
              <a:solidFill>
                <a:schemeClr val="bg1"/>
              </a:solidFill>
            </a:rPr>
            <a:t>Referência bibliográfica</a:t>
          </a:r>
        </a:p>
      </dgm:t>
    </dgm:pt>
    <dgm:pt modelId="{652AA995-5561-433D-9597-2D9B36BBB85E}" type="parTrans" cxnId="{D7D4A15A-FAA6-4BED-969D-46C29BEB8209}">
      <dgm:prSet/>
      <dgm:spPr/>
      <dgm:t>
        <a:bodyPr/>
        <a:lstStyle/>
        <a:p>
          <a:endParaRPr lang="pt-BR"/>
        </a:p>
      </dgm:t>
    </dgm:pt>
    <dgm:pt modelId="{AAE98937-EAAE-4FDD-B1DF-430DCB96E67B}" type="sibTrans" cxnId="{D7D4A15A-FAA6-4BED-969D-46C29BEB8209}">
      <dgm:prSet/>
      <dgm:spPr/>
      <dgm:t>
        <a:bodyPr/>
        <a:lstStyle/>
        <a:p>
          <a:endParaRPr lang="pt-BR"/>
        </a:p>
      </dgm:t>
    </dgm:pt>
    <dgm:pt modelId="{5CA19B3A-7372-495F-8CC2-3EA08F764766}">
      <dgm:prSet custT="1"/>
      <dgm:spPr/>
      <dgm:t>
        <a:bodyPr/>
        <a:lstStyle/>
        <a:p>
          <a:pPr>
            <a:buFont typeface="+mj-lt"/>
            <a:buNone/>
          </a:pPr>
          <a:r>
            <a:rPr lang="pt-BR" sz="1600" dirty="0">
              <a:solidFill>
                <a:schemeClr val="bg1"/>
              </a:solidFill>
            </a:rPr>
            <a:t>10.3 Atas de reunião</a:t>
          </a:r>
        </a:p>
      </dgm:t>
    </dgm:pt>
    <dgm:pt modelId="{200D94F4-208B-407D-9C83-8EAA50FD6E61}" type="parTrans" cxnId="{5F72BFFC-3BCB-49E4-888F-CBD0716EB604}">
      <dgm:prSet/>
      <dgm:spPr/>
      <dgm:t>
        <a:bodyPr/>
        <a:lstStyle/>
        <a:p>
          <a:endParaRPr lang="pt-BR"/>
        </a:p>
      </dgm:t>
    </dgm:pt>
    <dgm:pt modelId="{FA208DEB-2DC3-4897-BECB-61F0F0D68942}" type="sibTrans" cxnId="{5F72BFFC-3BCB-49E4-888F-CBD0716EB604}">
      <dgm:prSet/>
      <dgm:spPr/>
      <dgm:t>
        <a:bodyPr/>
        <a:lstStyle/>
        <a:p>
          <a:endParaRPr lang="pt-BR"/>
        </a:p>
      </dgm:t>
    </dgm:pt>
    <dgm:pt modelId="{5BE4C112-6BB1-4849-851E-A3DC47A64664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Folha de validação</a:t>
          </a:r>
        </a:p>
      </dgm:t>
    </dgm:pt>
    <dgm:pt modelId="{F4C33640-5E4A-4EA8-9D34-CA33F9214531}" type="parTrans" cxnId="{14F5EAE5-282C-4258-AC2B-231B6C7BE6B6}">
      <dgm:prSet/>
      <dgm:spPr/>
      <dgm:t>
        <a:bodyPr/>
        <a:lstStyle/>
        <a:p>
          <a:endParaRPr lang="pt-BR"/>
        </a:p>
      </dgm:t>
    </dgm:pt>
    <dgm:pt modelId="{2FEB8029-9710-416A-A558-F6E00B0F780C}" type="sibTrans" cxnId="{14F5EAE5-282C-4258-AC2B-231B6C7BE6B6}">
      <dgm:prSet/>
      <dgm:spPr/>
      <dgm:t>
        <a:bodyPr/>
        <a:lstStyle/>
        <a:p>
          <a:endParaRPr lang="pt-BR"/>
        </a:p>
      </dgm:t>
    </dgm:pt>
    <dgm:pt modelId="{80E170E6-16ED-4D86-AF63-4BAACDDD4D3B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Dedicatória</a:t>
          </a:r>
        </a:p>
      </dgm:t>
    </dgm:pt>
    <dgm:pt modelId="{C21B5DAE-C86D-4FBF-870B-AF8FEA6C64C9}" type="parTrans" cxnId="{E5B9AF04-0DF1-4610-9A26-12CAAEB44D77}">
      <dgm:prSet/>
      <dgm:spPr/>
      <dgm:t>
        <a:bodyPr/>
        <a:lstStyle/>
        <a:p>
          <a:endParaRPr lang="pt-BR"/>
        </a:p>
      </dgm:t>
    </dgm:pt>
    <dgm:pt modelId="{6E08517B-3CA5-4F9A-9DC2-6AA4B40785CB}" type="sibTrans" cxnId="{E5B9AF04-0DF1-4610-9A26-12CAAEB44D77}">
      <dgm:prSet/>
      <dgm:spPr/>
      <dgm:t>
        <a:bodyPr/>
        <a:lstStyle/>
        <a:p>
          <a:endParaRPr lang="pt-BR"/>
        </a:p>
      </dgm:t>
    </dgm:pt>
    <dgm:pt modelId="{B9A730C9-1A95-4179-8643-D31AEE1A73CE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Agradecimentos</a:t>
          </a:r>
        </a:p>
      </dgm:t>
    </dgm:pt>
    <dgm:pt modelId="{5C129B0E-BE19-4148-A22E-98DD4355009D}" type="parTrans" cxnId="{F26EDBFE-7E8A-4F57-9446-CC35D558BEED}">
      <dgm:prSet/>
      <dgm:spPr/>
      <dgm:t>
        <a:bodyPr/>
        <a:lstStyle/>
        <a:p>
          <a:endParaRPr lang="pt-BR"/>
        </a:p>
      </dgm:t>
    </dgm:pt>
    <dgm:pt modelId="{7FE9A395-D79D-442A-B731-2C23C2A268D6}" type="sibTrans" cxnId="{F26EDBFE-7E8A-4F57-9446-CC35D558BEED}">
      <dgm:prSet/>
      <dgm:spPr/>
      <dgm:t>
        <a:bodyPr/>
        <a:lstStyle/>
        <a:p>
          <a:endParaRPr lang="pt-BR"/>
        </a:p>
      </dgm:t>
    </dgm:pt>
    <dgm:pt modelId="{3B080479-A1FB-4C92-B115-3C6CC4819DFA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Epígrafe</a:t>
          </a:r>
        </a:p>
      </dgm:t>
    </dgm:pt>
    <dgm:pt modelId="{9312C77F-CF4B-49B7-97C3-213EFE837C49}" type="parTrans" cxnId="{FDBEF4D0-04FE-4336-B9FD-BF48AD2979C0}">
      <dgm:prSet/>
      <dgm:spPr/>
      <dgm:t>
        <a:bodyPr/>
        <a:lstStyle/>
        <a:p>
          <a:endParaRPr lang="pt-BR"/>
        </a:p>
      </dgm:t>
    </dgm:pt>
    <dgm:pt modelId="{3978ECEA-FC15-4420-B59F-70A6BDE1FA53}" type="sibTrans" cxnId="{FDBEF4D0-04FE-4336-B9FD-BF48AD2979C0}">
      <dgm:prSet/>
      <dgm:spPr/>
      <dgm:t>
        <a:bodyPr/>
        <a:lstStyle/>
        <a:p>
          <a:endParaRPr lang="pt-BR"/>
        </a:p>
      </dgm:t>
    </dgm:pt>
    <dgm:pt modelId="{DBAF0199-D66D-48F0-9E59-317F70880986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Resumo</a:t>
          </a:r>
        </a:p>
      </dgm:t>
    </dgm:pt>
    <dgm:pt modelId="{53ECB325-F018-4EDF-B19E-39AF0EBF0C0B}" type="parTrans" cxnId="{C9B0E847-DB57-4C38-9D0C-D4E968092670}">
      <dgm:prSet/>
      <dgm:spPr/>
      <dgm:t>
        <a:bodyPr/>
        <a:lstStyle/>
        <a:p>
          <a:endParaRPr lang="pt-BR"/>
        </a:p>
      </dgm:t>
    </dgm:pt>
    <dgm:pt modelId="{62418265-4035-40EA-9064-BB45740A4EAF}" type="sibTrans" cxnId="{C9B0E847-DB57-4C38-9D0C-D4E968092670}">
      <dgm:prSet/>
      <dgm:spPr/>
      <dgm:t>
        <a:bodyPr/>
        <a:lstStyle/>
        <a:p>
          <a:endParaRPr lang="pt-BR"/>
        </a:p>
      </dgm:t>
    </dgm:pt>
    <dgm:pt modelId="{CD08339A-F765-4769-8F98-AE3E8FDF1E83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Resumo em língua estrangeira (Abstract)</a:t>
          </a:r>
        </a:p>
      </dgm:t>
    </dgm:pt>
    <dgm:pt modelId="{F8E766F6-2DB1-4C08-A07D-4FF22F976C99}" type="parTrans" cxnId="{C38F7BD9-4796-49F6-A30B-015C9E3C836E}">
      <dgm:prSet/>
      <dgm:spPr/>
      <dgm:t>
        <a:bodyPr/>
        <a:lstStyle/>
        <a:p>
          <a:endParaRPr lang="pt-BR"/>
        </a:p>
      </dgm:t>
    </dgm:pt>
    <dgm:pt modelId="{F5E15FFA-9F6F-456D-B876-786D77FB1403}" type="sibTrans" cxnId="{C38F7BD9-4796-49F6-A30B-015C9E3C836E}">
      <dgm:prSet/>
      <dgm:spPr/>
      <dgm:t>
        <a:bodyPr/>
        <a:lstStyle/>
        <a:p>
          <a:endParaRPr lang="pt-BR"/>
        </a:p>
      </dgm:t>
    </dgm:pt>
    <dgm:pt modelId="{6D85C5B9-87A8-4199-AFE8-8B765D13379D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Sumário</a:t>
          </a:r>
        </a:p>
      </dgm:t>
    </dgm:pt>
    <dgm:pt modelId="{71BB4A53-00A7-4250-B615-9AF05EB8E753}" type="parTrans" cxnId="{BBE31BC9-EC2C-4E82-85C3-39484005A845}">
      <dgm:prSet/>
      <dgm:spPr/>
      <dgm:t>
        <a:bodyPr/>
        <a:lstStyle/>
        <a:p>
          <a:endParaRPr lang="pt-BR"/>
        </a:p>
      </dgm:t>
    </dgm:pt>
    <dgm:pt modelId="{9FB9D6E7-F9E9-417C-82F6-E071A22C2BE1}" type="sibTrans" cxnId="{BBE31BC9-EC2C-4E82-85C3-39484005A845}">
      <dgm:prSet/>
      <dgm:spPr/>
      <dgm:t>
        <a:bodyPr/>
        <a:lstStyle/>
        <a:p>
          <a:endParaRPr lang="pt-BR"/>
        </a:p>
      </dgm:t>
    </dgm:pt>
    <dgm:pt modelId="{51627D64-C1F7-4ED3-83A1-60414F592463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Caracterização da empresa desenvolvedora</a:t>
          </a:r>
        </a:p>
      </dgm:t>
    </dgm:pt>
    <dgm:pt modelId="{DBD3C788-ED57-4039-944F-7635F384BFB4}" type="parTrans" cxnId="{CE5E14C3-3506-4282-9672-26FC2E663C3F}">
      <dgm:prSet/>
      <dgm:spPr/>
      <dgm:t>
        <a:bodyPr/>
        <a:lstStyle/>
        <a:p>
          <a:endParaRPr lang="pt-BR"/>
        </a:p>
      </dgm:t>
    </dgm:pt>
    <dgm:pt modelId="{B7A6983F-A14E-4A65-9B32-22531AF67A9D}" type="sibTrans" cxnId="{CE5E14C3-3506-4282-9672-26FC2E663C3F}">
      <dgm:prSet/>
      <dgm:spPr/>
      <dgm:t>
        <a:bodyPr/>
        <a:lstStyle/>
        <a:p>
          <a:endParaRPr lang="pt-BR"/>
        </a:p>
      </dgm:t>
    </dgm:pt>
    <dgm:pt modelId="{F4E835EB-BD0C-4B33-A814-9EAAAABEBC45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Solução Proposta</a:t>
          </a:r>
        </a:p>
      </dgm:t>
    </dgm:pt>
    <dgm:pt modelId="{2C972535-F015-4C45-BEA3-8A65A7C4AF72}" type="parTrans" cxnId="{F6BE643F-E75A-4173-A685-9DE16A26199D}">
      <dgm:prSet/>
      <dgm:spPr/>
      <dgm:t>
        <a:bodyPr/>
        <a:lstStyle/>
        <a:p>
          <a:endParaRPr lang="pt-BR"/>
        </a:p>
      </dgm:t>
    </dgm:pt>
    <dgm:pt modelId="{C19C6E9C-679B-4793-929D-C2EA87D9068D}" type="sibTrans" cxnId="{F6BE643F-E75A-4173-A685-9DE16A26199D}">
      <dgm:prSet/>
      <dgm:spPr/>
      <dgm:t>
        <a:bodyPr/>
        <a:lstStyle/>
        <a:p>
          <a:endParaRPr lang="pt-BR"/>
        </a:p>
      </dgm:t>
    </dgm:pt>
    <dgm:pt modelId="{E0AF1C39-2C49-4B79-9283-8B3CBBEBC497}">
      <dgm:prSet phldrT="[Texto]" custT="1"/>
      <dgm:spPr/>
      <dgm:t>
        <a:bodyPr/>
        <a:lstStyle/>
        <a:p>
          <a:pPr>
            <a:buFont typeface="+mj-lt"/>
            <a:buNone/>
          </a:pPr>
          <a:r>
            <a:rPr lang="pt-BR" sz="1200" dirty="0">
              <a:solidFill>
                <a:schemeClr val="bg1"/>
              </a:solidFill>
            </a:rPr>
            <a:t>6.1 Diagrama de Casos de Uso</a:t>
          </a:r>
        </a:p>
      </dgm:t>
    </dgm:pt>
    <dgm:pt modelId="{0AA79AD8-2371-4CAB-A7FF-44E23111B661}" type="parTrans" cxnId="{23481471-D5BB-4F7E-9DD5-09EA8AE33724}">
      <dgm:prSet/>
      <dgm:spPr/>
      <dgm:t>
        <a:bodyPr/>
        <a:lstStyle/>
        <a:p>
          <a:endParaRPr lang="pt-BR"/>
        </a:p>
      </dgm:t>
    </dgm:pt>
    <dgm:pt modelId="{D705EEA8-71E9-44A3-8D84-0C05DCAF67DB}" type="sibTrans" cxnId="{23481471-D5BB-4F7E-9DD5-09EA8AE33724}">
      <dgm:prSet/>
      <dgm:spPr/>
      <dgm:t>
        <a:bodyPr/>
        <a:lstStyle/>
        <a:p>
          <a:endParaRPr lang="pt-BR"/>
        </a:p>
      </dgm:t>
    </dgm:pt>
    <dgm:pt modelId="{FC26BA25-723F-4D2B-9F0E-3B8A1070C325}">
      <dgm:prSet phldrT="[Texto]" custT="1"/>
      <dgm:spPr/>
      <dgm:t>
        <a:bodyPr/>
        <a:lstStyle/>
        <a:p>
          <a:pPr>
            <a:buFont typeface="+mj-lt"/>
            <a:buNone/>
          </a:pPr>
          <a:r>
            <a:rPr lang="pt-BR" sz="1200" dirty="0">
              <a:solidFill>
                <a:schemeClr val="bg1"/>
              </a:solidFill>
            </a:rPr>
            <a:t>6.2 Diagrama de Classes</a:t>
          </a:r>
        </a:p>
      </dgm:t>
    </dgm:pt>
    <dgm:pt modelId="{3ED0B8F8-0B47-457F-B658-0D0A789F8092}" type="parTrans" cxnId="{6A1E5CEA-EDA6-4A0B-AAB6-04407CE4AD4F}">
      <dgm:prSet/>
      <dgm:spPr/>
      <dgm:t>
        <a:bodyPr/>
        <a:lstStyle/>
        <a:p>
          <a:endParaRPr lang="pt-BR"/>
        </a:p>
      </dgm:t>
    </dgm:pt>
    <dgm:pt modelId="{542A0CD1-DBD3-4819-82AE-7464672EB249}" type="sibTrans" cxnId="{6A1E5CEA-EDA6-4A0B-AAB6-04407CE4AD4F}">
      <dgm:prSet/>
      <dgm:spPr/>
      <dgm:t>
        <a:bodyPr/>
        <a:lstStyle/>
        <a:p>
          <a:endParaRPr lang="pt-BR"/>
        </a:p>
      </dgm:t>
    </dgm:pt>
    <dgm:pt modelId="{FB89F0DC-DDF5-4ECC-84F7-9477933C1FF9}">
      <dgm:prSet phldrT="[Texto]" custT="1"/>
      <dgm:spPr/>
      <dgm:t>
        <a:bodyPr/>
        <a:lstStyle/>
        <a:p>
          <a:pPr>
            <a:buFont typeface="+mj-lt"/>
            <a:buNone/>
          </a:pPr>
          <a:r>
            <a:rPr lang="pt-BR" sz="1200" dirty="0">
              <a:solidFill>
                <a:schemeClr val="bg1"/>
              </a:solidFill>
            </a:rPr>
            <a:t>6.3 Modelo entidade-relacionamento</a:t>
          </a:r>
        </a:p>
      </dgm:t>
    </dgm:pt>
    <dgm:pt modelId="{B016AE6F-1C22-4B1F-9BBB-CA01304A5267}" type="parTrans" cxnId="{DB21A840-1D24-4626-BF07-776F28688971}">
      <dgm:prSet/>
      <dgm:spPr/>
      <dgm:t>
        <a:bodyPr/>
        <a:lstStyle/>
        <a:p>
          <a:endParaRPr lang="pt-BR"/>
        </a:p>
      </dgm:t>
    </dgm:pt>
    <dgm:pt modelId="{D0937365-F297-40EF-8D7C-EA05E8B091A7}" type="sibTrans" cxnId="{DB21A840-1D24-4626-BF07-776F28688971}">
      <dgm:prSet/>
      <dgm:spPr/>
      <dgm:t>
        <a:bodyPr/>
        <a:lstStyle/>
        <a:p>
          <a:endParaRPr lang="pt-BR"/>
        </a:p>
      </dgm:t>
    </dgm:pt>
    <dgm:pt modelId="{E6F105F8-8700-4F75-B1F0-40FFDA483FDD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Sistema (Print de todas as telas)</a:t>
          </a:r>
        </a:p>
      </dgm:t>
    </dgm:pt>
    <dgm:pt modelId="{D704F4AF-0B25-4C4D-AF76-B0CC8BD71DB7}" type="parTrans" cxnId="{8CBD5F56-64DA-41F0-971E-61AC5C50698C}">
      <dgm:prSet/>
      <dgm:spPr/>
      <dgm:t>
        <a:bodyPr/>
        <a:lstStyle/>
        <a:p>
          <a:endParaRPr lang="pt-BR"/>
        </a:p>
      </dgm:t>
    </dgm:pt>
    <dgm:pt modelId="{F6804D55-AE7F-4B63-AA07-C0B6BE134A95}" type="sibTrans" cxnId="{8CBD5F56-64DA-41F0-971E-61AC5C50698C}">
      <dgm:prSet/>
      <dgm:spPr/>
      <dgm:t>
        <a:bodyPr/>
        <a:lstStyle/>
        <a:p>
          <a:endParaRPr lang="pt-BR"/>
        </a:p>
      </dgm:t>
    </dgm:pt>
    <dgm:pt modelId="{F13C284A-0DC1-43C0-9D42-801ECF205F6D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Considerações Finais</a:t>
          </a:r>
        </a:p>
      </dgm:t>
    </dgm:pt>
    <dgm:pt modelId="{C9AE2BC9-5C89-4570-946B-3D272B10CBF8}" type="parTrans" cxnId="{6BAD38DE-7FEC-4BE7-AAA6-2E0358AB43CB}">
      <dgm:prSet/>
      <dgm:spPr/>
      <dgm:t>
        <a:bodyPr/>
        <a:lstStyle/>
        <a:p>
          <a:endParaRPr lang="pt-BR"/>
        </a:p>
      </dgm:t>
    </dgm:pt>
    <dgm:pt modelId="{DCF5D80B-759E-4913-BCB1-14171709AEF5}" type="sibTrans" cxnId="{6BAD38DE-7FEC-4BE7-AAA6-2E0358AB43CB}">
      <dgm:prSet/>
      <dgm:spPr/>
      <dgm:t>
        <a:bodyPr/>
        <a:lstStyle/>
        <a:p>
          <a:endParaRPr lang="pt-BR"/>
        </a:p>
      </dgm:t>
    </dgm:pt>
    <dgm:pt modelId="{C7DEC2F1-D61E-4279-BC27-F48BE3203AA6}">
      <dgm:prSet phldrT="[Texto]" custT="1"/>
      <dgm:spPr/>
      <dgm:t>
        <a:bodyPr/>
        <a:lstStyle/>
        <a:p>
          <a:pPr>
            <a:buFont typeface="+mj-lt"/>
            <a:buAutoNum type="arabicPeriod" startAt="9"/>
          </a:pPr>
          <a:r>
            <a:rPr lang="pt-BR" sz="1600" dirty="0">
              <a:solidFill>
                <a:schemeClr val="bg1"/>
              </a:solidFill>
            </a:rPr>
            <a:t>Apêndice</a:t>
          </a:r>
        </a:p>
      </dgm:t>
    </dgm:pt>
    <dgm:pt modelId="{969B6D49-A752-4CA4-B6E8-2F8C59178B46}" type="parTrans" cxnId="{E7719866-E637-4829-AAAC-FC0139AC41A8}">
      <dgm:prSet/>
      <dgm:spPr/>
      <dgm:t>
        <a:bodyPr/>
        <a:lstStyle/>
        <a:p>
          <a:endParaRPr lang="pt-BR"/>
        </a:p>
      </dgm:t>
    </dgm:pt>
    <dgm:pt modelId="{83836C5A-3003-4932-B22A-A8D7F0407298}" type="sibTrans" cxnId="{E7719866-E637-4829-AAAC-FC0139AC41A8}">
      <dgm:prSet/>
      <dgm:spPr/>
      <dgm:t>
        <a:bodyPr/>
        <a:lstStyle/>
        <a:p>
          <a:endParaRPr lang="pt-BR"/>
        </a:p>
      </dgm:t>
    </dgm:pt>
    <dgm:pt modelId="{7F6A9498-E5C7-47AC-AEE3-4AD49F0812F8}">
      <dgm:prSet phldrT="[Texto]" custT="1"/>
      <dgm:spPr/>
      <dgm:t>
        <a:bodyPr/>
        <a:lstStyle/>
        <a:p>
          <a:pPr>
            <a:buFont typeface="+mj-lt"/>
            <a:buNone/>
          </a:pPr>
          <a:r>
            <a:rPr lang="pt-BR" sz="1600" dirty="0">
              <a:solidFill>
                <a:schemeClr val="bg1"/>
              </a:solidFill>
            </a:rPr>
            <a:t>10.1 Código-fonte do software (link do repositório)</a:t>
          </a:r>
        </a:p>
      </dgm:t>
    </dgm:pt>
    <dgm:pt modelId="{F4C4AFA4-1A75-46BB-9AE7-A4AA99D84A53}" type="parTrans" cxnId="{FE911881-6AD4-4527-8A52-DCB5CBBF02B9}">
      <dgm:prSet/>
      <dgm:spPr/>
      <dgm:t>
        <a:bodyPr/>
        <a:lstStyle/>
        <a:p>
          <a:endParaRPr lang="pt-BR"/>
        </a:p>
      </dgm:t>
    </dgm:pt>
    <dgm:pt modelId="{A0CF17F1-9B51-4D88-9306-DC763E7FAB73}" type="sibTrans" cxnId="{FE911881-6AD4-4527-8A52-DCB5CBBF02B9}">
      <dgm:prSet/>
      <dgm:spPr/>
      <dgm:t>
        <a:bodyPr/>
        <a:lstStyle/>
        <a:p>
          <a:endParaRPr lang="pt-BR"/>
        </a:p>
      </dgm:t>
    </dgm:pt>
    <dgm:pt modelId="{D81D9FA7-B281-4A05-9FE2-D26E1D950F82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Estudo de viabilidade</a:t>
          </a:r>
        </a:p>
      </dgm:t>
    </dgm:pt>
    <dgm:pt modelId="{4000C3FA-DD75-4CA7-BA58-E4F5B4470E58}" type="parTrans" cxnId="{F5A41A6A-346B-4B83-959E-0B4D68941CAF}">
      <dgm:prSet/>
      <dgm:spPr/>
    </dgm:pt>
    <dgm:pt modelId="{07714EF4-F35D-4482-9EAE-F05E08415282}" type="sibTrans" cxnId="{F5A41A6A-346B-4B83-959E-0B4D68941CAF}">
      <dgm:prSet/>
      <dgm:spPr/>
    </dgm:pt>
    <dgm:pt modelId="{5F00F67C-C608-433E-BC0A-CE97D604F3DC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Metodologia</a:t>
          </a:r>
        </a:p>
      </dgm:t>
    </dgm:pt>
    <dgm:pt modelId="{B7770717-3560-4DA6-B617-F0C905CB960D}" type="parTrans" cxnId="{4628019E-250B-4223-8E72-5A6305194BBD}">
      <dgm:prSet/>
      <dgm:spPr/>
    </dgm:pt>
    <dgm:pt modelId="{F0D80402-B2B4-4619-89FB-A5EB0ACABFD0}" type="sibTrans" cxnId="{4628019E-250B-4223-8E72-5A6305194BBD}">
      <dgm:prSet/>
      <dgm:spPr/>
    </dgm:pt>
    <dgm:pt modelId="{517E573B-6714-4360-8F79-2E56525C9AF7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Análise do projeto</a:t>
          </a:r>
        </a:p>
      </dgm:t>
    </dgm:pt>
    <dgm:pt modelId="{7B2681D5-47B8-49EF-8C52-9124A679EEAB}" type="parTrans" cxnId="{4E5DD3C8-F5AA-4B00-8C72-687342B49F2F}">
      <dgm:prSet/>
      <dgm:spPr/>
    </dgm:pt>
    <dgm:pt modelId="{A9768CAB-16CF-467E-BE0C-40DE68EE7D90}" type="sibTrans" cxnId="{4E5DD3C8-F5AA-4B00-8C72-687342B49F2F}">
      <dgm:prSet/>
      <dgm:spPr/>
    </dgm:pt>
    <dgm:pt modelId="{2B23BEB9-8690-4056-A920-2A86A80834A5}">
      <dgm:prSet phldrT="[Texto]" custT="1"/>
      <dgm:spPr/>
      <dgm:t>
        <a:bodyPr/>
        <a:lstStyle/>
        <a:p>
          <a:pPr>
            <a:buFont typeface="+mj-lt"/>
            <a:buNone/>
          </a:pPr>
          <a:r>
            <a:rPr lang="pt-BR" sz="1600" dirty="0">
              <a:solidFill>
                <a:schemeClr val="bg1"/>
              </a:solidFill>
            </a:rPr>
            <a:t>10.2 Link do vídeo </a:t>
          </a:r>
          <a:r>
            <a:rPr lang="pt-BR" sz="1600" dirty="0" err="1">
              <a:solidFill>
                <a:schemeClr val="bg1"/>
              </a:solidFill>
            </a:rPr>
            <a:t>pitch</a:t>
          </a:r>
          <a:endParaRPr lang="pt-BR" sz="1600" dirty="0">
            <a:solidFill>
              <a:schemeClr val="bg1"/>
            </a:solidFill>
          </a:endParaRPr>
        </a:p>
      </dgm:t>
    </dgm:pt>
    <dgm:pt modelId="{35F4EBB3-A08D-41C6-AB31-D42C4B522FC9}" type="parTrans" cxnId="{9B4222EE-496F-4D74-8BE1-D6E973C98BF2}">
      <dgm:prSet/>
      <dgm:spPr/>
    </dgm:pt>
    <dgm:pt modelId="{A2889873-81D6-4375-917A-F1488A85375F}" type="sibTrans" cxnId="{9B4222EE-496F-4D74-8BE1-D6E973C98BF2}">
      <dgm:prSet/>
      <dgm:spPr/>
    </dgm:pt>
    <dgm:pt modelId="{E2CEBF71-4699-4478-91CF-8430FC58F00F}" type="pres">
      <dgm:prSet presAssocID="{AC548F68-B55A-4DF4-BC04-EB29F74008C4}" presName="linearFlow" presStyleCnt="0">
        <dgm:presLayoutVars>
          <dgm:dir/>
          <dgm:animLvl val="lvl"/>
          <dgm:resizeHandles/>
        </dgm:presLayoutVars>
      </dgm:prSet>
      <dgm:spPr/>
    </dgm:pt>
    <dgm:pt modelId="{0D2E978E-2C86-450A-B239-B32FF5B34B4E}" type="pres">
      <dgm:prSet presAssocID="{7F28E7A8-3164-4D8C-8014-1FDA42DFF969}" presName="compositeNode" presStyleCnt="0">
        <dgm:presLayoutVars>
          <dgm:bulletEnabled val="1"/>
        </dgm:presLayoutVars>
      </dgm:prSet>
      <dgm:spPr/>
    </dgm:pt>
    <dgm:pt modelId="{B82859FD-8AA6-41F6-A07F-5DDAEBCA188C}" type="pres">
      <dgm:prSet presAssocID="{7F28E7A8-3164-4D8C-8014-1FDA42DFF969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vro fechado"/>
        </a:ext>
      </dgm:extLst>
    </dgm:pt>
    <dgm:pt modelId="{9CA117AA-90D8-4E16-8BC4-12DD1785DE7D}" type="pres">
      <dgm:prSet presAssocID="{7F28E7A8-3164-4D8C-8014-1FDA42DFF969}" presName="childNode" presStyleLbl="node1" presStyleIdx="0" presStyleCnt="3" custScaleX="116574" custLinFactNeighborX="6643" custLinFactNeighborY="244">
        <dgm:presLayoutVars>
          <dgm:bulletEnabled val="1"/>
        </dgm:presLayoutVars>
      </dgm:prSet>
      <dgm:spPr/>
    </dgm:pt>
    <dgm:pt modelId="{AFE06981-AF2B-4B63-A265-D4B16EA6C5F9}" type="pres">
      <dgm:prSet presAssocID="{7F28E7A8-3164-4D8C-8014-1FDA42DFF969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84C891B3-E150-4246-B643-6C617641DF26}" type="pres">
      <dgm:prSet presAssocID="{277F3B86-0CD0-41CF-BD0A-9FEF0B62C80A}" presName="sibTrans" presStyleCnt="0"/>
      <dgm:spPr/>
    </dgm:pt>
    <dgm:pt modelId="{3DA3A5F3-68E7-4C9B-8878-E23C9085AE2D}" type="pres">
      <dgm:prSet presAssocID="{4C2A25E2-B6B2-4AEC-B9DD-A242CE95C3A8}" presName="compositeNode" presStyleCnt="0">
        <dgm:presLayoutVars>
          <dgm:bulletEnabled val="1"/>
        </dgm:presLayoutVars>
      </dgm:prSet>
      <dgm:spPr/>
    </dgm:pt>
    <dgm:pt modelId="{0D57CC3E-10E8-4212-B605-064BA3AD431E}" type="pres">
      <dgm:prSet presAssocID="{4C2A25E2-B6B2-4AEC-B9DD-A242CE95C3A8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ápis"/>
        </a:ext>
      </dgm:extLst>
    </dgm:pt>
    <dgm:pt modelId="{157A55E2-F2BD-4485-B2BC-40E289536FCF}" type="pres">
      <dgm:prSet presAssocID="{4C2A25E2-B6B2-4AEC-B9DD-A242CE95C3A8}" presName="childNode" presStyleLbl="node1" presStyleIdx="1" presStyleCnt="3" custScaleX="116574" custLinFactNeighborX="6643" custLinFactNeighborY="244">
        <dgm:presLayoutVars>
          <dgm:bulletEnabled val="1"/>
        </dgm:presLayoutVars>
      </dgm:prSet>
      <dgm:spPr/>
    </dgm:pt>
    <dgm:pt modelId="{91BEE891-BA36-4729-AA25-55BA294349C2}" type="pres">
      <dgm:prSet presAssocID="{4C2A25E2-B6B2-4AEC-B9DD-A242CE95C3A8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85A11C53-3150-4681-8FE4-3AA6CC8ABD86}" type="pres">
      <dgm:prSet presAssocID="{F55966D2-C77A-4F34-8174-2BE4591D88E2}" presName="sibTrans" presStyleCnt="0"/>
      <dgm:spPr/>
    </dgm:pt>
    <dgm:pt modelId="{D2E16EC5-4436-422C-A8A1-40C5D7B783D8}" type="pres">
      <dgm:prSet presAssocID="{75E5C854-F31C-4CED-8A36-1AEC5C07C501}" presName="compositeNode" presStyleCnt="0">
        <dgm:presLayoutVars>
          <dgm:bulletEnabled val="1"/>
        </dgm:presLayoutVars>
      </dgm:prSet>
      <dgm:spPr/>
    </dgm:pt>
    <dgm:pt modelId="{B8565C14-F4E7-48BB-8C42-602AD484CA39}" type="pres">
      <dgm:prSet presAssocID="{75E5C854-F31C-4CED-8A36-1AEC5C07C501}" presName="imag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B765E79F-D325-483C-ACB4-50328372082B}" type="pres">
      <dgm:prSet presAssocID="{75E5C854-F31C-4CED-8A36-1AEC5C07C501}" presName="childNode" presStyleLbl="node1" presStyleIdx="2" presStyleCnt="3" custScaleX="87113" custLinFactNeighborX="-4278" custLinFactNeighborY="244">
        <dgm:presLayoutVars>
          <dgm:bulletEnabled val="1"/>
        </dgm:presLayoutVars>
      </dgm:prSet>
      <dgm:spPr/>
    </dgm:pt>
    <dgm:pt modelId="{7167D654-4D6F-4B87-A6DC-C00EE585031F}" type="pres">
      <dgm:prSet presAssocID="{75E5C854-F31C-4CED-8A36-1AEC5C07C501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C2325401-A3BA-4B19-B0C9-DFAD3B16D133}" type="presOf" srcId="{BB647B4C-9634-4DF1-8444-E0A6410A1C8A}" destId="{9CA117AA-90D8-4E16-8BC4-12DD1785DE7D}" srcOrd="0" destOrd="0" presId="urn:microsoft.com/office/officeart/2005/8/layout/hList2"/>
    <dgm:cxn modelId="{D9262C04-BDBA-4605-812D-25E1DF3336D5}" srcId="{AC548F68-B55A-4DF4-BC04-EB29F74008C4}" destId="{75E5C854-F31C-4CED-8A36-1AEC5C07C501}" srcOrd="2" destOrd="0" parTransId="{B484E00B-F0DF-474E-A216-B960ACCCE91B}" sibTransId="{F19275EA-16C4-4F10-A442-6229670C1163}"/>
    <dgm:cxn modelId="{E5B9AF04-0DF1-4610-9A26-12CAAEB44D77}" srcId="{7F28E7A8-3164-4D8C-8014-1FDA42DFF969}" destId="{80E170E6-16ED-4D86-AF63-4BAACDDD4D3B}" srcOrd="2" destOrd="0" parTransId="{C21B5DAE-C86D-4FBF-870B-AF8FEA6C64C9}" sibTransId="{6E08517B-3CA5-4F9A-9DC2-6AA4B40785CB}"/>
    <dgm:cxn modelId="{A911BC06-29B8-4182-A07B-0604D1AAF053}" type="presOf" srcId="{C7DEC2F1-D61E-4279-BC27-F48BE3203AA6}" destId="{B765E79F-D325-483C-ACB4-50328372082B}" srcOrd="0" destOrd="1" presId="urn:microsoft.com/office/officeart/2005/8/layout/hList2"/>
    <dgm:cxn modelId="{701A3207-C5A9-437F-85C9-7748C7B7DF62}" type="presOf" srcId="{AC548F68-B55A-4DF4-BC04-EB29F74008C4}" destId="{E2CEBF71-4699-4478-91CF-8430FC58F00F}" srcOrd="0" destOrd="0" presId="urn:microsoft.com/office/officeart/2005/8/layout/hList2"/>
    <dgm:cxn modelId="{07EF4309-33FA-4812-B252-D713F1E18C14}" srcId="{4C2A25E2-B6B2-4AEC-B9DD-A242CE95C3A8}" destId="{0B7D8734-E664-4868-96A2-2D4997166B8B}" srcOrd="0" destOrd="0" parTransId="{E9E39DF5-2623-4CB8-B622-DB701CDBE714}" sibTransId="{C2F81585-FAD9-4116-B90B-A152C34AD087}"/>
    <dgm:cxn modelId="{F8EB9E0B-FFB9-4C6A-B521-916E36F3FBD7}" type="presOf" srcId="{E6F105F8-8700-4F75-B1F0-40FFDA483FDD}" destId="{157A55E2-F2BD-4485-B2BC-40E289536FCF}" srcOrd="0" destOrd="9" presId="urn:microsoft.com/office/officeart/2005/8/layout/hList2"/>
    <dgm:cxn modelId="{598D5F21-27AD-4115-9312-548F35807CC8}" srcId="{AC548F68-B55A-4DF4-BC04-EB29F74008C4}" destId="{4C2A25E2-B6B2-4AEC-B9DD-A242CE95C3A8}" srcOrd="1" destOrd="0" parTransId="{D13E13A9-0C6C-4ED5-ADC1-4B3E8D32C69F}" sibTransId="{F55966D2-C77A-4F34-8174-2BE4591D88E2}"/>
    <dgm:cxn modelId="{9AEF4F22-3DE8-47AF-BBBF-0AAECCBC198F}" type="presOf" srcId="{75E5C854-F31C-4CED-8A36-1AEC5C07C501}" destId="{7167D654-4D6F-4B87-A6DC-C00EE585031F}" srcOrd="0" destOrd="0" presId="urn:microsoft.com/office/officeart/2005/8/layout/hList2"/>
    <dgm:cxn modelId="{5CA49722-E97E-4168-9E75-625E3316CADF}" type="presOf" srcId="{DBAF0199-D66D-48F0-9E59-317F70880986}" destId="{9CA117AA-90D8-4E16-8BC4-12DD1785DE7D}" srcOrd="0" destOrd="5" presId="urn:microsoft.com/office/officeart/2005/8/layout/hList2"/>
    <dgm:cxn modelId="{EA054228-FB3F-48FB-9BFF-A2BACBCE0268}" type="presOf" srcId="{FB89F0DC-DDF5-4ECC-84F7-9477933C1FF9}" destId="{157A55E2-F2BD-4485-B2BC-40E289536FCF}" srcOrd="0" destOrd="8" presId="urn:microsoft.com/office/officeart/2005/8/layout/hList2"/>
    <dgm:cxn modelId="{21535A29-A08C-4F1A-9114-2B741D0D73C4}" type="presOf" srcId="{F13C284A-0DC1-43C0-9D42-801ECF205F6D}" destId="{157A55E2-F2BD-4485-B2BC-40E289536FCF}" srcOrd="0" destOrd="10" presId="urn:microsoft.com/office/officeart/2005/8/layout/hList2"/>
    <dgm:cxn modelId="{D9730D2E-90DC-422E-8E56-37634D63F59C}" type="presOf" srcId="{CD08339A-F765-4769-8F98-AE3E8FDF1E83}" destId="{9CA117AA-90D8-4E16-8BC4-12DD1785DE7D}" srcOrd="0" destOrd="6" presId="urn:microsoft.com/office/officeart/2005/8/layout/hList2"/>
    <dgm:cxn modelId="{445CBF3B-2161-4321-9B70-0AA4E193665E}" type="presOf" srcId="{E0AF1C39-2C49-4B79-9283-8B3CBBEBC497}" destId="{157A55E2-F2BD-4485-B2BC-40E289536FCF}" srcOrd="0" destOrd="6" presId="urn:microsoft.com/office/officeart/2005/8/layout/hList2"/>
    <dgm:cxn modelId="{F6BE643F-E75A-4173-A685-9DE16A26199D}" srcId="{4C2A25E2-B6B2-4AEC-B9DD-A242CE95C3A8}" destId="{F4E835EB-BD0C-4B33-A814-9EAAAABEBC45}" srcOrd="2" destOrd="0" parTransId="{2C972535-F015-4C45-BEA3-8A65A7C4AF72}" sibTransId="{C19C6E9C-679B-4793-929D-C2EA87D9068D}"/>
    <dgm:cxn modelId="{DB21A840-1D24-4626-BF07-776F28688971}" srcId="{517E573B-6714-4360-8F79-2E56525C9AF7}" destId="{FB89F0DC-DDF5-4ECC-84F7-9477933C1FF9}" srcOrd="2" destOrd="0" parTransId="{B016AE6F-1C22-4B1F-9BBB-CA01304A5267}" sibTransId="{D0937365-F297-40EF-8D7C-EA05E8B091A7}"/>
    <dgm:cxn modelId="{E7719866-E637-4829-AAAC-FC0139AC41A8}" srcId="{75E5C854-F31C-4CED-8A36-1AEC5C07C501}" destId="{C7DEC2F1-D61E-4279-BC27-F48BE3203AA6}" srcOrd="1" destOrd="0" parTransId="{969B6D49-A752-4CA4-B6E8-2F8C59178B46}" sibTransId="{83836C5A-3003-4932-B22A-A8D7F0407298}"/>
    <dgm:cxn modelId="{C9B0E847-DB57-4C38-9D0C-D4E968092670}" srcId="{7F28E7A8-3164-4D8C-8014-1FDA42DFF969}" destId="{DBAF0199-D66D-48F0-9E59-317F70880986}" srcOrd="5" destOrd="0" parTransId="{53ECB325-F018-4EDF-B19E-39AF0EBF0C0B}" sibTransId="{62418265-4035-40EA-9064-BB45740A4EAF}"/>
    <dgm:cxn modelId="{F5A41A6A-346B-4B83-959E-0B4D68941CAF}" srcId="{4C2A25E2-B6B2-4AEC-B9DD-A242CE95C3A8}" destId="{D81D9FA7-B281-4A05-9FE2-D26E1D950F82}" srcOrd="3" destOrd="0" parTransId="{4000C3FA-DD75-4CA7-BA58-E4F5B4470E58}" sibTransId="{07714EF4-F35D-4482-9EAE-F05E08415282}"/>
    <dgm:cxn modelId="{ACF52B4D-CF44-497B-AD41-A746EED5629C}" type="presOf" srcId="{5CA19B3A-7372-495F-8CC2-3EA08F764766}" destId="{B765E79F-D325-483C-ACB4-50328372082B}" srcOrd="0" destOrd="4" presId="urn:microsoft.com/office/officeart/2005/8/layout/hList2"/>
    <dgm:cxn modelId="{C9C02270-D6F6-4CED-A0A5-F24181344685}" type="presOf" srcId="{F4E835EB-BD0C-4B33-A814-9EAAAABEBC45}" destId="{157A55E2-F2BD-4485-B2BC-40E289536FCF}" srcOrd="0" destOrd="2" presId="urn:microsoft.com/office/officeart/2005/8/layout/hList2"/>
    <dgm:cxn modelId="{23481471-D5BB-4F7E-9DD5-09EA8AE33724}" srcId="{517E573B-6714-4360-8F79-2E56525C9AF7}" destId="{E0AF1C39-2C49-4B79-9283-8B3CBBEBC497}" srcOrd="0" destOrd="0" parTransId="{0AA79AD8-2371-4CAB-A7FF-44E23111B661}" sibTransId="{D705EEA8-71E9-44A3-8D84-0C05DCAF67DB}"/>
    <dgm:cxn modelId="{389DA251-5487-470C-B081-9C7336AF68FA}" srcId="{AC548F68-B55A-4DF4-BC04-EB29F74008C4}" destId="{7F28E7A8-3164-4D8C-8014-1FDA42DFF969}" srcOrd="0" destOrd="0" parTransId="{B4E0DBA1-8358-444C-AB49-1C4546DC4CC7}" sibTransId="{277F3B86-0CD0-41CF-BD0A-9FEF0B62C80A}"/>
    <dgm:cxn modelId="{8CBD5F56-64DA-41F0-971E-61AC5C50698C}" srcId="{4C2A25E2-B6B2-4AEC-B9DD-A242CE95C3A8}" destId="{E6F105F8-8700-4F75-B1F0-40FFDA483FDD}" srcOrd="6" destOrd="0" parTransId="{D704F4AF-0B25-4C4D-AF76-B0CC8BD71DB7}" sibTransId="{F6804D55-AE7F-4B63-AA07-C0B6BE134A95}"/>
    <dgm:cxn modelId="{BBC58E57-A4C8-417D-A704-0AB641AA1C86}" type="presOf" srcId="{51627D64-C1F7-4ED3-83A1-60414F592463}" destId="{157A55E2-F2BD-4485-B2BC-40E289536FCF}" srcOrd="0" destOrd="1" presId="urn:microsoft.com/office/officeart/2005/8/layout/hList2"/>
    <dgm:cxn modelId="{466CFD58-3D77-4E30-9843-FC79A7F6F7CB}" type="presOf" srcId="{3B080479-A1FB-4C92-B115-3C6CC4819DFA}" destId="{9CA117AA-90D8-4E16-8BC4-12DD1785DE7D}" srcOrd="0" destOrd="4" presId="urn:microsoft.com/office/officeart/2005/8/layout/hList2"/>
    <dgm:cxn modelId="{CF26927A-1E13-4B07-81B5-CBEAB4C5A25E}" type="presOf" srcId="{0B7D8734-E664-4868-96A2-2D4997166B8B}" destId="{157A55E2-F2BD-4485-B2BC-40E289536FCF}" srcOrd="0" destOrd="0" presId="urn:microsoft.com/office/officeart/2005/8/layout/hList2"/>
    <dgm:cxn modelId="{D7D4A15A-FAA6-4BED-969D-46C29BEB8209}" srcId="{75E5C854-F31C-4CED-8A36-1AEC5C07C501}" destId="{3436EA31-9BCF-4CF1-8360-8743182D1AFF}" srcOrd="0" destOrd="0" parTransId="{652AA995-5561-433D-9597-2D9B36BBB85E}" sibTransId="{AAE98937-EAAE-4FDD-B1DF-430DCB96E67B}"/>
    <dgm:cxn modelId="{DA40F57A-D915-48DE-A831-C6B29DE4FB5D}" type="presOf" srcId="{3436EA31-9BCF-4CF1-8360-8743182D1AFF}" destId="{B765E79F-D325-483C-ACB4-50328372082B}" srcOrd="0" destOrd="0" presId="urn:microsoft.com/office/officeart/2005/8/layout/hList2"/>
    <dgm:cxn modelId="{F8EFB57C-E791-4804-9216-D1A458DEA549}" type="presOf" srcId="{2B23BEB9-8690-4056-A920-2A86A80834A5}" destId="{B765E79F-D325-483C-ACB4-50328372082B}" srcOrd="0" destOrd="3" presId="urn:microsoft.com/office/officeart/2005/8/layout/hList2"/>
    <dgm:cxn modelId="{FE911881-6AD4-4527-8A52-DCB5CBBF02B9}" srcId="{C7DEC2F1-D61E-4279-BC27-F48BE3203AA6}" destId="{7F6A9498-E5C7-47AC-AEE3-4AD49F0812F8}" srcOrd="0" destOrd="0" parTransId="{F4C4AFA4-1A75-46BB-9AE7-A4AA99D84A53}" sibTransId="{A0CF17F1-9B51-4D88-9306-DC763E7FAB73}"/>
    <dgm:cxn modelId="{BDD87395-6ABD-4AE9-AFF0-9A4690A92A04}" type="presOf" srcId="{7F28E7A8-3164-4D8C-8014-1FDA42DFF969}" destId="{AFE06981-AF2B-4B63-A265-D4B16EA6C5F9}" srcOrd="0" destOrd="0" presId="urn:microsoft.com/office/officeart/2005/8/layout/hList2"/>
    <dgm:cxn modelId="{4628019E-250B-4223-8E72-5A6305194BBD}" srcId="{4C2A25E2-B6B2-4AEC-B9DD-A242CE95C3A8}" destId="{5F00F67C-C608-433E-BC0A-CE97D604F3DC}" srcOrd="4" destOrd="0" parTransId="{B7770717-3560-4DA6-B617-F0C905CB960D}" sibTransId="{F0D80402-B2B4-4619-89FB-A5EB0ACABFD0}"/>
    <dgm:cxn modelId="{10B09A9E-F6AD-4962-825B-A9C51F6CE189}" srcId="{7F28E7A8-3164-4D8C-8014-1FDA42DFF969}" destId="{BB647B4C-9634-4DF1-8444-E0A6410A1C8A}" srcOrd="0" destOrd="0" parTransId="{404754AD-7C77-4EF8-88DD-8E142E0E36D8}" sibTransId="{657FDF76-D4CB-4A98-A1B5-7DFFC1C19722}"/>
    <dgm:cxn modelId="{7B4322B0-EA4A-4B3A-9F82-B24C6785D7DF}" type="presOf" srcId="{B9A730C9-1A95-4179-8643-D31AEE1A73CE}" destId="{9CA117AA-90D8-4E16-8BC4-12DD1785DE7D}" srcOrd="0" destOrd="3" presId="urn:microsoft.com/office/officeart/2005/8/layout/hList2"/>
    <dgm:cxn modelId="{0A13CEB3-0B42-4045-A760-A46C021C22B7}" type="presOf" srcId="{FC26BA25-723F-4D2B-9F0E-3B8A1070C325}" destId="{157A55E2-F2BD-4485-B2BC-40E289536FCF}" srcOrd="0" destOrd="7" presId="urn:microsoft.com/office/officeart/2005/8/layout/hList2"/>
    <dgm:cxn modelId="{019428B9-04D4-4FD7-82D1-B548473B4C78}" type="presOf" srcId="{5BE4C112-6BB1-4849-851E-A3DC47A64664}" destId="{9CA117AA-90D8-4E16-8BC4-12DD1785DE7D}" srcOrd="0" destOrd="1" presId="urn:microsoft.com/office/officeart/2005/8/layout/hList2"/>
    <dgm:cxn modelId="{7B7F02C1-05EF-4D17-A651-0E74BA8F4BFB}" type="presOf" srcId="{6D85C5B9-87A8-4199-AFE8-8B765D13379D}" destId="{9CA117AA-90D8-4E16-8BC4-12DD1785DE7D}" srcOrd="0" destOrd="7" presId="urn:microsoft.com/office/officeart/2005/8/layout/hList2"/>
    <dgm:cxn modelId="{B34C85C2-ED78-4044-BBA9-870CB030B6FB}" type="presOf" srcId="{D81D9FA7-B281-4A05-9FE2-D26E1D950F82}" destId="{157A55E2-F2BD-4485-B2BC-40E289536FCF}" srcOrd="0" destOrd="3" presId="urn:microsoft.com/office/officeart/2005/8/layout/hList2"/>
    <dgm:cxn modelId="{CE5E14C3-3506-4282-9672-26FC2E663C3F}" srcId="{4C2A25E2-B6B2-4AEC-B9DD-A242CE95C3A8}" destId="{51627D64-C1F7-4ED3-83A1-60414F592463}" srcOrd="1" destOrd="0" parTransId="{DBD3C788-ED57-4039-944F-7635F384BFB4}" sibTransId="{B7A6983F-A14E-4A65-9B32-22531AF67A9D}"/>
    <dgm:cxn modelId="{4E5DD3C8-F5AA-4B00-8C72-687342B49F2F}" srcId="{4C2A25E2-B6B2-4AEC-B9DD-A242CE95C3A8}" destId="{517E573B-6714-4360-8F79-2E56525C9AF7}" srcOrd="5" destOrd="0" parTransId="{7B2681D5-47B8-49EF-8C52-9124A679EEAB}" sibTransId="{A9768CAB-16CF-467E-BE0C-40DE68EE7D90}"/>
    <dgm:cxn modelId="{BBE31BC9-EC2C-4E82-85C3-39484005A845}" srcId="{7F28E7A8-3164-4D8C-8014-1FDA42DFF969}" destId="{6D85C5B9-87A8-4199-AFE8-8B765D13379D}" srcOrd="7" destOrd="0" parTransId="{71BB4A53-00A7-4250-B615-9AF05EB8E753}" sibTransId="{9FB9D6E7-F9E9-417C-82F6-E071A22C2BE1}"/>
    <dgm:cxn modelId="{470ED2CE-9EEC-459C-9729-80A0FEFA25FA}" type="presOf" srcId="{80E170E6-16ED-4D86-AF63-4BAACDDD4D3B}" destId="{9CA117AA-90D8-4E16-8BC4-12DD1785DE7D}" srcOrd="0" destOrd="2" presId="urn:microsoft.com/office/officeart/2005/8/layout/hList2"/>
    <dgm:cxn modelId="{FDBEF4D0-04FE-4336-B9FD-BF48AD2979C0}" srcId="{7F28E7A8-3164-4D8C-8014-1FDA42DFF969}" destId="{3B080479-A1FB-4C92-B115-3C6CC4819DFA}" srcOrd="4" destOrd="0" parTransId="{9312C77F-CF4B-49B7-97C3-213EFE837C49}" sibTransId="{3978ECEA-FC15-4420-B59F-70A6BDE1FA53}"/>
    <dgm:cxn modelId="{C38F7BD9-4796-49F6-A30B-015C9E3C836E}" srcId="{7F28E7A8-3164-4D8C-8014-1FDA42DFF969}" destId="{CD08339A-F765-4769-8F98-AE3E8FDF1E83}" srcOrd="6" destOrd="0" parTransId="{F8E766F6-2DB1-4C08-A07D-4FF22F976C99}" sibTransId="{F5E15FFA-9F6F-456D-B876-786D77FB1403}"/>
    <dgm:cxn modelId="{6BAD38DE-7FEC-4BE7-AAA6-2E0358AB43CB}" srcId="{4C2A25E2-B6B2-4AEC-B9DD-A242CE95C3A8}" destId="{F13C284A-0DC1-43C0-9D42-801ECF205F6D}" srcOrd="7" destOrd="0" parTransId="{C9AE2BC9-5C89-4570-946B-3D272B10CBF8}" sibTransId="{DCF5D80B-759E-4913-BCB1-14171709AEF5}"/>
    <dgm:cxn modelId="{BDE1F7E2-1FF0-496C-9982-20CF71089322}" type="presOf" srcId="{517E573B-6714-4360-8F79-2E56525C9AF7}" destId="{157A55E2-F2BD-4485-B2BC-40E289536FCF}" srcOrd="0" destOrd="5" presId="urn:microsoft.com/office/officeart/2005/8/layout/hList2"/>
    <dgm:cxn modelId="{14F5EAE5-282C-4258-AC2B-231B6C7BE6B6}" srcId="{7F28E7A8-3164-4D8C-8014-1FDA42DFF969}" destId="{5BE4C112-6BB1-4849-851E-A3DC47A64664}" srcOrd="1" destOrd="0" parTransId="{F4C33640-5E4A-4EA8-9D34-CA33F9214531}" sibTransId="{2FEB8029-9710-416A-A558-F6E00B0F780C}"/>
    <dgm:cxn modelId="{446910E8-0E6B-4210-BD91-935BF08487D5}" type="presOf" srcId="{5F00F67C-C608-433E-BC0A-CE97D604F3DC}" destId="{157A55E2-F2BD-4485-B2BC-40E289536FCF}" srcOrd="0" destOrd="4" presId="urn:microsoft.com/office/officeart/2005/8/layout/hList2"/>
    <dgm:cxn modelId="{6A1E5CEA-EDA6-4A0B-AAB6-04407CE4AD4F}" srcId="{517E573B-6714-4360-8F79-2E56525C9AF7}" destId="{FC26BA25-723F-4D2B-9F0E-3B8A1070C325}" srcOrd="1" destOrd="0" parTransId="{3ED0B8F8-0B47-457F-B658-0D0A789F8092}" sibTransId="{542A0CD1-DBD3-4819-82AE-7464672EB249}"/>
    <dgm:cxn modelId="{9B4222EE-496F-4D74-8BE1-D6E973C98BF2}" srcId="{C7DEC2F1-D61E-4279-BC27-F48BE3203AA6}" destId="{2B23BEB9-8690-4056-A920-2A86A80834A5}" srcOrd="1" destOrd="0" parTransId="{35F4EBB3-A08D-41C6-AB31-D42C4B522FC9}" sibTransId="{A2889873-81D6-4375-917A-F1488A85375F}"/>
    <dgm:cxn modelId="{52D599F1-9BD0-4019-B204-9453C3A8F83F}" type="presOf" srcId="{7F6A9498-E5C7-47AC-AEE3-4AD49F0812F8}" destId="{B765E79F-D325-483C-ACB4-50328372082B}" srcOrd="0" destOrd="2" presId="urn:microsoft.com/office/officeart/2005/8/layout/hList2"/>
    <dgm:cxn modelId="{0D7C05F3-1C30-47C1-93FB-DCEB8BD858F9}" type="presOf" srcId="{4C2A25E2-B6B2-4AEC-B9DD-A242CE95C3A8}" destId="{91BEE891-BA36-4729-AA25-55BA294349C2}" srcOrd="0" destOrd="0" presId="urn:microsoft.com/office/officeart/2005/8/layout/hList2"/>
    <dgm:cxn modelId="{5F72BFFC-3BCB-49E4-888F-CBD0716EB604}" srcId="{C7DEC2F1-D61E-4279-BC27-F48BE3203AA6}" destId="{5CA19B3A-7372-495F-8CC2-3EA08F764766}" srcOrd="2" destOrd="0" parTransId="{200D94F4-208B-407D-9C83-8EAA50FD6E61}" sibTransId="{FA208DEB-2DC3-4897-BECB-61F0F0D68942}"/>
    <dgm:cxn modelId="{F26EDBFE-7E8A-4F57-9446-CC35D558BEED}" srcId="{7F28E7A8-3164-4D8C-8014-1FDA42DFF969}" destId="{B9A730C9-1A95-4179-8643-D31AEE1A73CE}" srcOrd="3" destOrd="0" parTransId="{5C129B0E-BE19-4148-A22E-98DD4355009D}" sibTransId="{7FE9A395-D79D-442A-B731-2C23C2A268D6}"/>
    <dgm:cxn modelId="{2954D91E-8409-49F6-8F4C-691E2ABDBC52}" type="presParOf" srcId="{E2CEBF71-4699-4478-91CF-8430FC58F00F}" destId="{0D2E978E-2C86-450A-B239-B32FF5B34B4E}" srcOrd="0" destOrd="0" presId="urn:microsoft.com/office/officeart/2005/8/layout/hList2"/>
    <dgm:cxn modelId="{901EF28D-97C5-4DC2-96A9-B8A75AB42A50}" type="presParOf" srcId="{0D2E978E-2C86-450A-B239-B32FF5B34B4E}" destId="{B82859FD-8AA6-41F6-A07F-5DDAEBCA188C}" srcOrd="0" destOrd="0" presId="urn:microsoft.com/office/officeart/2005/8/layout/hList2"/>
    <dgm:cxn modelId="{03CD46F6-F3FC-4F71-8A71-DDC6E67AEC37}" type="presParOf" srcId="{0D2E978E-2C86-450A-B239-B32FF5B34B4E}" destId="{9CA117AA-90D8-4E16-8BC4-12DD1785DE7D}" srcOrd="1" destOrd="0" presId="urn:microsoft.com/office/officeart/2005/8/layout/hList2"/>
    <dgm:cxn modelId="{AEC6370E-DE44-457B-8801-906054B154B1}" type="presParOf" srcId="{0D2E978E-2C86-450A-B239-B32FF5B34B4E}" destId="{AFE06981-AF2B-4B63-A265-D4B16EA6C5F9}" srcOrd="2" destOrd="0" presId="urn:microsoft.com/office/officeart/2005/8/layout/hList2"/>
    <dgm:cxn modelId="{EB7DA91E-2EF2-4CEC-80E2-CD9B8CAD910C}" type="presParOf" srcId="{E2CEBF71-4699-4478-91CF-8430FC58F00F}" destId="{84C891B3-E150-4246-B643-6C617641DF26}" srcOrd="1" destOrd="0" presId="urn:microsoft.com/office/officeart/2005/8/layout/hList2"/>
    <dgm:cxn modelId="{0270F974-BF43-4A4C-9D37-210BB9AA7FA9}" type="presParOf" srcId="{E2CEBF71-4699-4478-91CF-8430FC58F00F}" destId="{3DA3A5F3-68E7-4C9B-8878-E23C9085AE2D}" srcOrd="2" destOrd="0" presId="urn:microsoft.com/office/officeart/2005/8/layout/hList2"/>
    <dgm:cxn modelId="{A0FDB818-00DF-4A37-A2A2-65EEA1F8F159}" type="presParOf" srcId="{3DA3A5F3-68E7-4C9B-8878-E23C9085AE2D}" destId="{0D57CC3E-10E8-4212-B605-064BA3AD431E}" srcOrd="0" destOrd="0" presId="urn:microsoft.com/office/officeart/2005/8/layout/hList2"/>
    <dgm:cxn modelId="{03B0F097-7302-4D2B-819C-FAB2840643BD}" type="presParOf" srcId="{3DA3A5F3-68E7-4C9B-8878-E23C9085AE2D}" destId="{157A55E2-F2BD-4485-B2BC-40E289536FCF}" srcOrd="1" destOrd="0" presId="urn:microsoft.com/office/officeart/2005/8/layout/hList2"/>
    <dgm:cxn modelId="{8B521165-7C77-432B-B2AA-E48D53B98A52}" type="presParOf" srcId="{3DA3A5F3-68E7-4C9B-8878-E23C9085AE2D}" destId="{91BEE891-BA36-4729-AA25-55BA294349C2}" srcOrd="2" destOrd="0" presId="urn:microsoft.com/office/officeart/2005/8/layout/hList2"/>
    <dgm:cxn modelId="{C71AF97C-6106-4659-8101-AF02AE5180C5}" type="presParOf" srcId="{E2CEBF71-4699-4478-91CF-8430FC58F00F}" destId="{85A11C53-3150-4681-8FE4-3AA6CC8ABD86}" srcOrd="3" destOrd="0" presId="urn:microsoft.com/office/officeart/2005/8/layout/hList2"/>
    <dgm:cxn modelId="{CEEFFA4C-BFE0-4997-BCA9-4B064A541B76}" type="presParOf" srcId="{E2CEBF71-4699-4478-91CF-8430FC58F00F}" destId="{D2E16EC5-4436-422C-A8A1-40C5D7B783D8}" srcOrd="4" destOrd="0" presId="urn:microsoft.com/office/officeart/2005/8/layout/hList2"/>
    <dgm:cxn modelId="{A5554FE4-4729-4D21-974D-F91939C9E1F4}" type="presParOf" srcId="{D2E16EC5-4436-422C-A8A1-40C5D7B783D8}" destId="{B8565C14-F4E7-48BB-8C42-602AD484CA39}" srcOrd="0" destOrd="0" presId="urn:microsoft.com/office/officeart/2005/8/layout/hList2"/>
    <dgm:cxn modelId="{E3719271-1F64-424A-A8B1-5E88A7311E40}" type="presParOf" srcId="{D2E16EC5-4436-422C-A8A1-40C5D7B783D8}" destId="{B765E79F-D325-483C-ACB4-50328372082B}" srcOrd="1" destOrd="0" presId="urn:microsoft.com/office/officeart/2005/8/layout/hList2"/>
    <dgm:cxn modelId="{8C7323C1-9274-48B3-B808-545DE8112B93}" type="presParOf" srcId="{D2E16EC5-4436-422C-A8A1-40C5D7B783D8}" destId="{7167D654-4D6F-4B87-A6DC-C00EE585031F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13514A-EDDA-416D-9690-70F1FA23E0CB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9EC753D-7724-4EA4-BBEC-280D128D79EE}">
      <dgm:prSet/>
      <dgm:spPr/>
      <dgm:t>
        <a:bodyPr/>
        <a:lstStyle/>
        <a:p>
          <a:r>
            <a:rPr lang="pt-BR"/>
            <a:t>9. Referência bibliográfica</a:t>
          </a:r>
          <a:endParaRPr lang="en-US"/>
        </a:p>
      </dgm:t>
    </dgm:pt>
    <dgm:pt modelId="{43449767-C74B-419C-92D9-F842682FA124}" type="parTrans" cxnId="{774C3895-87FB-4E8E-ACA3-73146CAB1455}">
      <dgm:prSet/>
      <dgm:spPr/>
      <dgm:t>
        <a:bodyPr/>
        <a:lstStyle/>
        <a:p>
          <a:endParaRPr lang="en-US"/>
        </a:p>
      </dgm:t>
    </dgm:pt>
    <dgm:pt modelId="{0AFE0663-071E-4E1E-8503-B52E27DF935B}" type="sibTrans" cxnId="{774C3895-87FB-4E8E-ACA3-73146CAB1455}">
      <dgm:prSet/>
      <dgm:spPr/>
      <dgm:t>
        <a:bodyPr/>
        <a:lstStyle/>
        <a:p>
          <a:endParaRPr lang="en-US"/>
        </a:p>
      </dgm:t>
    </dgm:pt>
    <dgm:pt modelId="{6251B5CB-41BA-4278-83BD-6C7BEA91A3B9}">
      <dgm:prSet/>
      <dgm:spPr/>
      <dgm:t>
        <a:bodyPr/>
        <a:lstStyle/>
        <a:p>
          <a:r>
            <a:rPr lang="pt-BR"/>
            <a:t>Devem ser listadas todas as fontes pesquisadas, em ordem alfabética, obedecendo a formatação da ABNT (VERIFIQUE O MANUAL)</a:t>
          </a:r>
          <a:endParaRPr lang="en-US"/>
        </a:p>
      </dgm:t>
    </dgm:pt>
    <dgm:pt modelId="{00D5473A-5D22-42E8-A58C-A70910F44C73}" type="parTrans" cxnId="{3828E81C-0E6B-45B3-B080-7618F9A03EF1}">
      <dgm:prSet/>
      <dgm:spPr/>
      <dgm:t>
        <a:bodyPr/>
        <a:lstStyle/>
        <a:p>
          <a:endParaRPr lang="en-US"/>
        </a:p>
      </dgm:t>
    </dgm:pt>
    <dgm:pt modelId="{22F39CBF-ADDA-492F-9ECC-D897FA899641}" type="sibTrans" cxnId="{3828E81C-0E6B-45B3-B080-7618F9A03EF1}">
      <dgm:prSet/>
      <dgm:spPr/>
      <dgm:t>
        <a:bodyPr/>
        <a:lstStyle/>
        <a:p>
          <a:endParaRPr lang="en-US"/>
        </a:p>
      </dgm:t>
    </dgm:pt>
    <dgm:pt modelId="{C6AC4133-51B2-4FE9-AEFF-BE1186DC62DD}">
      <dgm:prSet/>
      <dgm:spPr/>
      <dgm:t>
        <a:bodyPr/>
        <a:lstStyle/>
        <a:p>
          <a:r>
            <a:rPr lang="pt-BR"/>
            <a:t>10. Apêndice</a:t>
          </a:r>
          <a:endParaRPr lang="en-US"/>
        </a:p>
      </dgm:t>
    </dgm:pt>
    <dgm:pt modelId="{5CA753A9-4269-445E-B182-88B4A9B8AC0E}" type="parTrans" cxnId="{22BA825D-451A-4EBA-97DD-B4EDF74C896B}">
      <dgm:prSet/>
      <dgm:spPr/>
      <dgm:t>
        <a:bodyPr/>
        <a:lstStyle/>
        <a:p>
          <a:endParaRPr lang="en-US"/>
        </a:p>
      </dgm:t>
    </dgm:pt>
    <dgm:pt modelId="{00E665D4-2D56-4CDE-A1B5-6062DA49385B}" type="sibTrans" cxnId="{22BA825D-451A-4EBA-97DD-B4EDF74C896B}">
      <dgm:prSet/>
      <dgm:spPr/>
      <dgm:t>
        <a:bodyPr/>
        <a:lstStyle/>
        <a:p>
          <a:endParaRPr lang="en-US"/>
        </a:p>
      </dgm:t>
    </dgm:pt>
    <dgm:pt modelId="{50308A9E-CE51-485C-8CBF-98665D6F62EA}">
      <dgm:prSet/>
      <dgm:spPr/>
      <dgm:t>
        <a:bodyPr/>
        <a:lstStyle/>
        <a:p>
          <a:r>
            <a:rPr lang="pt-BR"/>
            <a:t>10.1 Código-fonte do software</a:t>
          </a:r>
          <a:endParaRPr lang="en-US"/>
        </a:p>
      </dgm:t>
    </dgm:pt>
    <dgm:pt modelId="{60D135EC-F736-44E9-A3EC-FF052633538D}" type="parTrans" cxnId="{717F2C7D-F5B6-402F-9A0B-3A3EFB38A2B1}">
      <dgm:prSet/>
      <dgm:spPr/>
      <dgm:t>
        <a:bodyPr/>
        <a:lstStyle/>
        <a:p>
          <a:endParaRPr lang="en-US"/>
        </a:p>
      </dgm:t>
    </dgm:pt>
    <dgm:pt modelId="{203C8873-7814-41B2-971D-F6AD43348C60}" type="sibTrans" cxnId="{717F2C7D-F5B6-402F-9A0B-3A3EFB38A2B1}">
      <dgm:prSet/>
      <dgm:spPr/>
      <dgm:t>
        <a:bodyPr/>
        <a:lstStyle/>
        <a:p>
          <a:endParaRPr lang="en-US"/>
        </a:p>
      </dgm:t>
    </dgm:pt>
    <dgm:pt modelId="{CB3F18EE-364F-4AB7-AE15-B6904287555B}">
      <dgm:prSet/>
      <dgm:spPr/>
      <dgm:t>
        <a:bodyPr/>
        <a:lstStyle/>
        <a:p>
          <a:r>
            <a:rPr lang="pt-BR" dirty="0"/>
            <a:t>Deve ser inserido o link do seu repositório público (do projeto)</a:t>
          </a:r>
          <a:endParaRPr lang="en-US" dirty="0"/>
        </a:p>
      </dgm:t>
    </dgm:pt>
    <dgm:pt modelId="{5FDC0226-EF3B-4295-B671-9B88A35CA3DD}" type="parTrans" cxnId="{3C8D9CAA-B97D-41AC-877F-E48F11EB34FB}">
      <dgm:prSet/>
      <dgm:spPr/>
      <dgm:t>
        <a:bodyPr/>
        <a:lstStyle/>
        <a:p>
          <a:endParaRPr lang="en-US"/>
        </a:p>
      </dgm:t>
    </dgm:pt>
    <dgm:pt modelId="{5EC3B2F0-2B00-44CA-8514-748049439094}" type="sibTrans" cxnId="{3C8D9CAA-B97D-41AC-877F-E48F11EB34FB}">
      <dgm:prSet/>
      <dgm:spPr/>
      <dgm:t>
        <a:bodyPr/>
        <a:lstStyle/>
        <a:p>
          <a:endParaRPr lang="en-US"/>
        </a:p>
      </dgm:t>
    </dgm:pt>
    <dgm:pt modelId="{9AAB221D-D2C5-4682-91A8-CC6B3C2BD408}">
      <dgm:prSet/>
      <dgm:spPr/>
      <dgm:t>
        <a:bodyPr/>
        <a:lstStyle/>
        <a:p>
          <a:r>
            <a:rPr lang="pt-BR" dirty="0"/>
            <a:t>10.3 Atas de reunião</a:t>
          </a:r>
          <a:endParaRPr lang="en-US" dirty="0"/>
        </a:p>
      </dgm:t>
    </dgm:pt>
    <dgm:pt modelId="{4E594DCC-8F26-42C8-831C-E203EF6E47C8}" type="parTrans" cxnId="{137DFAE8-704A-4410-B484-8C64A9427E25}">
      <dgm:prSet/>
      <dgm:spPr/>
      <dgm:t>
        <a:bodyPr/>
        <a:lstStyle/>
        <a:p>
          <a:endParaRPr lang="en-US"/>
        </a:p>
      </dgm:t>
    </dgm:pt>
    <dgm:pt modelId="{2D5846DD-A3DF-4BFE-A8EC-95AE68472567}" type="sibTrans" cxnId="{137DFAE8-704A-4410-B484-8C64A9427E25}">
      <dgm:prSet/>
      <dgm:spPr/>
      <dgm:t>
        <a:bodyPr/>
        <a:lstStyle/>
        <a:p>
          <a:endParaRPr lang="en-US"/>
        </a:p>
      </dgm:t>
    </dgm:pt>
    <dgm:pt modelId="{EA58A308-7FCC-4C7C-9183-3515F1F7CB69}">
      <dgm:prSet/>
      <dgm:spPr/>
      <dgm:t>
        <a:bodyPr/>
        <a:lstStyle/>
        <a:p>
          <a:r>
            <a:rPr lang="pt-BR"/>
            <a:t>As atas devem ser digitalizadas e inseridas ao final do documento.</a:t>
          </a:r>
          <a:endParaRPr lang="en-US"/>
        </a:p>
      </dgm:t>
    </dgm:pt>
    <dgm:pt modelId="{456956A1-E8B0-4D30-B587-0C72C42F3D55}" type="parTrans" cxnId="{9FB35B08-CDBF-4314-9971-7E51FCB8EA67}">
      <dgm:prSet/>
      <dgm:spPr/>
      <dgm:t>
        <a:bodyPr/>
        <a:lstStyle/>
        <a:p>
          <a:endParaRPr lang="en-US"/>
        </a:p>
      </dgm:t>
    </dgm:pt>
    <dgm:pt modelId="{FEFD72C0-41F1-4AE3-B0C9-EA283ABB485F}" type="sibTrans" cxnId="{9FB35B08-CDBF-4314-9971-7E51FCB8EA67}">
      <dgm:prSet/>
      <dgm:spPr/>
      <dgm:t>
        <a:bodyPr/>
        <a:lstStyle/>
        <a:p>
          <a:endParaRPr lang="en-US"/>
        </a:p>
      </dgm:t>
    </dgm:pt>
    <dgm:pt modelId="{8E44D151-FE61-43FE-92B4-DC7BA119466B}">
      <dgm:prSet/>
      <dgm:spPr/>
      <dgm:t>
        <a:bodyPr/>
        <a:lstStyle/>
        <a:p>
          <a:r>
            <a:rPr lang="en-US" dirty="0"/>
            <a:t>10.2 Link do video pitch</a:t>
          </a:r>
        </a:p>
      </dgm:t>
    </dgm:pt>
    <dgm:pt modelId="{268D1CD6-CFAC-4A7E-B3F9-1A563C6597CE}" type="parTrans" cxnId="{2D16364D-23C4-4E2C-A8D3-6EDF13752621}">
      <dgm:prSet/>
      <dgm:spPr/>
      <dgm:t>
        <a:bodyPr/>
        <a:lstStyle/>
        <a:p>
          <a:endParaRPr lang="pt-BR"/>
        </a:p>
      </dgm:t>
    </dgm:pt>
    <dgm:pt modelId="{96DA3503-5DAC-4A28-BE23-A58F231AFA79}" type="sibTrans" cxnId="{2D16364D-23C4-4E2C-A8D3-6EDF13752621}">
      <dgm:prSet/>
      <dgm:spPr/>
      <dgm:t>
        <a:bodyPr/>
        <a:lstStyle/>
        <a:p>
          <a:endParaRPr lang="pt-BR"/>
        </a:p>
      </dgm:t>
    </dgm:pt>
    <dgm:pt modelId="{89684D59-3F34-4762-B310-DCA666E28308}" type="pres">
      <dgm:prSet presAssocID="{B213514A-EDDA-416D-9690-70F1FA23E0CB}" presName="linear" presStyleCnt="0">
        <dgm:presLayoutVars>
          <dgm:dir/>
          <dgm:animLvl val="lvl"/>
          <dgm:resizeHandles val="exact"/>
        </dgm:presLayoutVars>
      </dgm:prSet>
      <dgm:spPr/>
    </dgm:pt>
    <dgm:pt modelId="{B51FFB5E-4C22-420A-8FC7-BFE48CD50022}" type="pres">
      <dgm:prSet presAssocID="{E9EC753D-7724-4EA4-BBEC-280D128D79EE}" presName="parentLin" presStyleCnt="0"/>
      <dgm:spPr/>
    </dgm:pt>
    <dgm:pt modelId="{696BF4E0-1DCD-41A1-ABD8-A393E783AAA0}" type="pres">
      <dgm:prSet presAssocID="{E9EC753D-7724-4EA4-BBEC-280D128D79EE}" presName="parentLeftMargin" presStyleLbl="node1" presStyleIdx="0" presStyleCnt="2"/>
      <dgm:spPr/>
    </dgm:pt>
    <dgm:pt modelId="{0DDEB2A6-4435-4C6C-898B-8EE1B659B71D}" type="pres">
      <dgm:prSet presAssocID="{E9EC753D-7724-4EA4-BBEC-280D128D79E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B03BAE6-F45F-4680-B8E4-1C39FEA5064E}" type="pres">
      <dgm:prSet presAssocID="{E9EC753D-7724-4EA4-BBEC-280D128D79EE}" presName="negativeSpace" presStyleCnt="0"/>
      <dgm:spPr/>
    </dgm:pt>
    <dgm:pt modelId="{ECD60930-5D7B-4EC7-8149-1579C9C4B24F}" type="pres">
      <dgm:prSet presAssocID="{E9EC753D-7724-4EA4-BBEC-280D128D79EE}" presName="childText" presStyleLbl="conFgAcc1" presStyleIdx="0" presStyleCnt="2">
        <dgm:presLayoutVars>
          <dgm:bulletEnabled val="1"/>
        </dgm:presLayoutVars>
      </dgm:prSet>
      <dgm:spPr/>
    </dgm:pt>
    <dgm:pt modelId="{DDD924E6-7D8D-4D89-8500-A95F2B368D6D}" type="pres">
      <dgm:prSet presAssocID="{0AFE0663-071E-4E1E-8503-B52E27DF935B}" presName="spaceBetweenRectangles" presStyleCnt="0"/>
      <dgm:spPr/>
    </dgm:pt>
    <dgm:pt modelId="{CF68AA82-0BD0-4DB2-97CC-729D23966AEA}" type="pres">
      <dgm:prSet presAssocID="{C6AC4133-51B2-4FE9-AEFF-BE1186DC62DD}" presName="parentLin" presStyleCnt="0"/>
      <dgm:spPr/>
    </dgm:pt>
    <dgm:pt modelId="{A2FD1287-959A-410D-B646-46E8C2A81008}" type="pres">
      <dgm:prSet presAssocID="{C6AC4133-51B2-4FE9-AEFF-BE1186DC62DD}" presName="parentLeftMargin" presStyleLbl="node1" presStyleIdx="0" presStyleCnt="2"/>
      <dgm:spPr/>
    </dgm:pt>
    <dgm:pt modelId="{D3FD5106-5CEF-4643-91A8-21D699FEAB55}" type="pres">
      <dgm:prSet presAssocID="{C6AC4133-51B2-4FE9-AEFF-BE1186DC62D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A1831EB-1064-4EC7-A779-396B2E130CEE}" type="pres">
      <dgm:prSet presAssocID="{C6AC4133-51B2-4FE9-AEFF-BE1186DC62DD}" presName="negativeSpace" presStyleCnt="0"/>
      <dgm:spPr/>
    </dgm:pt>
    <dgm:pt modelId="{7DC50567-D6FE-406F-B280-266FBA23CD54}" type="pres">
      <dgm:prSet presAssocID="{C6AC4133-51B2-4FE9-AEFF-BE1186DC62D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FB35B08-CDBF-4314-9971-7E51FCB8EA67}" srcId="{C6AC4133-51B2-4FE9-AEFF-BE1186DC62DD}" destId="{EA58A308-7FCC-4C7C-9183-3515F1F7CB69}" srcOrd="3" destOrd="0" parTransId="{456956A1-E8B0-4D30-B587-0C72C42F3D55}" sibTransId="{FEFD72C0-41F1-4AE3-B0C9-EA283ABB485F}"/>
    <dgm:cxn modelId="{C4CB0117-74A4-4086-B98B-338F136CE084}" type="presOf" srcId="{E9EC753D-7724-4EA4-BBEC-280D128D79EE}" destId="{0DDEB2A6-4435-4C6C-898B-8EE1B659B71D}" srcOrd="1" destOrd="0" presId="urn:microsoft.com/office/officeart/2005/8/layout/list1"/>
    <dgm:cxn modelId="{3828E81C-0E6B-45B3-B080-7618F9A03EF1}" srcId="{E9EC753D-7724-4EA4-BBEC-280D128D79EE}" destId="{6251B5CB-41BA-4278-83BD-6C7BEA91A3B9}" srcOrd="0" destOrd="0" parTransId="{00D5473A-5D22-42E8-A58C-A70910F44C73}" sibTransId="{22F39CBF-ADDA-492F-9ECC-D897FA899641}"/>
    <dgm:cxn modelId="{59535F1D-593F-45CC-9D64-63B03A9DEDBF}" type="presOf" srcId="{EA58A308-7FCC-4C7C-9183-3515F1F7CB69}" destId="{7DC50567-D6FE-406F-B280-266FBA23CD54}" srcOrd="0" destOrd="4" presId="urn:microsoft.com/office/officeart/2005/8/layout/list1"/>
    <dgm:cxn modelId="{58878928-A7C6-45ED-B5B3-88A5ACD8181F}" type="presOf" srcId="{C6AC4133-51B2-4FE9-AEFF-BE1186DC62DD}" destId="{D3FD5106-5CEF-4643-91A8-21D699FEAB55}" srcOrd="1" destOrd="0" presId="urn:microsoft.com/office/officeart/2005/8/layout/list1"/>
    <dgm:cxn modelId="{8D929C3C-0BB3-4819-808C-6561A83F4E49}" type="presOf" srcId="{9AAB221D-D2C5-4682-91A8-CC6B3C2BD408}" destId="{7DC50567-D6FE-406F-B280-266FBA23CD54}" srcOrd="0" destOrd="3" presId="urn:microsoft.com/office/officeart/2005/8/layout/list1"/>
    <dgm:cxn modelId="{22BA825D-451A-4EBA-97DD-B4EDF74C896B}" srcId="{B213514A-EDDA-416D-9690-70F1FA23E0CB}" destId="{C6AC4133-51B2-4FE9-AEFF-BE1186DC62DD}" srcOrd="1" destOrd="0" parTransId="{5CA753A9-4269-445E-B182-88B4A9B8AC0E}" sibTransId="{00E665D4-2D56-4CDE-A1B5-6062DA49385B}"/>
    <dgm:cxn modelId="{36A5D16B-E095-4864-A861-9B9AE889F999}" type="presOf" srcId="{8E44D151-FE61-43FE-92B4-DC7BA119466B}" destId="{7DC50567-D6FE-406F-B280-266FBA23CD54}" srcOrd="0" destOrd="2" presId="urn:microsoft.com/office/officeart/2005/8/layout/list1"/>
    <dgm:cxn modelId="{2D16364D-23C4-4E2C-A8D3-6EDF13752621}" srcId="{C6AC4133-51B2-4FE9-AEFF-BE1186DC62DD}" destId="{8E44D151-FE61-43FE-92B4-DC7BA119466B}" srcOrd="1" destOrd="0" parTransId="{268D1CD6-CFAC-4A7E-B3F9-1A563C6597CE}" sibTransId="{96DA3503-5DAC-4A28-BE23-A58F231AFA79}"/>
    <dgm:cxn modelId="{336FBC6F-2F44-4D39-B631-9533854A205B}" type="presOf" srcId="{C6AC4133-51B2-4FE9-AEFF-BE1186DC62DD}" destId="{A2FD1287-959A-410D-B646-46E8C2A81008}" srcOrd="0" destOrd="0" presId="urn:microsoft.com/office/officeart/2005/8/layout/list1"/>
    <dgm:cxn modelId="{717F2C7D-F5B6-402F-9A0B-3A3EFB38A2B1}" srcId="{C6AC4133-51B2-4FE9-AEFF-BE1186DC62DD}" destId="{50308A9E-CE51-485C-8CBF-98665D6F62EA}" srcOrd="0" destOrd="0" parTransId="{60D135EC-F736-44E9-A3EC-FF052633538D}" sibTransId="{203C8873-7814-41B2-971D-F6AD43348C60}"/>
    <dgm:cxn modelId="{B3EF0B83-3CEA-4764-99CF-BF3045A023C1}" type="presOf" srcId="{E9EC753D-7724-4EA4-BBEC-280D128D79EE}" destId="{696BF4E0-1DCD-41A1-ABD8-A393E783AAA0}" srcOrd="0" destOrd="0" presId="urn:microsoft.com/office/officeart/2005/8/layout/list1"/>
    <dgm:cxn modelId="{98EF9183-30FC-4FDB-8738-E6A15628AD32}" type="presOf" srcId="{B213514A-EDDA-416D-9690-70F1FA23E0CB}" destId="{89684D59-3F34-4762-B310-DCA666E28308}" srcOrd="0" destOrd="0" presId="urn:microsoft.com/office/officeart/2005/8/layout/list1"/>
    <dgm:cxn modelId="{774C3895-87FB-4E8E-ACA3-73146CAB1455}" srcId="{B213514A-EDDA-416D-9690-70F1FA23E0CB}" destId="{E9EC753D-7724-4EA4-BBEC-280D128D79EE}" srcOrd="0" destOrd="0" parTransId="{43449767-C74B-419C-92D9-F842682FA124}" sibTransId="{0AFE0663-071E-4E1E-8503-B52E27DF935B}"/>
    <dgm:cxn modelId="{B376389F-07B8-4082-B748-E05BA4889A3E}" type="presOf" srcId="{50308A9E-CE51-485C-8CBF-98665D6F62EA}" destId="{7DC50567-D6FE-406F-B280-266FBA23CD54}" srcOrd="0" destOrd="0" presId="urn:microsoft.com/office/officeart/2005/8/layout/list1"/>
    <dgm:cxn modelId="{3C8D9CAA-B97D-41AC-877F-E48F11EB34FB}" srcId="{50308A9E-CE51-485C-8CBF-98665D6F62EA}" destId="{CB3F18EE-364F-4AB7-AE15-B6904287555B}" srcOrd="0" destOrd="0" parTransId="{5FDC0226-EF3B-4295-B671-9B88A35CA3DD}" sibTransId="{5EC3B2F0-2B00-44CA-8514-748049439094}"/>
    <dgm:cxn modelId="{140B94BD-91CC-42ED-8785-3EEE9B26856F}" type="presOf" srcId="{6251B5CB-41BA-4278-83BD-6C7BEA91A3B9}" destId="{ECD60930-5D7B-4EC7-8149-1579C9C4B24F}" srcOrd="0" destOrd="0" presId="urn:microsoft.com/office/officeart/2005/8/layout/list1"/>
    <dgm:cxn modelId="{0CED83D3-8DD5-4518-8A84-9BF9FA959DD9}" type="presOf" srcId="{CB3F18EE-364F-4AB7-AE15-B6904287555B}" destId="{7DC50567-D6FE-406F-B280-266FBA23CD54}" srcOrd="0" destOrd="1" presId="urn:microsoft.com/office/officeart/2005/8/layout/list1"/>
    <dgm:cxn modelId="{137DFAE8-704A-4410-B484-8C64A9427E25}" srcId="{C6AC4133-51B2-4FE9-AEFF-BE1186DC62DD}" destId="{9AAB221D-D2C5-4682-91A8-CC6B3C2BD408}" srcOrd="2" destOrd="0" parTransId="{4E594DCC-8F26-42C8-831C-E203EF6E47C8}" sibTransId="{2D5846DD-A3DF-4BFE-A8EC-95AE68472567}"/>
    <dgm:cxn modelId="{6B5092F4-A0E5-49BD-BAA2-30DEA6C84A23}" type="presParOf" srcId="{89684D59-3F34-4762-B310-DCA666E28308}" destId="{B51FFB5E-4C22-420A-8FC7-BFE48CD50022}" srcOrd="0" destOrd="0" presId="urn:microsoft.com/office/officeart/2005/8/layout/list1"/>
    <dgm:cxn modelId="{969AD8F7-3B36-4EAE-9CAC-EAA16270B350}" type="presParOf" srcId="{B51FFB5E-4C22-420A-8FC7-BFE48CD50022}" destId="{696BF4E0-1DCD-41A1-ABD8-A393E783AAA0}" srcOrd="0" destOrd="0" presId="urn:microsoft.com/office/officeart/2005/8/layout/list1"/>
    <dgm:cxn modelId="{3257F380-758E-4E4F-9566-001BCB8DF422}" type="presParOf" srcId="{B51FFB5E-4C22-420A-8FC7-BFE48CD50022}" destId="{0DDEB2A6-4435-4C6C-898B-8EE1B659B71D}" srcOrd="1" destOrd="0" presId="urn:microsoft.com/office/officeart/2005/8/layout/list1"/>
    <dgm:cxn modelId="{4653732C-869F-4665-A7EE-41F57EC44747}" type="presParOf" srcId="{89684D59-3F34-4762-B310-DCA666E28308}" destId="{6B03BAE6-F45F-4680-B8E4-1C39FEA5064E}" srcOrd="1" destOrd="0" presId="urn:microsoft.com/office/officeart/2005/8/layout/list1"/>
    <dgm:cxn modelId="{16D2F258-9BEF-489D-A40D-443C8064DD3A}" type="presParOf" srcId="{89684D59-3F34-4762-B310-DCA666E28308}" destId="{ECD60930-5D7B-4EC7-8149-1579C9C4B24F}" srcOrd="2" destOrd="0" presId="urn:microsoft.com/office/officeart/2005/8/layout/list1"/>
    <dgm:cxn modelId="{5C33A060-D5C7-4D83-93B7-4ED1133BC540}" type="presParOf" srcId="{89684D59-3F34-4762-B310-DCA666E28308}" destId="{DDD924E6-7D8D-4D89-8500-A95F2B368D6D}" srcOrd="3" destOrd="0" presId="urn:microsoft.com/office/officeart/2005/8/layout/list1"/>
    <dgm:cxn modelId="{39408837-A960-49F8-9087-2B4816C6997D}" type="presParOf" srcId="{89684D59-3F34-4762-B310-DCA666E28308}" destId="{CF68AA82-0BD0-4DB2-97CC-729D23966AEA}" srcOrd="4" destOrd="0" presId="urn:microsoft.com/office/officeart/2005/8/layout/list1"/>
    <dgm:cxn modelId="{79859CE7-7F9F-4788-8947-E986632337F2}" type="presParOf" srcId="{CF68AA82-0BD0-4DB2-97CC-729D23966AEA}" destId="{A2FD1287-959A-410D-B646-46E8C2A81008}" srcOrd="0" destOrd="0" presId="urn:microsoft.com/office/officeart/2005/8/layout/list1"/>
    <dgm:cxn modelId="{B7D7469B-A7C7-429B-AB89-1F2AAFC76FAA}" type="presParOf" srcId="{CF68AA82-0BD0-4DB2-97CC-729D23966AEA}" destId="{D3FD5106-5CEF-4643-91A8-21D699FEAB55}" srcOrd="1" destOrd="0" presId="urn:microsoft.com/office/officeart/2005/8/layout/list1"/>
    <dgm:cxn modelId="{3180C932-2988-4734-B680-4A59CAD9C16D}" type="presParOf" srcId="{89684D59-3F34-4762-B310-DCA666E28308}" destId="{4A1831EB-1064-4EC7-A779-396B2E130CEE}" srcOrd="5" destOrd="0" presId="urn:microsoft.com/office/officeart/2005/8/layout/list1"/>
    <dgm:cxn modelId="{0F87E643-630D-454F-BC0F-BA4C0F141915}" type="presParOf" srcId="{89684D59-3F34-4762-B310-DCA666E28308}" destId="{7DC50567-D6FE-406F-B280-266FBA23CD5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9EC9F-7749-4436-BE45-D53EFA0670C6}">
      <dsp:nvSpPr>
        <dsp:cNvPr id="0" name=""/>
        <dsp:cNvSpPr/>
      </dsp:nvSpPr>
      <dsp:spPr>
        <a:xfrm>
          <a:off x="1809791" y="1243880"/>
          <a:ext cx="3849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962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1883" y="1287522"/>
        <a:ext cx="20778" cy="4155"/>
      </dsp:txXfrm>
    </dsp:sp>
    <dsp:sp modelId="{5921B37C-0101-4711-BBB0-D68ED45BB417}">
      <dsp:nvSpPr>
        <dsp:cNvPr id="0" name=""/>
        <dsp:cNvSpPr/>
      </dsp:nvSpPr>
      <dsp:spPr>
        <a:xfrm>
          <a:off x="4799" y="747562"/>
          <a:ext cx="1806792" cy="10840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534" tIns="92932" rIns="88534" bIns="9293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Caracterização da empresa desenvolvedora</a:t>
          </a:r>
          <a:endParaRPr lang="en-US" sz="1800" kern="1200"/>
        </a:p>
      </dsp:txBody>
      <dsp:txXfrm>
        <a:off x="4799" y="747562"/>
        <a:ext cx="1806792" cy="1084075"/>
      </dsp:txXfrm>
    </dsp:sp>
    <dsp:sp modelId="{02D84A24-25DE-49AD-BE89-77A0BD203A59}">
      <dsp:nvSpPr>
        <dsp:cNvPr id="0" name=""/>
        <dsp:cNvSpPr/>
      </dsp:nvSpPr>
      <dsp:spPr>
        <a:xfrm>
          <a:off x="4032146" y="1243880"/>
          <a:ext cx="3849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962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4238" y="1287522"/>
        <a:ext cx="20778" cy="4155"/>
      </dsp:txXfrm>
    </dsp:sp>
    <dsp:sp modelId="{320CAD51-04B0-4383-BBCA-DA1D717C449B}">
      <dsp:nvSpPr>
        <dsp:cNvPr id="0" name=""/>
        <dsp:cNvSpPr/>
      </dsp:nvSpPr>
      <dsp:spPr>
        <a:xfrm>
          <a:off x="2227153" y="747562"/>
          <a:ext cx="1806792" cy="10840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534" tIns="92932" rIns="88534" bIns="9293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Problema</a:t>
          </a:r>
          <a:endParaRPr lang="en-US" sz="1800" kern="1200"/>
        </a:p>
      </dsp:txBody>
      <dsp:txXfrm>
        <a:off x="2227153" y="747562"/>
        <a:ext cx="1806792" cy="1084075"/>
      </dsp:txXfrm>
    </dsp:sp>
    <dsp:sp modelId="{2DFA828D-5555-4011-8830-161BB76EE516}">
      <dsp:nvSpPr>
        <dsp:cNvPr id="0" name=""/>
        <dsp:cNvSpPr/>
      </dsp:nvSpPr>
      <dsp:spPr>
        <a:xfrm>
          <a:off x="908195" y="1829837"/>
          <a:ext cx="4444708" cy="384962"/>
        </a:xfrm>
        <a:custGeom>
          <a:avLst/>
          <a:gdLst/>
          <a:ahLst/>
          <a:cxnLst/>
          <a:rect l="0" t="0" r="0" b="0"/>
          <a:pathLst>
            <a:path>
              <a:moveTo>
                <a:pt x="4444708" y="0"/>
              </a:moveTo>
              <a:lnTo>
                <a:pt x="4444708" y="209581"/>
              </a:lnTo>
              <a:lnTo>
                <a:pt x="0" y="209581"/>
              </a:lnTo>
              <a:lnTo>
                <a:pt x="0" y="384962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8947" y="2020240"/>
        <a:ext cx="223204" cy="4155"/>
      </dsp:txXfrm>
    </dsp:sp>
    <dsp:sp modelId="{3F0E9EA8-FFA9-484A-BEBB-C0458893E6FD}">
      <dsp:nvSpPr>
        <dsp:cNvPr id="0" name=""/>
        <dsp:cNvSpPr/>
      </dsp:nvSpPr>
      <dsp:spPr>
        <a:xfrm>
          <a:off x="4449508" y="747562"/>
          <a:ext cx="1806792" cy="10840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534" tIns="92932" rIns="88534" bIns="9293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Objetivo geral</a:t>
          </a:r>
          <a:endParaRPr lang="en-US" sz="1800" kern="1200"/>
        </a:p>
      </dsp:txBody>
      <dsp:txXfrm>
        <a:off x="4449508" y="747562"/>
        <a:ext cx="1806792" cy="1084075"/>
      </dsp:txXfrm>
    </dsp:sp>
    <dsp:sp modelId="{56AAA486-AC51-4EE6-8EF1-78570908E0B5}">
      <dsp:nvSpPr>
        <dsp:cNvPr id="0" name=""/>
        <dsp:cNvSpPr/>
      </dsp:nvSpPr>
      <dsp:spPr>
        <a:xfrm>
          <a:off x="1809791" y="2743517"/>
          <a:ext cx="3849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962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1883" y="2787159"/>
        <a:ext cx="20778" cy="4155"/>
      </dsp:txXfrm>
    </dsp:sp>
    <dsp:sp modelId="{E1AD9753-DC3D-44CE-AE38-0ABBA5B7EB73}">
      <dsp:nvSpPr>
        <dsp:cNvPr id="0" name=""/>
        <dsp:cNvSpPr/>
      </dsp:nvSpPr>
      <dsp:spPr>
        <a:xfrm>
          <a:off x="4799" y="2247199"/>
          <a:ext cx="1806792" cy="10840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534" tIns="92932" rIns="88534" bIns="9293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Objetivos específicos</a:t>
          </a:r>
          <a:endParaRPr lang="en-US" sz="1800" kern="1200"/>
        </a:p>
      </dsp:txBody>
      <dsp:txXfrm>
        <a:off x="4799" y="2247199"/>
        <a:ext cx="1806792" cy="1084075"/>
      </dsp:txXfrm>
    </dsp:sp>
    <dsp:sp modelId="{02A31DE5-80A9-46FE-BEF1-6DA5F0D691C8}">
      <dsp:nvSpPr>
        <dsp:cNvPr id="0" name=""/>
        <dsp:cNvSpPr/>
      </dsp:nvSpPr>
      <dsp:spPr>
        <a:xfrm>
          <a:off x="4032146" y="2743517"/>
          <a:ext cx="3849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962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4238" y="2787159"/>
        <a:ext cx="20778" cy="4155"/>
      </dsp:txXfrm>
    </dsp:sp>
    <dsp:sp modelId="{4087294D-26B2-4C97-B49E-559803297D07}">
      <dsp:nvSpPr>
        <dsp:cNvPr id="0" name=""/>
        <dsp:cNvSpPr/>
      </dsp:nvSpPr>
      <dsp:spPr>
        <a:xfrm>
          <a:off x="2227153" y="2247199"/>
          <a:ext cx="1806792" cy="108407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534" tIns="92932" rIns="88534" bIns="9293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Justificativa</a:t>
          </a:r>
          <a:endParaRPr lang="en-US" sz="1800" kern="1200"/>
        </a:p>
      </dsp:txBody>
      <dsp:txXfrm>
        <a:off x="2227153" y="2247199"/>
        <a:ext cx="1806792" cy="1084075"/>
      </dsp:txXfrm>
    </dsp:sp>
    <dsp:sp modelId="{8833FFF0-F6B9-4D76-A2D3-80B93EF81F63}">
      <dsp:nvSpPr>
        <dsp:cNvPr id="0" name=""/>
        <dsp:cNvSpPr/>
      </dsp:nvSpPr>
      <dsp:spPr>
        <a:xfrm>
          <a:off x="908195" y="3329475"/>
          <a:ext cx="4444708" cy="384962"/>
        </a:xfrm>
        <a:custGeom>
          <a:avLst/>
          <a:gdLst/>
          <a:ahLst/>
          <a:cxnLst/>
          <a:rect l="0" t="0" r="0" b="0"/>
          <a:pathLst>
            <a:path>
              <a:moveTo>
                <a:pt x="4444708" y="0"/>
              </a:moveTo>
              <a:lnTo>
                <a:pt x="4444708" y="209581"/>
              </a:lnTo>
              <a:lnTo>
                <a:pt x="0" y="209581"/>
              </a:lnTo>
              <a:lnTo>
                <a:pt x="0" y="384962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8947" y="3519878"/>
        <a:ext cx="223204" cy="4155"/>
      </dsp:txXfrm>
    </dsp:sp>
    <dsp:sp modelId="{7352E21A-D0F7-4536-B08C-252C0D1745A6}">
      <dsp:nvSpPr>
        <dsp:cNvPr id="0" name=""/>
        <dsp:cNvSpPr/>
      </dsp:nvSpPr>
      <dsp:spPr>
        <a:xfrm>
          <a:off x="4449508" y="2247199"/>
          <a:ext cx="1806792" cy="10840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534" tIns="92932" rIns="88534" bIns="9293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Metodologia</a:t>
          </a:r>
          <a:endParaRPr lang="en-US" sz="1800" kern="1200"/>
        </a:p>
      </dsp:txBody>
      <dsp:txXfrm>
        <a:off x="4449508" y="2247199"/>
        <a:ext cx="1806792" cy="1084075"/>
      </dsp:txXfrm>
    </dsp:sp>
    <dsp:sp modelId="{F30CE1A1-75A8-437D-B3A7-BC01CB607589}">
      <dsp:nvSpPr>
        <dsp:cNvPr id="0" name=""/>
        <dsp:cNvSpPr/>
      </dsp:nvSpPr>
      <dsp:spPr>
        <a:xfrm>
          <a:off x="1809791" y="4243154"/>
          <a:ext cx="3849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962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1883" y="4286797"/>
        <a:ext cx="20778" cy="4155"/>
      </dsp:txXfrm>
    </dsp:sp>
    <dsp:sp modelId="{4C98C3C4-C1E9-4A89-9C2C-36DC8D89F407}">
      <dsp:nvSpPr>
        <dsp:cNvPr id="0" name=""/>
        <dsp:cNvSpPr/>
      </dsp:nvSpPr>
      <dsp:spPr>
        <a:xfrm>
          <a:off x="4799" y="3746837"/>
          <a:ext cx="1806792" cy="10840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534" tIns="92932" rIns="88534" bIns="9293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Diagrama de caso de uso</a:t>
          </a:r>
          <a:endParaRPr lang="en-US" sz="1800" kern="1200"/>
        </a:p>
      </dsp:txBody>
      <dsp:txXfrm>
        <a:off x="4799" y="3746837"/>
        <a:ext cx="1806792" cy="1084075"/>
      </dsp:txXfrm>
    </dsp:sp>
    <dsp:sp modelId="{B97917BA-68CA-4C59-AF0B-BF71C15BE223}">
      <dsp:nvSpPr>
        <dsp:cNvPr id="0" name=""/>
        <dsp:cNvSpPr/>
      </dsp:nvSpPr>
      <dsp:spPr>
        <a:xfrm>
          <a:off x="4032146" y="4243154"/>
          <a:ext cx="3849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962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4238" y="4286797"/>
        <a:ext cx="20778" cy="4155"/>
      </dsp:txXfrm>
    </dsp:sp>
    <dsp:sp modelId="{DC4CCE1F-1203-460E-8C24-5C4332BF8DCF}">
      <dsp:nvSpPr>
        <dsp:cNvPr id="0" name=""/>
        <dsp:cNvSpPr/>
      </dsp:nvSpPr>
      <dsp:spPr>
        <a:xfrm>
          <a:off x="2227153" y="3746837"/>
          <a:ext cx="1806792" cy="10840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534" tIns="92932" rIns="88534" bIns="9293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MER</a:t>
          </a:r>
          <a:endParaRPr lang="en-US" sz="1800" kern="1200"/>
        </a:p>
      </dsp:txBody>
      <dsp:txXfrm>
        <a:off x="2227153" y="3746837"/>
        <a:ext cx="1806792" cy="1084075"/>
      </dsp:txXfrm>
    </dsp:sp>
    <dsp:sp modelId="{D00CC4AF-FA1D-426D-B2F5-D50248D5460B}">
      <dsp:nvSpPr>
        <dsp:cNvPr id="0" name=""/>
        <dsp:cNvSpPr/>
      </dsp:nvSpPr>
      <dsp:spPr>
        <a:xfrm>
          <a:off x="4449508" y="3746837"/>
          <a:ext cx="1806792" cy="10840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534" tIns="92932" rIns="88534" bIns="9293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Diagrama de classes</a:t>
          </a:r>
          <a:endParaRPr lang="en-US" sz="1800" kern="1200"/>
        </a:p>
      </dsp:txBody>
      <dsp:txXfrm>
        <a:off x="4449508" y="3746837"/>
        <a:ext cx="1806792" cy="1084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06981-AF2B-4B63-A265-D4B16EA6C5F9}">
      <dsp:nvSpPr>
        <dsp:cNvPr id="0" name=""/>
        <dsp:cNvSpPr/>
      </dsp:nvSpPr>
      <dsp:spPr>
        <a:xfrm rot="16200000">
          <a:off x="-1380491" y="2355490"/>
          <a:ext cx="3538472" cy="54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0874" bIns="0" numCol="1" spcCol="1270" anchor="t" anchorCtr="0">
          <a:noAutofit/>
        </a:bodyPr>
        <a:lstStyle/>
        <a:p>
          <a:pPr marL="0" lvl="0" indent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 err="1"/>
            <a:t>Pré</a:t>
          </a:r>
          <a:r>
            <a:rPr lang="pt-BR" sz="4100" kern="1200" dirty="0"/>
            <a:t> textuais</a:t>
          </a:r>
        </a:p>
      </dsp:txBody>
      <dsp:txXfrm>
        <a:off x="-1380491" y="2355490"/>
        <a:ext cx="3538472" cy="545242"/>
      </dsp:txXfrm>
    </dsp:sp>
    <dsp:sp modelId="{9CA117AA-90D8-4E16-8BC4-12DD1785DE7D}">
      <dsp:nvSpPr>
        <dsp:cNvPr id="0" name=""/>
        <dsp:cNvSpPr/>
      </dsp:nvSpPr>
      <dsp:spPr>
        <a:xfrm>
          <a:off x="616717" y="867509"/>
          <a:ext cx="3166019" cy="3538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48087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Folha de rosto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Folha de validação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Dedicatória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Agradecimentos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Epígrafe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Resumo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Resumo em língua estrangeira (Abstract)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Sumário</a:t>
          </a:r>
        </a:p>
      </dsp:txBody>
      <dsp:txXfrm>
        <a:off x="616717" y="867509"/>
        <a:ext cx="3166019" cy="3538472"/>
      </dsp:txXfrm>
    </dsp:sp>
    <dsp:sp modelId="{B82859FD-8AA6-41F6-A07F-5DDAEBCA188C}">
      <dsp:nvSpPr>
        <dsp:cNvPr id="0" name=""/>
        <dsp:cNvSpPr/>
      </dsp:nvSpPr>
      <dsp:spPr>
        <a:xfrm>
          <a:off x="116123" y="139155"/>
          <a:ext cx="1090485" cy="1090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EE891-BA36-4729-AA25-55BA294349C2}">
      <dsp:nvSpPr>
        <dsp:cNvPr id="0" name=""/>
        <dsp:cNvSpPr/>
      </dsp:nvSpPr>
      <dsp:spPr>
        <a:xfrm rot="16200000">
          <a:off x="2828970" y="2355490"/>
          <a:ext cx="3538472" cy="54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0874" bIns="0" numCol="1" spcCol="1270" anchor="t" anchorCtr="0">
          <a:noAutofit/>
        </a:bodyPr>
        <a:lstStyle/>
        <a:p>
          <a:pPr marL="0" lvl="0" indent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Textuais</a:t>
          </a:r>
        </a:p>
      </dsp:txBody>
      <dsp:txXfrm>
        <a:off x="2828970" y="2355490"/>
        <a:ext cx="3538472" cy="545242"/>
      </dsp:txXfrm>
    </dsp:sp>
    <dsp:sp modelId="{157A55E2-F2BD-4485-B2BC-40E289536FCF}">
      <dsp:nvSpPr>
        <dsp:cNvPr id="0" name=""/>
        <dsp:cNvSpPr/>
      </dsp:nvSpPr>
      <dsp:spPr>
        <a:xfrm>
          <a:off x="4826179" y="867509"/>
          <a:ext cx="3166019" cy="3538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087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Introdução (Contexto, problemas encontrados, objetivos, breve relato da solução proposta)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Caracterização da empresa desenvolvedora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Solução Proposta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Estudo de viabilidade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Metodologia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Análise do projeto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1200" kern="1200" dirty="0">
              <a:solidFill>
                <a:schemeClr val="bg1"/>
              </a:solidFill>
            </a:rPr>
            <a:t>6.1 Diagrama de Casos de Uso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1200" kern="1200" dirty="0">
              <a:solidFill>
                <a:schemeClr val="bg1"/>
              </a:solidFill>
            </a:rPr>
            <a:t>6.2 Diagrama de Classes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1200" kern="1200" dirty="0">
              <a:solidFill>
                <a:schemeClr val="bg1"/>
              </a:solidFill>
            </a:rPr>
            <a:t>6.3 Modelo entidade-relacionamento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Sistema (Print de todas as telas)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Considerações Finais</a:t>
          </a:r>
        </a:p>
      </dsp:txBody>
      <dsp:txXfrm>
        <a:off x="4826179" y="867509"/>
        <a:ext cx="3166019" cy="3538472"/>
      </dsp:txXfrm>
    </dsp:sp>
    <dsp:sp modelId="{0D57CC3E-10E8-4212-B605-064BA3AD431E}">
      <dsp:nvSpPr>
        <dsp:cNvPr id="0" name=""/>
        <dsp:cNvSpPr/>
      </dsp:nvSpPr>
      <dsp:spPr>
        <a:xfrm>
          <a:off x="4325585" y="139155"/>
          <a:ext cx="1090485" cy="1090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7D654-4D6F-4B87-A6DC-C00EE585031F}">
      <dsp:nvSpPr>
        <dsp:cNvPr id="0" name=""/>
        <dsp:cNvSpPr/>
      </dsp:nvSpPr>
      <dsp:spPr>
        <a:xfrm rot="16200000">
          <a:off x="7038432" y="2355490"/>
          <a:ext cx="3538472" cy="54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0874" bIns="0" numCol="1" spcCol="1270" anchor="t" anchorCtr="0">
          <a:noAutofit/>
        </a:bodyPr>
        <a:lstStyle/>
        <a:p>
          <a:pPr marL="0" lvl="0" indent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Pós textuais</a:t>
          </a:r>
        </a:p>
      </dsp:txBody>
      <dsp:txXfrm>
        <a:off x="7038432" y="2355490"/>
        <a:ext cx="3538472" cy="545242"/>
      </dsp:txXfrm>
    </dsp:sp>
    <dsp:sp modelId="{B765E79F-D325-483C-ACB4-50328372082B}">
      <dsp:nvSpPr>
        <dsp:cNvPr id="0" name=""/>
        <dsp:cNvSpPr/>
      </dsp:nvSpPr>
      <dsp:spPr>
        <a:xfrm>
          <a:off x="9139103" y="867509"/>
          <a:ext cx="2365891" cy="3538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48087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 startAt="9"/>
          </a:pPr>
          <a:r>
            <a:rPr lang="pt-BR" sz="1600" kern="1200" dirty="0">
              <a:solidFill>
                <a:schemeClr val="bg1"/>
              </a:solidFill>
            </a:rPr>
            <a:t>Referência bibliográfica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 startAt="9"/>
          </a:pPr>
          <a:r>
            <a:rPr lang="pt-BR" sz="1600" kern="1200" dirty="0">
              <a:solidFill>
                <a:schemeClr val="bg1"/>
              </a:solidFill>
            </a:rPr>
            <a:t>Apêndice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1600" kern="1200" dirty="0">
              <a:solidFill>
                <a:schemeClr val="bg1"/>
              </a:solidFill>
            </a:rPr>
            <a:t>10.1 Código-fonte do software (link do repositório)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1600" kern="1200" dirty="0">
              <a:solidFill>
                <a:schemeClr val="bg1"/>
              </a:solidFill>
            </a:rPr>
            <a:t>10.2 Link do vídeo </a:t>
          </a:r>
          <a:r>
            <a:rPr lang="pt-BR" sz="1600" kern="1200" dirty="0" err="1">
              <a:solidFill>
                <a:schemeClr val="bg1"/>
              </a:solidFill>
            </a:rPr>
            <a:t>pitch</a:t>
          </a:r>
          <a:endParaRPr lang="pt-BR" sz="1600" kern="1200" dirty="0">
            <a:solidFill>
              <a:schemeClr val="bg1"/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1600" kern="1200" dirty="0">
              <a:solidFill>
                <a:schemeClr val="bg1"/>
              </a:solidFill>
            </a:rPr>
            <a:t>10.3 Atas de reunião</a:t>
          </a:r>
        </a:p>
      </dsp:txBody>
      <dsp:txXfrm>
        <a:off x="9139103" y="867509"/>
        <a:ext cx="2365891" cy="3538472"/>
      </dsp:txXfrm>
    </dsp:sp>
    <dsp:sp modelId="{B8565C14-F4E7-48BB-8C42-602AD484CA39}">
      <dsp:nvSpPr>
        <dsp:cNvPr id="0" name=""/>
        <dsp:cNvSpPr/>
      </dsp:nvSpPr>
      <dsp:spPr>
        <a:xfrm>
          <a:off x="8535047" y="139155"/>
          <a:ext cx="1090485" cy="10904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60930-5D7B-4EC7-8149-1579C9C4B24F}">
      <dsp:nvSpPr>
        <dsp:cNvPr id="0" name=""/>
        <dsp:cNvSpPr/>
      </dsp:nvSpPr>
      <dsp:spPr>
        <a:xfrm>
          <a:off x="0" y="373637"/>
          <a:ext cx="6261100" cy="1801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5931" tIns="458216" rIns="48593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/>
            <a:t>Devem ser listadas todas as fontes pesquisadas, em ordem alfabética, obedecendo a formatação da ABNT (VERIFIQUE O MANUAL)</a:t>
          </a:r>
          <a:endParaRPr lang="en-US" sz="2200" kern="1200"/>
        </a:p>
      </dsp:txBody>
      <dsp:txXfrm>
        <a:off x="0" y="373637"/>
        <a:ext cx="6261100" cy="1801800"/>
      </dsp:txXfrm>
    </dsp:sp>
    <dsp:sp modelId="{0DDEB2A6-4435-4C6C-898B-8EE1B659B71D}">
      <dsp:nvSpPr>
        <dsp:cNvPr id="0" name=""/>
        <dsp:cNvSpPr/>
      </dsp:nvSpPr>
      <dsp:spPr>
        <a:xfrm>
          <a:off x="313055" y="48917"/>
          <a:ext cx="4382770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9. Referência bibliográfica</a:t>
          </a:r>
          <a:endParaRPr lang="en-US" sz="2200" kern="1200"/>
        </a:p>
      </dsp:txBody>
      <dsp:txXfrm>
        <a:off x="344758" y="80620"/>
        <a:ext cx="4319364" cy="586034"/>
      </dsp:txXfrm>
    </dsp:sp>
    <dsp:sp modelId="{7DC50567-D6FE-406F-B280-266FBA23CD54}">
      <dsp:nvSpPr>
        <dsp:cNvPr id="0" name=""/>
        <dsp:cNvSpPr/>
      </dsp:nvSpPr>
      <dsp:spPr>
        <a:xfrm>
          <a:off x="0" y="2618957"/>
          <a:ext cx="6261100" cy="291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5931" tIns="458216" rIns="48593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/>
            <a:t>10.1 Código-fonte do software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Deve ser inserido o link do seu repositório público (do projeto)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10.2 Link do video pitch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10.3 Atas de reunião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/>
            <a:t>As atas devem ser digitalizadas e inseridas ao final do documento.</a:t>
          </a:r>
          <a:endParaRPr lang="en-US" sz="2200" kern="1200"/>
        </a:p>
      </dsp:txBody>
      <dsp:txXfrm>
        <a:off x="0" y="2618957"/>
        <a:ext cx="6261100" cy="2910600"/>
      </dsp:txXfrm>
    </dsp:sp>
    <dsp:sp modelId="{D3FD5106-5CEF-4643-91A8-21D699FEAB55}">
      <dsp:nvSpPr>
        <dsp:cNvPr id="0" name=""/>
        <dsp:cNvSpPr/>
      </dsp:nvSpPr>
      <dsp:spPr>
        <a:xfrm>
          <a:off x="313055" y="2294237"/>
          <a:ext cx="4382770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10. Apêndice</a:t>
          </a:r>
          <a:endParaRPr lang="en-US" sz="2200" kern="1200"/>
        </a:p>
      </dsp:txBody>
      <dsp:txXfrm>
        <a:off x="344758" y="2325940"/>
        <a:ext cx="431936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5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6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68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985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48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11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54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34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27B613C-1AD7-49D3-885D-F654C5CDBAA6}" type="datetime1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0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6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00B4-8FD4-4C54-85FF-7CEFC56701C2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4600954-F066-4BFC-AFF8-CB3DF92F5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0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00B4-8FD4-4C54-85FF-7CEFC56701C2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54-F066-4BFC-AFF8-CB3DF92F5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93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00B4-8FD4-4C54-85FF-7CEFC56701C2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54-F066-4BFC-AFF8-CB3DF92F5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9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6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4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5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3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89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6752110" cy="1373070"/>
          </a:xfrm>
        </p:spPr>
        <p:txBody>
          <a:bodyPr anchor="ctr">
            <a:normAutofit/>
          </a:bodyPr>
          <a:lstStyle/>
          <a:p>
            <a:r>
              <a:rPr lang="pt-BR" sz="4600"/>
              <a:t>Desenvolvimento do TCC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6752109" cy="1117687"/>
          </a:xfrm>
        </p:spPr>
        <p:txBody>
          <a:bodyPr>
            <a:normAutofit/>
          </a:bodyPr>
          <a:lstStyle/>
          <a:p>
            <a:r>
              <a:rPr lang="pt-BR"/>
              <a:t>Metodologia científica para escrita do projeto de TCC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B9214B0-B8CE-444E-A034-FEB18CE5B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7091" y="1749761"/>
            <a:ext cx="3358478" cy="335847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656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34D65-8793-449F-82A0-D98C52A0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t-BR" sz="4400" dirty="0">
                <a:solidFill>
                  <a:srgbClr val="FFFFFF"/>
                </a:solidFill>
              </a:rPr>
              <a:t>Capítulo 4: 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EC1A4-1E6A-48C8-9C21-AB3D9A524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pt-BR" sz="2000">
                <a:solidFill>
                  <a:srgbClr val="FFFFFF"/>
                </a:solidFill>
              </a:rPr>
              <a:t>Este capítulo tem grande importância, pois apresenta o passo a passo como seu projeto foi feito, desde as primeiras pesquisas até a área de testes e implantação.</a:t>
            </a:r>
          </a:p>
          <a:p>
            <a:r>
              <a:rPr lang="pt-BR" sz="2000">
                <a:solidFill>
                  <a:srgbClr val="FFFFFF"/>
                </a:solidFill>
              </a:rPr>
              <a:t>Deve-se descrever as etapas, da pesquisa e escrita mas também do desenvolvimento do software.</a:t>
            </a:r>
          </a:p>
        </p:txBody>
      </p:sp>
    </p:spTree>
    <p:extLst>
      <p:ext uri="{BB962C8B-B14F-4D97-AF65-F5344CB8AC3E}">
        <p14:creationId xmlns:p14="http://schemas.microsoft.com/office/powerpoint/2010/main" val="122082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FFC46-8F60-42FD-8AF2-606AA083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t-BR" sz="4400" dirty="0">
                <a:solidFill>
                  <a:srgbClr val="FFFFFF"/>
                </a:solidFill>
              </a:rPr>
              <a:t>Capítulo 5: Análise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B03C8A-6E41-43E0-BA69-116524657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pt-BR" sz="2000">
                <a:solidFill>
                  <a:srgbClr val="FFFFFF"/>
                </a:solidFill>
              </a:rPr>
              <a:t>Diagrama de caso de uso </a:t>
            </a:r>
          </a:p>
          <a:p>
            <a:r>
              <a:rPr lang="pt-BR" sz="2000">
                <a:solidFill>
                  <a:srgbClr val="FFFFFF"/>
                </a:solidFill>
              </a:rPr>
              <a:t>Diagrama de classes</a:t>
            </a:r>
          </a:p>
          <a:p>
            <a:r>
              <a:rPr lang="pt-BR" sz="2000">
                <a:solidFill>
                  <a:srgbClr val="FFFFFF"/>
                </a:solidFill>
              </a:rPr>
              <a:t>Modelo entidade-relacionamento</a:t>
            </a:r>
          </a:p>
          <a:p>
            <a:endParaRPr lang="pt-BR" sz="2000">
              <a:solidFill>
                <a:srgbClr val="FFFFFF"/>
              </a:solidFill>
            </a:endParaRPr>
          </a:p>
          <a:p>
            <a:r>
              <a:rPr lang="pt-BR" sz="2000">
                <a:solidFill>
                  <a:srgbClr val="FFFFFF"/>
                </a:solidFill>
              </a:rPr>
              <a:t>Use legenda para as figuras:</a:t>
            </a:r>
          </a:p>
          <a:p>
            <a:pPr lvl="1"/>
            <a:r>
              <a:rPr lang="pt-BR">
                <a:solidFill>
                  <a:srgbClr val="FFFFFF"/>
                </a:solidFill>
              </a:rPr>
              <a:t>Use a legenda automática, pois numera automaticamente as figuras</a:t>
            </a:r>
          </a:p>
          <a:p>
            <a:pPr lvl="1"/>
            <a:r>
              <a:rPr lang="pt-BR">
                <a:solidFill>
                  <a:srgbClr val="FFFFFF"/>
                </a:solidFill>
              </a:rPr>
              <a:t>A fonte deve ser um tamanho menor do que seu texto</a:t>
            </a:r>
          </a:p>
          <a:p>
            <a:pPr lvl="1"/>
            <a:r>
              <a:rPr lang="pt-BR">
                <a:solidFill>
                  <a:srgbClr val="FFFFFF"/>
                </a:solidFill>
              </a:rPr>
              <a:t>Deve estar centralizado</a:t>
            </a:r>
          </a:p>
          <a:p>
            <a:pPr lvl="1"/>
            <a:r>
              <a:rPr lang="pt-BR">
                <a:solidFill>
                  <a:srgbClr val="FFFFFF"/>
                </a:solidFill>
              </a:rPr>
              <a:t>Deve estar em negrito</a:t>
            </a:r>
          </a:p>
        </p:txBody>
      </p:sp>
    </p:spTree>
    <p:extLst>
      <p:ext uri="{BB962C8B-B14F-4D97-AF65-F5344CB8AC3E}">
        <p14:creationId xmlns:p14="http://schemas.microsoft.com/office/powerpoint/2010/main" val="320740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45D7B-8F37-4A90-B04E-712AF035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t-BR" sz="4400" dirty="0">
                <a:solidFill>
                  <a:srgbClr val="FFFFFF"/>
                </a:solidFill>
              </a:rPr>
              <a:t>Capítulo 6: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2555C8-121E-4890-9F40-6355FF425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</a:rPr>
              <a:t>Colocar print de todas as telas do seu sistema</a:t>
            </a:r>
          </a:p>
          <a:p>
            <a:endParaRPr lang="pt-BR" sz="2000" dirty="0">
              <a:solidFill>
                <a:srgbClr val="FFFFFF"/>
              </a:solidFill>
            </a:endParaRPr>
          </a:p>
          <a:p>
            <a:r>
              <a:rPr lang="pt-BR" sz="2000" dirty="0">
                <a:solidFill>
                  <a:srgbClr val="FFFFFF"/>
                </a:solidFill>
              </a:rPr>
              <a:t>Use legenda para as figuras:</a:t>
            </a:r>
          </a:p>
          <a:p>
            <a:pPr lvl="1"/>
            <a:r>
              <a:rPr lang="pt-BR" dirty="0">
                <a:solidFill>
                  <a:srgbClr val="FFFFFF"/>
                </a:solidFill>
              </a:rPr>
              <a:t>Use a legenda automática, pois numera automaticamente as figuras</a:t>
            </a:r>
          </a:p>
          <a:p>
            <a:pPr lvl="1"/>
            <a:r>
              <a:rPr lang="pt-BR" dirty="0">
                <a:solidFill>
                  <a:srgbClr val="FFFFFF"/>
                </a:solidFill>
              </a:rPr>
              <a:t>A fonte deve ser um tamanho menor do que seu texto</a:t>
            </a:r>
          </a:p>
          <a:p>
            <a:pPr lvl="1"/>
            <a:r>
              <a:rPr lang="pt-BR" dirty="0">
                <a:solidFill>
                  <a:srgbClr val="FFFFFF"/>
                </a:solidFill>
              </a:rPr>
              <a:t>Deve estar centralizado</a:t>
            </a:r>
          </a:p>
          <a:p>
            <a:pPr lvl="1"/>
            <a:r>
              <a:rPr lang="pt-BR" dirty="0">
                <a:solidFill>
                  <a:srgbClr val="FFFFFF"/>
                </a:solidFill>
              </a:rPr>
              <a:t>Deve estar em negrito</a:t>
            </a:r>
          </a:p>
        </p:txBody>
      </p:sp>
    </p:spTree>
    <p:extLst>
      <p:ext uri="{BB962C8B-B14F-4D97-AF65-F5344CB8AC3E}">
        <p14:creationId xmlns:p14="http://schemas.microsoft.com/office/powerpoint/2010/main" val="2918517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3C9DD-8079-42DE-AB4C-A180EE19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t-BR" sz="4100" dirty="0">
                <a:solidFill>
                  <a:srgbClr val="FFFFFF"/>
                </a:solidFill>
              </a:rPr>
              <a:t>Capítulo 7: 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0BC91-832C-45FD-A785-9D56C7766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pt-BR" sz="2000">
                <a:solidFill>
                  <a:srgbClr val="FFFFFF"/>
                </a:solidFill>
              </a:rPr>
              <a:t>Este capítulo encerra sua pesquisa, sua contribuição, por isso é importante:</a:t>
            </a:r>
          </a:p>
          <a:p>
            <a:pPr lvl="1"/>
            <a:r>
              <a:rPr lang="pt-BR">
                <a:solidFill>
                  <a:srgbClr val="FFFFFF"/>
                </a:solidFill>
              </a:rPr>
              <a:t>Retome os objetivos propostos na introdução</a:t>
            </a:r>
          </a:p>
          <a:p>
            <a:pPr lvl="1"/>
            <a:r>
              <a:rPr lang="pt-BR">
                <a:solidFill>
                  <a:srgbClr val="FFFFFF"/>
                </a:solidFill>
              </a:rPr>
              <a:t>Fale sobre o desenvolvimento, retomando um pouco da solução proposta</a:t>
            </a:r>
          </a:p>
          <a:p>
            <a:pPr lvl="1"/>
            <a:r>
              <a:rPr lang="pt-BR">
                <a:solidFill>
                  <a:srgbClr val="FFFFFF"/>
                </a:solidFill>
              </a:rPr>
              <a:t>Fale se o projeto cumpriu os objetivos propostos, sobre suas funcionalidades se atendem aos objetivos</a:t>
            </a:r>
          </a:p>
          <a:p>
            <a:pPr lvl="1"/>
            <a:r>
              <a:rPr lang="pt-BR">
                <a:solidFill>
                  <a:srgbClr val="FFFFFF"/>
                </a:solidFill>
              </a:rPr>
              <a:t>Então finalize, com uma proposta de melhoria, um trabalho futuro, se seu projeto fosse continuado, o que vocês propõem que seria sua continuação, suas melhorias.</a:t>
            </a:r>
          </a:p>
        </p:txBody>
      </p:sp>
    </p:spTree>
    <p:extLst>
      <p:ext uri="{BB962C8B-B14F-4D97-AF65-F5344CB8AC3E}">
        <p14:creationId xmlns:p14="http://schemas.microsoft.com/office/powerpoint/2010/main" val="391058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E55D0-69C7-4DE7-9052-CC87FC69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t-BR" sz="4400">
                <a:solidFill>
                  <a:srgbClr val="FFFFFF"/>
                </a:solidFill>
              </a:rPr>
              <a:t>Resumo e Abstract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7CF056-B690-45FD-B655-C175FD4CB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pt-BR" sz="2000">
                <a:solidFill>
                  <a:srgbClr val="FFFFFF"/>
                </a:solidFill>
              </a:rPr>
              <a:t>O resumo é o primeiro contato que um leitor terá com seu trabalho, portanto o texto deve apresentar um panorama de tudo que foi pesquisado e desenvolvido.</a:t>
            </a:r>
          </a:p>
          <a:p>
            <a:r>
              <a:rPr lang="pt-BR" sz="2000">
                <a:solidFill>
                  <a:srgbClr val="FFFFFF"/>
                </a:solidFill>
              </a:rPr>
              <a:t>Deve ser um único parágrafo com no máximo 500 palavras.</a:t>
            </a:r>
          </a:p>
          <a:p>
            <a:r>
              <a:rPr lang="pt-BR" sz="2000">
                <a:solidFill>
                  <a:srgbClr val="FFFFFF"/>
                </a:solidFill>
              </a:rPr>
              <a:t>Sugestão de roteiro (de 2 a 3 frases para cada item):</a:t>
            </a:r>
          </a:p>
          <a:p>
            <a:pPr lvl="1"/>
            <a:r>
              <a:rPr lang="pt-BR">
                <a:solidFill>
                  <a:srgbClr val="FFFFFF"/>
                </a:solidFill>
              </a:rPr>
              <a:t>Problema</a:t>
            </a:r>
          </a:p>
          <a:p>
            <a:pPr lvl="1"/>
            <a:r>
              <a:rPr lang="pt-BR">
                <a:solidFill>
                  <a:srgbClr val="FFFFFF"/>
                </a:solidFill>
              </a:rPr>
              <a:t>A importância deste tema</a:t>
            </a:r>
          </a:p>
          <a:p>
            <a:pPr lvl="1"/>
            <a:r>
              <a:rPr lang="pt-BR">
                <a:solidFill>
                  <a:srgbClr val="FFFFFF"/>
                </a:solidFill>
              </a:rPr>
              <a:t>A proposta de solução</a:t>
            </a:r>
          </a:p>
          <a:p>
            <a:pPr lvl="1"/>
            <a:r>
              <a:rPr lang="pt-BR">
                <a:solidFill>
                  <a:srgbClr val="FFFFFF"/>
                </a:solidFill>
              </a:rPr>
              <a:t>O resultados finais</a:t>
            </a:r>
          </a:p>
          <a:p>
            <a:endParaRPr lang="pt-BR" sz="2000">
              <a:solidFill>
                <a:srgbClr val="FFFFFF"/>
              </a:solidFill>
            </a:endParaRPr>
          </a:p>
          <a:p>
            <a:endParaRPr lang="pt-BR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10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EA79B-51CD-4199-8B11-C01B4C51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t-BR" sz="4400"/>
              <a:t>Elementos pós textuais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038D4B2-9ABE-4F93-AC03-476FE3BE1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5888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80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Produtos e Artefatos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63352" y="2735013"/>
            <a:ext cx="374441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Projeto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6703732" y="2666636"/>
            <a:ext cx="467826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Trabalho de Conclusão de Curso</a:t>
            </a:r>
          </a:p>
        </p:txBody>
      </p:sp>
      <p:sp>
        <p:nvSpPr>
          <p:cNvPr id="9" name="Seta para a direita 8"/>
          <p:cNvSpPr/>
          <p:nvPr/>
        </p:nvSpPr>
        <p:spPr>
          <a:xfrm>
            <a:off x="4309266" y="3027352"/>
            <a:ext cx="2205315" cy="1359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783632" y="4869160"/>
            <a:ext cx="8598366" cy="1716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Software / Sistema Web / </a:t>
            </a:r>
            <a:r>
              <a:rPr lang="pt-BR" sz="4400" dirty="0" err="1"/>
              <a:t>App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34578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t-BR" sz="4400"/>
              <a:t>Projeto de TCC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E508D8F-4FB4-493B-ABC3-C9F97B815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33919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790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TCC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B9B3AC4-368D-4EC3-A999-621F4C4A6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563486"/>
              </p:ext>
            </p:extLst>
          </p:nvPr>
        </p:nvGraphicFramePr>
        <p:xfrm>
          <a:off x="191344" y="1988840"/>
          <a:ext cx="11737304" cy="4536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33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1C077-1EF7-4204-BEA4-B463E994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CBE7DE-90CF-4705-B811-BE32B53F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82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 irá compor seu TCC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E054DB-0AAE-480D-852A-01EC6BF85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909" y="2164827"/>
            <a:ext cx="3337056" cy="576262"/>
          </a:xfrm>
        </p:spPr>
        <p:txBody>
          <a:bodyPr>
            <a:normAutofit lnSpcReduction="10000"/>
          </a:bodyPr>
          <a:lstStyle/>
          <a:p>
            <a:pPr algn="r"/>
            <a:r>
              <a:rPr lang="pt-BR" sz="3600" dirty="0">
                <a:solidFill>
                  <a:srgbClr val="F094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DBCCA9F-DFEC-4E06-A8DC-D609CA673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9328" y="2751137"/>
            <a:ext cx="3344484" cy="3846214"/>
          </a:xfrm>
        </p:spPr>
        <p:txBody>
          <a:bodyPr>
            <a:normAutofit/>
          </a:bodyPr>
          <a:lstStyle/>
          <a:p>
            <a:pPr marL="0" lvl="1" indent="0" algn="r">
              <a:buNone/>
            </a:pPr>
            <a:r>
              <a:rPr lang="pt-BR" sz="1800" dirty="0"/>
              <a:t>Caracterização da empresa desenvolvedora</a:t>
            </a:r>
          </a:p>
          <a:p>
            <a:pPr marL="0" lvl="1" indent="0" algn="r">
              <a:buNone/>
            </a:pPr>
            <a:r>
              <a:rPr lang="pt-BR" sz="1800" dirty="0"/>
              <a:t>Problema</a:t>
            </a:r>
          </a:p>
          <a:p>
            <a:pPr marL="0" lvl="1" indent="0" algn="r">
              <a:buNone/>
            </a:pPr>
            <a:r>
              <a:rPr lang="pt-BR" sz="1800" dirty="0"/>
              <a:t>Objetivo geral</a:t>
            </a:r>
          </a:p>
          <a:p>
            <a:pPr marL="0" lvl="1" indent="0" algn="r">
              <a:buNone/>
            </a:pPr>
            <a:r>
              <a:rPr lang="pt-BR" sz="1800" dirty="0"/>
              <a:t>Objetivos específicos</a:t>
            </a:r>
          </a:p>
          <a:p>
            <a:pPr marL="0" lvl="1" indent="0" algn="r">
              <a:buNone/>
            </a:pPr>
            <a:r>
              <a:rPr lang="pt-BR" sz="1800" dirty="0"/>
              <a:t>Justificativa</a:t>
            </a:r>
          </a:p>
          <a:p>
            <a:pPr marL="0" lvl="1" indent="0" algn="r">
              <a:buNone/>
            </a:pPr>
            <a:r>
              <a:rPr lang="pt-BR" sz="1800" dirty="0"/>
              <a:t>Hipótese</a:t>
            </a:r>
          </a:p>
          <a:p>
            <a:pPr marL="0" lvl="1" indent="0" algn="r">
              <a:buNone/>
            </a:pPr>
            <a:r>
              <a:rPr lang="pt-BR" sz="1800" dirty="0"/>
              <a:t>Metodologia</a:t>
            </a:r>
          </a:p>
          <a:p>
            <a:pPr marL="0" lvl="1" indent="0" algn="r">
              <a:buNone/>
            </a:pPr>
            <a:r>
              <a:rPr lang="pt-BR" sz="1800" dirty="0"/>
              <a:t>Diagrama de caso de uso</a:t>
            </a:r>
          </a:p>
          <a:p>
            <a:pPr marL="0" lvl="1" indent="0" algn="r">
              <a:buNone/>
            </a:pPr>
            <a:r>
              <a:rPr lang="pt-BR" sz="1800" dirty="0"/>
              <a:t>MER</a:t>
            </a:r>
          </a:p>
          <a:p>
            <a:pPr marL="0" indent="0" algn="r">
              <a:buNone/>
            </a:pPr>
            <a:r>
              <a:rPr lang="pt-BR" sz="2000" dirty="0"/>
              <a:t>Diagrama de classes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70D81FE-0FBD-4880-9AA3-4CEE985D6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7414" y="2066343"/>
            <a:ext cx="4474028" cy="692076"/>
          </a:xfrm>
        </p:spPr>
        <p:txBody>
          <a:bodyPr>
            <a:normAutofit lnSpcReduction="10000"/>
          </a:bodyPr>
          <a:lstStyle/>
          <a:p>
            <a:r>
              <a:rPr lang="pt-BR" sz="3600" dirty="0">
                <a:solidFill>
                  <a:srgbClr val="F094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Textuais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61E4813-694B-493B-9A22-E6FF4627E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741233" cy="3846214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pt-BR" sz="1800" dirty="0"/>
              <a:t>Introdução (Justificativa, problemas encontrados e objetivos)</a:t>
            </a:r>
          </a:p>
          <a:p>
            <a:pPr marL="0" lvl="1" indent="0">
              <a:buNone/>
            </a:pPr>
            <a:r>
              <a:rPr lang="pt-BR" sz="1800" dirty="0"/>
              <a:t>Caracterização da empresa desenvolvedora</a:t>
            </a:r>
          </a:p>
          <a:p>
            <a:pPr marL="0" lvl="1" indent="0">
              <a:buNone/>
            </a:pPr>
            <a:r>
              <a:rPr lang="pt-BR" sz="1800" dirty="0"/>
              <a:t>Solução Proposta</a:t>
            </a:r>
          </a:p>
          <a:p>
            <a:pPr marL="0" lvl="1" indent="0">
              <a:buNone/>
            </a:pPr>
            <a:r>
              <a:rPr lang="pt-BR" sz="1800" dirty="0"/>
              <a:t>Metodologia</a:t>
            </a:r>
          </a:p>
          <a:p>
            <a:pPr marL="0" lvl="1" indent="0">
              <a:buNone/>
            </a:pPr>
            <a:r>
              <a:rPr lang="pt-BR" sz="1800" dirty="0"/>
              <a:t>Análise do projeto</a:t>
            </a:r>
          </a:p>
          <a:p>
            <a:pPr marL="0" lvl="2" indent="0">
              <a:buNone/>
            </a:pPr>
            <a:r>
              <a:rPr lang="pt-BR" dirty="0"/>
              <a:t>	Diagrama de Casos de Uso</a:t>
            </a:r>
          </a:p>
          <a:p>
            <a:pPr marL="0" lvl="2" indent="0">
              <a:buNone/>
            </a:pPr>
            <a:r>
              <a:rPr lang="pt-BR" dirty="0"/>
              <a:t>	Diagrama de Classes</a:t>
            </a:r>
          </a:p>
          <a:p>
            <a:pPr marL="0" lvl="2" indent="0">
              <a:buNone/>
            </a:pPr>
            <a:r>
              <a:rPr lang="pt-BR" dirty="0"/>
              <a:t>	Modelo entidade-relacionamento</a:t>
            </a:r>
          </a:p>
          <a:p>
            <a:pPr marL="0" lvl="1" indent="0">
              <a:buNone/>
            </a:pPr>
            <a:r>
              <a:rPr lang="pt-BR" sz="1800" dirty="0"/>
              <a:t>Sistema (Print das telas)</a:t>
            </a:r>
          </a:p>
          <a:p>
            <a:pPr marL="0" lvl="1" indent="0">
              <a:buNone/>
            </a:pPr>
            <a:r>
              <a:rPr lang="pt-BR" sz="1800" dirty="0"/>
              <a:t>Considerações Finais</a:t>
            </a:r>
          </a:p>
          <a:p>
            <a:endParaRPr lang="pt-BR" sz="1800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AE48077-7F35-4505-B3D7-6601A9625A94}"/>
              </a:ext>
            </a:extLst>
          </p:cNvPr>
          <p:cNvCxnSpPr>
            <a:cxnSpLocks/>
          </p:cNvCxnSpPr>
          <p:nvPr/>
        </p:nvCxnSpPr>
        <p:spPr>
          <a:xfrm>
            <a:off x="3743812" y="3039169"/>
            <a:ext cx="2443603" cy="38983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ve Direita 9">
            <a:extLst>
              <a:ext uri="{FF2B5EF4-FFF2-40B4-BE49-F238E27FC236}">
                <a16:creationId xmlns:a16="http://schemas.microsoft.com/office/drawing/2014/main" id="{C7207CBF-9CCD-4530-9625-EA28D59BC82E}"/>
              </a:ext>
            </a:extLst>
          </p:cNvPr>
          <p:cNvSpPr/>
          <p:nvPr/>
        </p:nvSpPr>
        <p:spPr>
          <a:xfrm>
            <a:off x="3765357" y="3406773"/>
            <a:ext cx="317508" cy="1440160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42B5A98-6B16-4B35-B998-5BFE38274628}"/>
              </a:ext>
            </a:extLst>
          </p:cNvPr>
          <p:cNvCxnSpPr>
            <a:cxnSpLocks/>
          </p:cNvCxnSpPr>
          <p:nvPr/>
        </p:nvCxnSpPr>
        <p:spPr>
          <a:xfrm flipV="1">
            <a:off x="4223792" y="3039169"/>
            <a:ext cx="1832316" cy="63622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B763A91-5F71-4C8C-961C-D976F355CE7C}"/>
              </a:ext>
            </a:extLst>
          </p:cNvPr>
          <p:cNvCxnSpPr>
            <a:cxnSpLocks/>
          </p:cNvCxnSpPr>
          <p:nvPr/>
        </p:nvCxnSpPr>
        <p:spPr>
          <a:xfrm flipV="1">
            <a:off x="3887828" y="4293096"/>
            <a:ext cx="2351110" cy="80022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have Direita 20">
            <a:extLst>
              <a:ext uri="{FF2B5EF4-FFF2-40B4-BE49-F238E27FC236}">
                <a16:creationId xmlns:a16="http://schemas.microsoft.com/office/drawing/2014/main" id="{81D2EA43-167D-4E6E-9DCE-07731852A145}"/>
              </a:ext>
            </a:extLst>
          </p:cNvPr>
          <p:cNvSpPr/>
          <p:nvPr/>
        </p:nvSpPr>
        <p:spPr>
          <a:xfrm>
            <a:off x="3782898" y="5301208"/>
            <a:ext cx="101841" cy="1109604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171074D-E4F4-4958-8E0F-906A8C0FBC0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082865" y="4674245"/>
            <a:ext cx="2104550" cy="105901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3A154E4-8C8C-4243-B5C4-B80B0034FB83}"/>
              </a:ext>
            </a:extLst>
          </p:cNvPr>
          <p:cNvCxnSpPr>
            <a:cxnSpLocks/>
          </p:cNvCxnSpPr>
          <p:nvPr/>
        </p:nvCxnSpPr>
        <p:spPr>
          <a:xfrm flipV="1">
            <a:off x="3673685" y="3818653"/>
            <a:ext cx="2513729" cy="95405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1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7203FBF-0D79-4378-99BE-74E3D306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t-BR" sz="4400">
                <a:solidFill>
                  <a:srgbClr val="FFFFFF"/>
                </a:solidFill>
              </a:rPr>
              <a:t>Capítulo 1: Introdução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0B7120C6-B1C1-4913-AA57-0029ABCE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</a:rPr>
              <a:t>Um texto que apresenta seu trabalho, contextualizando, apresentando os problemas  e objetivos.</a:t>
            </a:r>
          </a:p>
          <a:p>
            <a:r>
              <a:rPr lang="pt-BR" sz="2000" dirty="0">
                <a:solidFill>
                  <a:srgbClr val="FFFFFF"/>
                </a:solidFill>
              </a:rPr>
              <a:t>Justificativa: use a sua justificativa aqui para introduzir o assunto, apresentando </a:t>
            </a:r>
            <a:r>
              <a:rPr lang="pt-BR" sz="2000" dirty="0" err="1">
                <a:solidFill>
                  <a:srgbClr val="FFFFFF"/>
                </a:solidFill>
              </a:rPr>
              <a:t>pq</a:t>
            </a:r>
            <a:r>
              <a:rPr lang="pt-BR" sz="2000" dirty="0">
                <a:solidFill>
                  <a:srgbClr val="FFFFFF"/>
                </a:solidFill>
              </a:rPr>
              <a:t> é importante esse tema.</a:t>
            </a:r>
          </a:p>
          <a:p>
            <a:r>
              <a:rPr lang="pt-BR" sz="2000" dirty="0">
                <a:solidFill>
                  <a:srgbClr val="FFFFFF"/>
                </a:solidFill>
              </a:rPr>
              <a:t>Problemas encontrados: apresente os problemas encontrados e que foram alvo do seu trabalho.</a:t>
            </a:r>
          </a:p>
          <a:p>
            <a:r>
              <a:rPr lang="pt-BR" sz="2000" dirty="0">
                <a:solidFill>
                  <a:srgbClr val="FFFFFF"/>
                </a:solidFill>
              </a:rPr>
              <a:t>Objetivos (geral e específicos): eles devem ficar claros na introdução, deixando claro quais os objetivos do seu trabalho.</a:t>
            </a:r>
          </a:p>
        </p:txBody>
      </p:sp>
    </p:spTree>
    <p:extLst>
      <p:ext uri="{BB962C8B-B14F-4D97-AF65-F5344CB8AC3E}">
        <p14:creationId xmlns:p14="http://schemas.microsoft.com/office/powerpoint/2010/main" val="387559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F2ADF-DCD8-4119-A20A-B666D0F0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t-BR" sz="3700">
                <a:solidFill>
                  <a:srgbClr val="FFFFFF"/>
                </a:solidFill>
              </a:rPr>
              <a:t>Capítulo 2: Caracterização da empresa desenvolvedora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F6EC09-CC6A-46E6-972F-B2B66F566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</a:rPr>
              <a:t>Devem ser apresentados os elementos que apresentam sua empresa de software.</a:t>
            </a:r>
          </a:p>
          <a:p>
            <a:pPr lvl="1"/>
            <a:r>
              <a:rPr lang="pt-BR" dirty="0">
                <a:solidFill>
                  <a:srgbClr val="FFFFFF"/>
                </a:solidFill>
              </a:rPr>
              <a:t>Histórico</a:t>
            </a:r>
          </a:p>
          <a:p>
            <a:pPr lvl="1"/>
            <a:r>
              <a:rPr lang="pt-BR" dirty="0">
                <a:solidFill>
                  <a:srgbClr val="FFFFFF"/>
                </a:solidFill>
              </a:rPr>
              <a:t>Descrição</a:t>
            </a:r>
          </a:p>
          <a:p>
            <a:pPr lvl="1"/>
            <a:r>
              <a:rPr lang="pt-BR" dirty="0">
                <a:solidFill>
                  <a:srgbClr val="FFFFFF"/>
                </a:solidFill>
              </a:rPr>
              <a:t>Organograma (use legenda para as figuras)</a:t>
            </a:r>
          </a:p>
          <a:p>
            <a:pPr lvl="1"/>
            <a:r>
              <a:rPr lang="pt-BR" dirty="0">
                <a:solidFill>
                  <a:srgbClr val="FFFFFF"/>
                </a:solidFill>
              </a:rPr>
              <a:t>Logo (use legenda para as figuras)</a:t>
            </a:r>
          </a:p>
          <a:p>
            <a:pPr lvl="1"/>
            <a:r>
              <a:rPr lang="pt-BR" dirty="0">
                <a:solidFill>
                  <a:srgbClr val="FFFFFF"/>
                </a:solidFill>
              </a:rPr>
              <a:t>Slogan</a:t>
            </a:r>
          </a:p>
          <a:p>
            <a:pPr lvl="1"/>
            <a:r>
              <a:rPr lang="pt-BR" dirty="0">
                <a:solidFill>
                  <a:srgbClr val="FFFFFF"/>
                </a:solidFill>
              </a:rPr>
              <a:t>Print das Telas do site</a:t>
            </a:r>
          </a:p>
        </p:txBody>
      </p:sp>
    </p:spTree>
    <p:extLst>
      <p:ext uri="{BB962C8B-B14F-4D97-AF65-F5344CB8AC3E}">
        <p14:creationId xmlns:p14="http://schemas.microsoft.com/office/powerpoint/2010/main" val="118805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875EF-9093-49AB-8921-C3450179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t-BR" sz="4400" dirty="0">
                <a:solidFill>
                  <a:srgbClr val="FFFFFF"/>
                </a:solidFill>
              </a:rPr>
              <a:t>Capítulo 3: Solução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4937A-52E4-4D79-B0BA-08D7338A9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pt-BR" sz="2000">
                <a:solidFill>
                  <a:srgbClr val="FFFFFF"/>
                </a:solidFill>
              </a:rPr>
              <a:t>Neste capítulo deverá ser apresentada a sua solução, com mais informações sobre seu software/sistema web/aplicativo.</a:t>
            </a:r>
          </a:p>
        </p:txBody>
      </p:sp>
    </p:spTree>
    <p:extLst>
      <p:ext uri="{BB962C8B-B14F-4D97-AF65-F5344CB8AC3E}">
        <p14:creationId xmlns:p14="http://schemas.microsoft.com/office/powerpoint/2010/main" val="1272160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Letreir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D94C7605705764F97C1931846B0EAE7" ma:contentTypeVersion="4" ma:contentTypeDescription="Crie um novo documento." ma:contentTypeScope="" ma:versionID="c9440631b1ace8e14708399ea5f949ba">
  <xsd:schema xmlns:xsd="http://www.w3.org/2001/XMLSchema" xmlns:xs="http://www.w3.org/2001/XMLSchema" xmlns:p="http://schemas.microsoft.com/office/2006/metadata/properties" xmlns:ns2="c53602a3-8ea9-4c87-9890-a3cd3dbe6fd4" targetNamespace="http://schemas.microsoft.com/office/2006/metadata/properties" ma:root="true" ma:fieldsID="23d19fa8b4595a06be69c43c17cbbf74" ns2:_="">
    <xsd:import namespace="c53602a3-8ea9-4c87-9890-a3cd3dbe6f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3602a3-8ea9-4c87-9890-a3cd3dbe6f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B45D45-F4A5-456A-9075-A89FA1DACC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D95497-4701-4B24-8ACF-1D53031E04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3602a3-8ea9-4c87-9890-a3cd3dbe6f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5B6AA-F061-4F81-A769-1AC4E5940E8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172</TotalTime>
  <Words>729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Berlim</vt:lpstr>
      <vt:lpstr>Desenvolvimento do TCC</vt:lpstr>
      <vt:lpstr>Produtos e Artefatos</vt:lpstr>
      <vt:lpstr>Projeto de TCC</vt:lpstr>
      <vt:lpstr>Estrutura do TCC</vt:lpstr>
      <vt:lpstr>Apresentação do PowerPoint</vt:lpstr>
      <vt:lpstr>O projeto irá compor seu TCC</vt:lpstr>
      <vt:lpstr>Capítulo 1: Introdução</vt:lpstr>
      <vt:lpstr>Capítulo 2: Caracterização da empresa desenvolvedora</vt:lpstr>
      <vt:lpstr>Capítulo 3: Solução proposta</vt:lpstr>
      <vt:lpstr>Capítulo 4: Metodologia</vt:lpstr>
      <vt:lpstr>Capítulo 5: Análise do projeto</vt:lpstr>
      <vt:lpstr>Capítulo 6: Sistema</vt:lpstr>
      <vt:lpstr>Capítulo 7: Considerações finais</vt:lpstr>
      <vt:lpstr>Resumo e Abstract</vt:lpstr>
      <vt:lpstr>Elementos pós textuais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do TCC</dc:title>
  <dc:creator>VANESSA FERRAZ DUARTE COSTA</dc:creator>
  <cp:lastModifiedBy>VANESSA FERRAZ DUARTE COSTA</cp:lastModifiedBy>
  <cp:revision>6</cp:revision>
  <dcterms:created xsi:type="dcterms:W3CDTF">2020-06-10T14:47:43Z</dcterms:created>
  <dcterms:modified xsi:type="dcterms:W3CDTF">2021-11-03T15:24:36Z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0x010100CD94C7605705764F97C1931846B0EAE7</vt:lpwstr>
  </property>
</Properties>
</file>