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F2BA8-8932-42FA-8DBE-FE6535800979}" v="2" dt="2021-12-02T12:08:21.525"/>
    <p1510:client id="{1109FFE0-848C-402B-9ABE-C53C74236E92}" v="8" dt="2021-12-01T00:13:36.111"/>
    <p1510:client id="{5ADEB8B3-E75C-488E-BAFE-B76851484AF9}" v="3" dt="2021-11-29T14:30:03.099"/>
    <p1510:client id="{787A080C-EC4D-4438-9C4A-82E9F31A48E1}" v="2" dt="2021-12-06T01:23:13.582"/>
    <p1510:client id="{B6411B05-D804-4C2F-B228-1EA086D2239E}" v="2" dt="2021-12-06T01:25:51.983"/>
    <p1510:client id="{D5FF46A3-4F52-4B6D-AC70-30D52926D4EA}" v="4" dt="2021-12-06T01:40:32.500"/>
    <p1510:client id="{E8671CA3-7913-4BA2-8021-F8DEC778BEB0}" v="3" dt="2021-12-05T05:37:04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DINALDO DA SILVA" userId="S::alex.silva645@etec.sp.gov.br::82f483c6-c063-48b6-998b-57fdee4e4ca7" providerId="AD" clId="Web-{5ADEB8B3-E75C-488E-BAFE-B76851484AF9}"/>
    <pc:docChg chg="modSld">
      <pc:chgData name="ALEX EDINALDO DA SILVA" userId="S::alex.silva645@etec.sp.gov.br::82f483c6-c063-48b6-998b-57fdee4e4ca7" providerId="AD" clId="Web-{5ADEB8B3-E75C-488E-BAFE-B76851484AF9}" dt="2021-11-29T14:30:03.099" v="2"/>
      <pc:docMkLst>
        <pc:docMk/>
      </pc:docMkLst>
      <pc:sldChg chg="modSp">
        <pc:chgData name="ALEX EDINALDO DA SILVA" userId="S::alex.silva645@etec.sp.gov.br::82f483c6-c063-48b6-998b-57fdee4e4ca7" providerId="AD" clId="Web-{5ADEB8B3-E75C-488E-BAFE-B76851484AF9}" dt="2021-11-29T14:04:20.600" v="1" actId="1076"/>
        <pc:sldMkLst>
          <pc:docMk/>
          <pc:sldMk cId="905926506" sldId="259"/>
        </pc:sldMkLst>
        <pc:picChg chg="mod">
          <ac:chgData name="ALEX EDINALDO DA SILVA" userId="S::alex.silva645@etec.sp.gov.br::82f483c6-c063-48b6-998b-57fdee4e4ca7" providerId="AD" clId="Web-{5ADEB8B3-E75C-488E-BAFE-B76851484AF9}" dt="2021-11-29T14:04:20.600" v="1" actId="1076"/>
          <ac:picMkLst>
            <pc:docMk/>
            <pc:sldMk cId="905926506" sldId="259"/>
            <ac:picMk id="1026" creationId="{5FC4B58F-74E7-4849-AD98-A0A641A17676}"/>
          </ac:picMkLst>
        </pc:picChg>
      </pc:sldChg>
      <pc:sldChg chg="modSp">
        <pc:chgData name="ALEX EDINALDO DA SILVA" userId="S::alex.silva645@etec.sp.gov.br::82f483c6-c063-48b6-998b-57fdee4e4ca7" providerId="AD" clId="Web-{5ADEB8B3-E75C-488E-BAFE-B76851484AF9}" dt="2021-11-29T14:30:03.099" v="2"/>
        <pc:sldMkLst>
          <pc:docMk/>
          <pc:sldMk cId="3113294579" sldId="266"/>
        </pc:sldMkLst>
        <pc:graphicFrameChg chg="modGraphic">
          <ac:chgData name="ALEX EDINALDO DA SILVA" userId="S::alex.silva645@etec.sp.gov.br::82f483c6-c063-48b6-998b-57fdee4e4ca7" providerId="AD" clId="Web-{5ADEB8B3-E75C-488E-BAFE-B76851484AF9}" dt="2021-11-29T14:30:03.099" v="2"/>
          <ac:graphicFrameMkLst>
            <pc:docMk/>
            <pc:sldMk cId="3113294579" sldId="266"/>
            <ac:graphicFrameMk id="5" creationId="{7D8B83FD-1EE7-4580-962F-82C95F2617C4}"/>
          </ac:graphicFrameMkLst>
        </pc:graphicFrameChg>
      </pc:sldChg>
    </pc:docChg>
  </pc:docChgLst>
  <pc:docChgLst>
    <pc:chgData name="ALANIS EMANUELA PINHEIRO DE OLIVEIRA" userId="S::alanis.oliveira5@etec.sp.gov.br::a12e8cd1-8921-49d0-85dc-fabf2193a2a3" providerId="AD" clId="Web-{E8671CA3-7913-4BA2-8021-F8DEC778BEB0}"/>
    <pc:docChg chg="modSld">
      <pc:chgData name="ALANIS EMANUELA PINHEIRO DE OLIVEIRA" userId="S::alanis.oliveira5@etec.sp.gov.br::a12e8cd1-8921-49d0-85dc-fabf2193a2a3" providerId="AD" clId="Web-{E8671CA3-7913-4BA2-8021-F8DEC778BEB0}" dt="2021-12-05T05:37:04.826" v="2"/>
      <pc:docMkLst>
        <pc:docMk/>
      </pc:docMkLst>
      <pc:sldChg chg="modSp">
        <pc:chgData name="ALANIS EMANUELA PINHEIRO DE OLIVEIRA" userId="S::alanis.oliveira5@etec.sp.gov.br::a12e8cd1-8921-49d0-85dc-fabf2193a2a3" providerId="AD" clId="Web-{E8671CA3-7913-4BA2-8021-F8DEC778BEB0}" dt="2021-12-05T05:37:04.826" v="2"/>
        <pc:sldMkLst>
          <pc:docMk/>
          <pc:sldMk cId="905926506" sldId="259"/>
        </pc:sldMkLst>
        <pc:spChg chg="mod">
          <ac:chgData name="ALANIS EMANUELA PINHEIRO DE OLIVEIRA" userId="S::alanis.oliveira5@etec.sp.gov.br::a12e8cd1-8921-49d0-85dc-fabf2193a2a3" providerId="AD" clId="Web-{E8671CA3-7913-4BA2-8021-F8DEC778BEB0}" dt="2021-12-05T05:36:54.248" v="1" actId="1076"/>
          <ac:spMkLst>
            <pc:docMk/>
            <pc:sldMk cId="905926506" sldId="259"/>
            <ac:spMk id="3" creationId="{6B7D5400-8C99-4985-B273-39BC28D89735}"/>
          </ac:spMkLst>
        </pc:spChg>
        <pc:picChg chg="ord">
          <ac:chgData name="ALANIS EMANUELA PINHEIRO DE OLIVEIRA" userId="S::alanis.oliveira5@etec.sp.gov.br::a12e8cd1-8921-49d0-85dc-fabf2193a2a3" providerId="AD" clId="Web-{E8671CA3-7913-4BA2-8021-F8DEC778BEB0}" dt="2021-12-05T05:37:04.826" v="2"/>
          <ac:picMkLst>
            <pc:docMk/>
            <pc:sldMk cId="905926506" sldId="259"/>
            <ac:picMk id="1026" creationId="{5FC4B58F-74E7-4849-AD98-A0A641A17676}"/>
          </ac:picMkLst>
        </pc:picChg>
      </pc:sldChg>
    </pc:docChg>
  </pc:docChgLst>
  <pc:docChgLst>
    <pc:chgData name="HELDER DAVIDSON RODRIGUES ALVARENGA" userId="S::helder.alvarenga@etec.sp.gov.br::25cecade-5b02-4a03-81db-2cbc3162fae1" providerId="AD" clId="Web-{787A080C-EC4D-4438-9C4A-82E9F31A48E1}"/>
    <pc:docChg chg="modSld">
      <pc:chgData name="HELDER DAVIDSON RODRIGUES ALVARENGA" userId="S::helder.alvarenga@etec.sp.gov.br::25cecade-5b02-4a03-81db-2cbc3162fae1" providerId="AD" clId="Web-{787A080C-EC4D-4438-9C4A-82E9F31A48E1}" dt="2021-12-06T01:23:13.582" v="1" actId="14100"/>
      <pc:docMkLst>
        <pc:docMk/>
      </pc:docMkLst>
      <pc:sldChg chg="modSp">
        <pc:chgData name="HELDER DAVIDSON RODRIGUES ALVARENGA" userId="S::helder.alvarenga@etec.sp.gov.br::25cecade-5b02-4a03-81db-2cbc3162fae1" providerId="AD" clId="Web-{787A080C-EC4D-4438-9C4A-82E9F31A48E1}" dt="2021-12-06T01:23:13.582" v="1" actId="14100"/>
        <pc:sldMkLst>
          <pc:docMk/>
          <pc:sldMk cId="905926506" sldId="259"/>
        </pc:sldMkLst>
        <pc:picChg chg="mod">
          <ac:chgData name="HELDER DAVIDSON RODRIGUES ALVARENGA" userId="S::helder.alvarenga@etec.sp.gov.br::25cecade-5b02-4a03-81db-2cbc3162fae1" providerId="AD" clId="Web-{787A080C-EC4D-4438-9C4A-82E9F31A48E1}" dt="2021-12-06T01:23:13.582" v="1" actId="14100"/>
          <ac:picMkLst>
            <pc:docMk/>
            <pc:sldMk cId="905926506" sldId="259"/>
            <ac:picMk id="1026" creationId="{5FC4B58F-74E7-4849-AD98-A0A641A17676}"/>
          </ac:picMkLst>
        </pc:picChg>
      </pc:sldChg>
    </pc:docChg>
  </pc:docChgLst>
  <pc:docChgLst>
    <pc:chgData name="DOMINI GABRIEL FERREIRA DE JESUS" userId="S::domini.jesus@etec.sp.gov.br::b9dd55b8-cf07-47e6-a885-2f1c41a2c0c8" providerId="AD" clId="Web-{1109FFE0-848C-402B-9ABE-C53C74236E92}"/>
    <pc:docChg chg="modSld">
      <pc:chgData name="DOMINI GABRIEL FERREIRA DE JESUS" userId="S::domini.jesus@etec.sp.gov.br::b9dd55b8-cf07-47e6-a885-2f1c41a2c0c8" providerId="AD" clId="Web-{1109FFE0-848C-402B-9ABE-C53C74236E92}" dt="2021-12-01T00:13:36.111" v="7" actId="1076"/>
      <pc:docMkLst>
        <pc:docMk/>
      </pc:docMkLst>
      <pc:sldChg chg="modSp">
        <pc:chgData name="DOMINI GABRIEL FERREIRA DE JESUS" userId="S::domini.jesus@etec.sp.gov.br::b9dd55b8-cf07-47e6-a885-2f1c41a2c0c8" providerId="AD" clId="Web-{1109FFE0-848C-402B-9ABE-C53C74236E92}" dt="2021-12-01T00:13:36.111" v="7" actId="1076"/>
        <pc:sldMkLst>
          <pc:docMk/>
          <pc:sldMk cId="905926506" sldId="259"/>
        </pc:sldMkLst>
        <pc:spChg chg="mod">
          <ac:chgData name="DOMINI GABRIEL FERREIRA DE JESUS" userId="S::domini.jesus@etec.sp.gov.br::b9dd55b8-cf07-47e6-a885-2f1c41a2c0c8" providerId="AD" clId="Web-{1109FFE0-848C-402B-9ABE-C53C74236E92}" dt="2021-12-01T00:13:33.626" v="6" actId="20577"/>
          <ac:spMkLst>
            <pc:docMk/>
            <pc:sldMk cId="905926506" sldId="259"/>
            <ac:spMk id="3" creationId="{6B7D5400-8C99-4985-B273-39BC28D89735}"/>
          </ac:spMkLst>
        </pc:spChg>
        <pc:picChg chg="mod">
          <ac:chgData name="DOMINI GABRIEL FERREIRA DE JESUS" userId="S::domini.jesus@etec.sp.gov.br::b9dd55b8-cf07-47e6-a885-2f1c41a2c0c8" providerId="AD" clId="Web-{1109FFE0-848C-402B-9ABE-C53C74236E92}" dt="2021-12-01T00:13:36.111" v="7" actId="1076"/>
          <ac:picMkLst>
            <pc:docMk/>
            <pc:sldMk cId="905926506" sldId="259"/>
            <ac:picMk id="1026" creationId="{5FC4B58F-74E7-4849-AD98-A0A641A17676}"/>
          </ac:picMkLst>
        </pc:picChg>
      </pc:sldChg>
    </pc:docChg>
  </pc:docChgLst>
  <pc:docChgLst>
    <pc:chgData name="HELDER DAVIDSON RODRIGUES ALVARENGA" userId="S::helder.alvarenga@etec.sp.gov.br::25cecade-5b02-4a03-81db-2cbc3162fae1" providerId="AD" clId="Web-{D5FF46A3-4F52-4B6D-AC70-30D52926D4EA}"/>
    <pc:docChg chg="delSld modSld">
      <pc:chgData name="HELDER DAVIDSON RODRIGUES ALVARENGA" userId="S::helder.alvarenga@etec.sp.gov.br::25cecade-5b02-4a03-81db-2cbc3162fae1" providerId="AD" clId="Web-{D5FF46A3-4F52-4B6D-AC70-30D52926D4EA}" dt="2021-12-06T01:40:32.500" v="3"/>
      <pc:docMkLst>
        <pc:docMk/>
      </pc:docMkLst>
      <pc:sldChg chg="delSp">
        <pc:chgData name="HELDER DAVIDSON RODRIGUES ALVARENGA" userId="S::helder.alvarenga@etec.sp.gov.br::25cecade-5b02-4a03-81db-2cbc3162fae1" providerId="AD" clId="Web-{D5FF46A3-4F52-4B6D-AC70-30D52926D4EA}" dt="2021-12-06T01:39:57.640" v="2"/>
        <pc:sldMkLst>
          <pc:docMk/>
          <pc:sldMk cId="3113294579" sldId="266"/>
        </pc:sldMkLst>
        <pc:spChg chg="del">
          <ac:chgData name="HELDER DAVIDSON RODRIGUES ALVARENGA" userId="S::helder.alvarenga@etec.sp.gov.br::25cecade-5b02-4a03-81db-2cbc3162fae1" providerId="AD" clId="Web-{D5FF46A3-4F52-4B6D-AC70-30D52926D4EA}" dt="2021-12-06T01:39:57.640" v="2"/>
          <ac:spMkLst>
            <pc:docMk/>
            <pc:sldMk cId="3113294579" sldId="266"/>
            <ac:spMk id="2" creationId="{B2E786B2-211D-4A02-91B1-530792747F8F}"/>
          </ac:spMkLst>
        </pc:spChg>
      </pc:sldChg>
      <pc:sldChg chg="delSp">
        <pc:chgData name="HELDER DAVIDSON RODRIGUES ALVARENGA" userId="S::helder.alvarenga@etec.sp.gov.br::25cecade-5b02-4a03-81db-2cbc3162fae1" providerId="AD" clId="Web-{D5FF46A3-4F52-4B6D-AC70-30D52926D4EA}" dt="2021-12-06T01:40:32.500" v="3"/>
        <pc:sldMkLst>
          <pc:docMk/>
          <pc:sldMk cId="2074097586" sldId="270"/>
        </pc:sldMkLst>
        <pc:spChg chg="del">
          <ac:chgData name="HELDER DAVIDSON RODRIGUES ALVARENGA" userId="S::helder.alvarenga@etec.sp.gov.br::25cecade-5b02-4a03-81db-2cbc3162fae1" providerId="AD" clId="Web-{D5FF46A3-4F52-4B6D-AC70-30D52926D4EA}" dt="2021-12-06T01:40:32.500" v="3"/>
          <ac:spMkLst>
            <pc:docMk/>
            <pc:sldMk cId="2074097586" sldId="270"/>
            <ac:spMk id="2" creationId="{A4BF471D-D0D4-4655-AC6A-A1062C9A1977}"/>
          </ac:spMkLst>
        </pc:spChg>
      </pc:sldChg>
      <pc:sldChg chg="delSp">
        <pc:chgData name="HELDER DAVIDSON RODRIGUES ALVARENGA" userId="S::helder.alvarenga@etec.sp.gov.br::25cecade-5b02-4a03-81db-2cbc3162fae1" providerId="AD" clId="Web-{D5FF46A3-4F52-4B6D-AC70-30D52926D4EA}" dt="2021-12-06T01:39:41.874" v="0"/>
        <pc:sldMkLst>
          <pc:docMk/>
          <pc:sldMk cId="3006042545" sldId="273"/>
        </pc:sldMkLst>
        <pc:spChg chg="del">
          <ac:chgData name="HELDER DAVIDSON RODRIGUES ALVARENGA" userId="S::helder.alvarenga@etec.sp.gov.br::25cecade-5b02-4a03-81db-2cbc3162fae1" providerId="AD" clId="Web-{D5FF46A3-4F52-4B6D-AC70-30D52926D4EA}" dt="2021-12-06T01:39:41.874" v="0"/>
          <ac:spMkLst>
            <pc:docMk/>
            <pc:sldMk cId="3006042545" sldId="273"/>
            <ac:spMk id="3" creationId="{597BAD86-5886-4EF7-BDE0-BCE8C71B00FE}"/>
          </ac:spMkLst>
        </pc:spChg>
      </pc:sldChg>
      <pc:sldChg chg="del">
        <pc:chgData name="HELDER DAVIDSON RODRIGUES ALVARENGA" userId="S::helder.alvarenga@etec.sp.gov.br::25cecade-5b02-4a03-81db-2cbc3162fae1" providerId="AD" clId="Web-{D5FF46A3-4F52-4B6D-AC70-30D52926D4EA}" dt="2021-12-06T01:39:46.186" v="1"/>
        <pc:sldMkLst>
          <pc:docMk/>
          <pc:sldMk cId="1748903269" sldId="274"/>
        </pc:sldMkLst>
      </pc:sldChg>
    </pc:docChg>
  </pc:docChgLst>
  <pc:docChgLst>
    <pc:chgData name="AMANDA ORNELAS" userId="S::amanda.ornelas@etec.sp.gov.br::13ad2dc8-6c05-4359-91f7-f6de32b03a2f" providerId="AD" clId="Web-{028F2BA8-8932-42FA-8DBE-FE6535800979}"/>
    <pc:docChg chg="modSld">
      <pc:chgData name="AMANDA ORNELAS" userId="S::amanda.ornelas@etec.sp.gov.br::13ad2dc8-6c05-4359-91f7-f6de32b03a2f" providerId="AD" clId="Web-{028F2BA8-8932-42FA-8DBE-FE6535800979}" dt="2021-12-02T12:08:21.525" v="1" actId="1076"/>
      <pc:docMkLst>
        <pc:docMk/>
      </pc:docMkLst>
      <pc:sldChg chg="modSp">
        <pc:chgData name="AMANDA ORNELAS" userId="S::amanda.ornelas@etec.sp.gov.br::13ad2dc8-6c05-4359-91f7-f6de32b03a2f" providerId="AD" clId="Web-{028F2BA8-8932-42FA-8DBE-FE6535800979}" dt="2021-12-02T12:08:21.525" v="1" actId="1076"/>
        <pc:sldMkLst>
          <pc:docMk/>
          <pc:sldMk cId="905926506" sldId="259"/>
        </pc:sldMkLst>
        <pc:picChg chg="mod">
          <ac:chgData name="AMANDA ORNELAS" userId="S::amanda.ornelas@etec.sp.gov.br::13ad2dc8-6c05-4359-91f7-f6de32b03a2f" providerId="AD" clId="Web-{028F2BA8-8932-42FA-8DBE-FE6535800979}" dt="2021-12-02T12:08:21.525" v="1" actId="1076"/>
          <ac:picMkLst>
            <pc:docMk/>
            <pc:sldMk cId="905926506" sldId="259"/>
            <ac:picMk id="1026" creationId="{5FC4B58F-74E7-4849-AD98-A0A641A17676}"/>
          </ac:picMkLst>
        </pc:picChg>
      </pc:sldChg>
    </pc:docChg>
  </pc:docChgLst>
  <pc:docChgLst>
    <pc:chgData name="HELDER DAVIDSON RODRIGUES ALVARENGA" userId="S::helder.alvarenga@etec.sp.gov.br::25cecade-5b02-4a03-81db-2cbc3162fae1" providerId="AD" clId="Web-{B6411B05-D804-4C2F-B228-1EA086D2239E}"/>
    <pc:docChg chg="modSld">
      <pc:chgData name="HELDER DAVIDSON RODRIGUES ALVARENGA" userId="S::helder.alvarenga@etec.sp.gov.br::25cecade-5b02-4a03-81db-2cbc3162fae1" providerId="AD" clId="Web-{B6411B05-D804-4C2F-B228-1EA086D2239E}" dt="2021-12-06T01:25:51.983" v="1" actId="1076"/>
      <pc:docMkLst>
        <pc:docMk/>
      </pc:docMkLst>
      <pc:sldChg chg="modSp">
        <pc:chgData name="HELDER DAVIDSON RODRIGUES ALVARENGA" userId="S::helder.alvarenga@etec.sp.gov.br::25cecade-5b02-4a03-81db-2cbc3162fae1" providerId="AD" clId="Web-{B6411B05-D804-4C2F-B228-1EA086D2239E}" dt="2021-12-06T01:25:51.983" v="1" actId="1076"/>
        <pc:sldMkLst>
          <pc:docMk/>
          <pc:sldMk cId="398844696" sldId="261"/>
        </pc:sldMkLst>
        <pc:spChg chg="mod">
          <ac:chgData name="HELDER DAVIDSON RODRIGUES ALVARENGA" userId="S::helder.alvarenga@etec.sp.gov.br::25cecade-5b02-4a03-81db-2cbc3162fae1" providerId="AD" clId="Web-{B6411B05-D804-4C2F-B228-1EA086D2239E}" dt="2021-12-06T01:25:51.983" v="1" actId="1076"/>
          <ac:spMkLst>
            <pc:docMk/>
            <pc:sldMk cId="398844696" sldId="261"/>
            <ac:spMk id="3" creationId="{F5F8FC1E-E832-4E9F-A1F1-FDD78DC2B7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DA592-1922-4B55-B014-6C7E0CEE4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5B8D45-EACE-4F2A-871D-64DA2175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471EFA-3BA3-4254-8363-E7D7A4C4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DD340-CECB-4E73-A9A7-D42F29C5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70BDA-380C-48ED-90E7-0EDEDB7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Desenho de uma casa&#10;&#10;Descrição gerada automaticamente com confiança média">
            <a:extLst>
              <a:ext uri="{FF2B5EF4-FFF2-40B4-BE49-F238E27FC236}">
                <a16:creationId xmlns:a16="http://schemas.microsoft.com/office/drawing/2014/main" id="{C70644C7-4D88-44AB-B5A1-A29A4DB45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60017"/>
            <a:ext cx="9662159" cy="5861458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4728FAE8-A7A2-4128-A419-7B0F1953D3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" y="32436"/>
            <a:ext cx="3009084" cy="15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82D14-B276-4A8F-954F-7845A67E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F41002-AD39-42EB-A744-43132294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260CDF-2040-4D66-B570-268A38C9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651A7-C4C2-4FEC-B74A-B3147E3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10B78-8DE3-4451-9E08-27838B58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DAA42D-B7BD-4C97-A88B-8638EAB3E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783C11-D7BD-43E1-90CE-CECFF0D8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2D091-89C3-49DF-B671-F74DC7F6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C818D-C93B-490D-8621-AE953FC9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4BBCF-16CE-4FB8-A14E-5A47E8F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53312-A007-4F80-9AB6-06298D8C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034" y="410368"/>
            <a:ext cx="77724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C9273-C9B5-4751-945D-7BCD7AB2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18" y="1779801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F5EFF-CD06-4D0C-9D0E-FF0BB778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C6A69-DB9F-40FC-A564-42B679EF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F7EB6-F3D9-4603-94EF-EBED5404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900DB10-81F1-4EB0-A90D-C62FFFD45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3" b="90000" l="8864" r="93523">
                        <a14:foregroundMark x1="13295" y1="43196" x2="20909" y2="34433"/>
                        <a14:foregroundMark x1="20909" y1="34433" x2="14091" y2="38660"/>
                        <a14:foregroundMark x1="14091" y1="38660" x2="18977" y2="44227"/>
                        <a14:foregroundMark x1="18977" y1="44227" x2="28182" y2="44742"/>
                        <a14:foregroundMark x1="28182" y1="44742" x2="28068" y2="37526"/>
                        <a14:foregroundMark x1="28068" y1="37526" x2="25000" y2="30515"/>
                        <a14:foregroundMark x1="25000" y1="30515" x2="26136" y2="23608"/>
                        <a14:foregroundMark x1="26136" y1="23608" x2="19659" y2="27835"/>
                        <a14:foregroundMark x1="19659" y1="27835" x2="18977" y2="32371"/>
                        <a14:foregroundMark x1="82841" y1="10619" x2="89091" y2="5567"/>
                        <a14:foregroundMark x1="89091" y1="5567" x2="93523" y2="12887"/>
                        <a14:foregroundMark x1="93523" y1="12887" x2="69091" y2="22887"/>
                        <a14:foregroundMark x1="69091" y1="22887" x2="81818" y2="12268"/>
                        <a14:foregroundMark x1="81818" y1="12268" x2="82159" y2="11443"/>
                        <a14:foregroundMark x1="84318" y1="7216" x2="82614" y2="8041"/>
                        <a14:foregroundMark x1="12045" y1="29381" x2="8068" y2="37732"/>
                        <a14:foregroundMark x1="8068" y1="37732" x2="8864" y2="72165"/>
                        <a14:foregroundMark x1="8864" y1="72165" x2="10341" y2="74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19303"/>
            <a:ext cx="2498923" cy="2754494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CE19916A-3625-41A2-A46A-0F7909C61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00" b="90000" l="43750" r="96429">
                        <a14:foregroundMark x1="80952" y1="64000" x2="87202" y2="69333"/>
                        <a14:foregroundMark x1="87202" y1="69333" x2="86905" y2="84667"/>
                        <a14:foregroundMark x1="86905" y1="84667" x2="79762" y2="88000"/>
                        <a14:foregroundMark x1="79762" y1="88000" x2="79464" y2="71333"/>
                        <a14:foregroundMark x1="79464" y1="71333" x2="75000" y2="58667"/>
                        <a14:foregroundMark x1="75000" y1="58667" x2="70536" y2="51333"/>
                        <a14:foregroundMark x1="70536" y1="51333" x2="76786" y2="42000"/>
                        <a14:foregroundMark x1="76786" y1="42000" x2="88393" y2="43333"/>
                        <a14:foregroundMark x1="88393" y1="43333" x2="90774" y2="56000"/>
                        <a14:foregroundMark x1="90774" y1="56000" x2="96131" y2="51333"/>
                        <a14:foregroundMark x1="96131" y1="51333" x2="96726" y2="35333"/>
                        <a14:foregroundMark x1="96726" y1="35333" x2="90476" y2="30667"/>
                        <a14:foregroundMark x1="90476" y1="30667" x2="88690" y2="44667"/>
                        <a14:foregroundMark x1="88690" y1="44667" x2="88393" y2="44667"/>
                        <a14:foregroundMark x1="76786" y1="28667" x2="77976" y2="12667"/>
                        <a14:foregroundMark x1="77976" y1="12667" x2="83333" y2="6000"/>
                        <a14:foregroundMark x1="83333" y1="6000" x2="85714" y2="24667"/>
                        <a14:foregroundMark x1="85714" y1="24667" x2="75298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97"/>
          <a:stretch/>
        </p:blipFill>
        <p:spPr>
          <a:xfrm>
            <a:off x="7620535" y="2181497"/>
            <a:ext cx="4190465" cy="3007474"/>
          </a:xfrm>
          <a:prstGeom prst="rect">
            <a:avLst/>
          </a:prstGeom>
        </p:spPr>
      </p:pic>
      <p:pic>
        <p:nvPicPr>
          <p:cNvPr id="2050" name="Picture 2" descr="ETEC de Guaianazes">
            <a:extLst>
              <a:ext uri="{FF2B5EF4-FFF2-40B4-BE49-F238E27FC236}">
                <a16:creationId xmlns:a16="http://schemas.microsoft.com/office/drawing/2014/main" id="{F596C6E1-4EB7-4C10-A52A-4B30D458AC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83381"/>
            <a:ext cx="2095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99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BFBCE-E3AB-4A5C-B06F-3F6D5CC7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8D0A64-2F74-4980-A737-01170672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8A715-3257-4377-9446-142FE10C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4EEA5-2541-49C7-90E1-2DC71463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60119-17BB-4795-A878-5CCFC052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0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77D3-9EDD-4102-AC56-E777911F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1F805-19E4-4A00-BE86-1753984FA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6D6573-9AC9-4034-B519-B99DA38A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973DE-D753-4731-85B1-719E005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15CE4-0D6D-4DA3-823A-56663D5F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EA3E8C-5844-42E8-B701-CAF82A6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2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6D3D6-0440-456C-A08C-FE16963A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5BCCE8-D6B0-4B88-B513-044402E2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F22923-D5C3-4D7B-A4A9-8712578D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AD89DF-5757-48B3-9A44-49BEC9956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A9D08A-E9A4-4639-A4B3-18F1CB05E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86A67-29CB-4E34-8E29-9AA23D7B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888B68-3CF6-4CA8-BA21-8A92C6F7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D6C310-F25D-4E19-BC3D-48A8CD3E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3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F0955-2776-4D25-B8BE-C1D9F3D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B82E98-B59A-4254-8FD9-E2EDA0D9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AB5F91-0074-4F44-B2A1-EED58D89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4323F4-FA0F-4634-A672-76D806F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6D7437-4A09-43D7-9BF4-1C3E0697DC0A}"/>
              </a:ext>
            </a:extLst>
          </p:cNvPr>
          <p:cNvSpPr/>
          <p:nvPr userDrawn="1"/>
        </p:nvSpPr>
        <p:spPr>
          <a:xfrm>
            <a:off x="336769" y="3561854"/>
            <a:ext cx="3518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#HoneyPot</a:t>
            </a:r>
          </a:p>
        </p:txBody>
      </p:sp>
    </p:spTree>
    <p:extLst>
      <p:ext uri="{BB962C8B-B14F-4D97-AF65-F5344CB8AC3E}">
        <p14:creationId xmlns:p14="http://schemas.microsoft.com/office/powerpoint/2010/main" val="419947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DE08EB-F190-4C5A-AA75-9DF44F93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271783-983A-44C9-91CA-0A107852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1EAE2B-BC5E-4113-9038-AFE88C9C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74ADA-1BF1-45A3-9C8B-2A2F9153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78A9-93B5-44ED-B904-BFD03761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29A007-6C60-4D18-B272-3C6A547A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3C0602-8045-4BC9-B476-26566F93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AF4388-E620-4F54-B001-0C30496D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92DC0-2040-48DA-BB91-D52311C3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6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7977-1C05-4D9F-8B3A-2A974F30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AA348F-7F63-40A7-B271-C27B5432D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45576-10CA-4B9D-97F3-5B8072D2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D7AF2-57CB-478E-833E-D4D35C50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6766C-0983-462B-A72F-AF6E5552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A209ED-05D2-4E37-B8DD-8F237CC1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63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CD7123-1931-4D78-862D-E44DC3F2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5D7167-F1CC-48F1-9AA7-A1D49C64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ABB60-4A7A-4F01-8899-79236ED75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9600-ADB0-4D95-BC91-87661872E2C7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72BD5-AD64-4FF2-9934-4D5069CCE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463BD9-BD4B-4B0D-948E-2651485C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6CBD-313D-4434-BB63-6C53ECCB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1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vivo.com.br/" TargetMode="External"/><Relationship Id="rId18" Type="http://schemas.openxmlformats.org/officeDocument/2006/relationships/hyperlink" Target="http://www.tivit.com.br/" TargetMode="External"/><Relationship Id="rId26" Type="http://schemas.openxmlformats.org/officeDocument/2006/relationships/hyperlink" Target="http://www.defesa.gov.br/" TargetMode="External"/><Relationship Id="rId39" Type="http://schemas.openxmlformats.org/officeDocument/2006/relationships/hyperlink" Target="http://www.cemig.com.br/" TargetMode="External"/><Relationship Id="rId21" Type="http://schemas.openxmlformats.org/officeDocument/2006/relationships/hyperlink" Target="http://www.usp.br/" TargetMode="External"/><Relationship Id="rId34" Type="http://schemas.openxmlformats.org/officeDocument/2006/relationships/hyperlink" Target="http://www.das.ufsc.br/" TargetMode="External"/><Relationship Id="rId42" Type="http://schemas.openxmlformats.org/officeDocument/2006/relationships/hyperlink" Target="https://www.itsbrasil.net/" TargetMode="External"/><Relationship Id="rId47" Type="http://schemas.openxmlformats.org/officeDocument/2006/relationships/hyperlink" Target="http://www.morphus.com.br/" TargetMode="External"/><Relationship Id="rId7" Type="http://schemas.openxmlformats.org/officeDocument/2006/relationships/hyperlink" Target="http://www.eletronuclear.gov.br/" TargetMode="External"/><Relationship Id="rId2" Type="http://schemas.openxmlformats.org/officeDocument/2006/relationships/image" Target="../media/image8.png"/><Relationship Id="rId16" Type="http://schemas.openxmlformats.org/officeDocument/2006/relationships/hyperlink" Target="http://www.locaweb.com.br/" TargetMode="External"/><Relationship Id="rId29" Type="http://schemas.openxmlformats.org/officeDocument/2006/relationships/hyperlink" Target="http://www.cert-rs.tche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etrobras.com/" TargetMode="External"/><Relationship Id="rId11" Type="http://schemas.openxmlformats.org/officeDocument/2006/relationships/hyperlink" Target="https://www.oi.com.br/" TargetMode="External"/><Relationship Id="rId24" Type="http://schemas.openxmlformats.org/officeDocument/2006/relationships/hyperlink" Target="http://www.unicamp.br/" TargetMode="External"/><Relationship Id="rId32" Type="http://schemas.openxmlformats.org/officeDocument/2006/relationships/hyperlink" Target="http://www.tri.ufrgs.br/" TargetMode="External"/><Relationship Id="rId37" Type="http://schemas.openxmlformats.org/officeDocument/2006/relationships/hyperlink" Target="http://www.unisinos.br/" TargetMode="External"/><Relationship Id="rId40" Type="http://schemas.openxmlformats.org/officeDocument/2006/relationships/hyperlink" Target="http://www.chesf.gov.br/" TargetMode="External"/><Relationship Id="rId45" Type="http://schemas.openxmlformats.org/officeDocument/2006/relationships/hyperlink" Target="http://www.mdbrasil.com.br/" TargetMode="External"/><Relationship Id="rId5" Type="http://schemas.openxmlformats.org/officeDocument/2006/relationships/hyperlink" Target="http://www.cbpf.br/" TargetMode="External"/><Relationship Id="rId15" Type="http://schemas.openxmlformats.org/officeDocument/2006/relationships/hyperlink" Target="http://www.cert.br/" TargetMode="External"/><Relationship Id="rId23" Type="http://schemas.openxmlformats.org/officeDocument/2006/relationships/hyperlink" Target="https://portal.fazenda.sp.gov.br/" TargetMode="External"/><Relationship Id="rId28" Type="http://schemas.openxmlformats.org/officeDocument/2006/relationships/hyperlink" Target="http://www.unb.br/" TargetMode="External"/><Relationship Id="rId36" Type="http://schemas.openxmlformats.org/officeDocument/2006/relationships/hyperlink" Target="http://www.pop-pr.rnp.br/" TargetMode="External"/><Relationship Id="rId10" Type="http://schemas.openxmlformats.org/officeDocument/2006/relationships/hyperlink" Target="https://www.nupef.org.br/" TargetMode="External"/><Relationship Id="rId19" Type="http://schemas.openxmlformats.org/officeDocument/2006/relationships/hyperlink" Target="http://www.unesp.br/" TargetMode="External"/><Relationship Id="rId31" Type="http://schemas.openxmlformats.org/officeDocument/2006/relationships/hyperlink" Target="http://www.procergs.rs.gov.br/" TargetMode="External"/><Relationship Id="rId44" Type="http://schemas.openxmlformats.org/officeDocument/2006/relationships/hyperlink" Target="http://www.pop-es.rnp.br/" TargetMode="External"/><Relationship Id="rId4" Type="http://schemas.openxmlformats.org/officeDocument/2006/relationships/hyperlink" Target="http://www.cta.br/" TargetMode="External"/><Relationship Id="rId9" Type="http://schemas.openxmlformats.org/officeDocument/2006/relationships/hyperlink" Target="http://www.furnas.com.br/" TargetMode="External"/><Relationship Id="rId14" Type="http://schemas.openxmlformats.org/officeDocument/2006/relationships/hyperlink" Target="http://www.ansp.br/" TargetMode="External"/><Relationship Id="rId22" Type="http://schemas.openxmlformats.org/officeDocument/2006/relationships/hyperlink" Target="http://www.ital.sp.gov.br/" TargetMode="External"/><Relationship Id="rId27" Type="http://schemas.openxmlformats.org/officeDocument/2006/relationships/hyperlink" Target="http://www.eletronorte.gov.br/" TargetMode="External"/><Relationship Id="rId30" Type="http://schemas.openxmlformats.org/officeDocument/2006/relationships/hyperlink" Target="http://www.commcorp.com.br/" TargetMode="External"/><Relationship Id="rId35" Type="http://schemas.openxmlformats.org/officeDocument/2006/relationships/hyperlink" Target="http://www.algartelecom.com.br/" TargetMode="External"/><Relationship Id="rId43" Type="http://schemas.openxmlformats.org/officeDocument/2006/relationships/hyperlink" Target="http://www.ufba.br/" TargetMode="External"/><Relationship Id="rId48" Type="http://schemas.openxmlformats.org/officeDocument/2006/relationships/hyperlink" Target="http://www.pop-rn.rnp.br/" TargetMode="External"/><Relationship Id="rId8" Type="http://schemas.openxmlformats.org/officeDocument/2006/relationships/hyperlink" Target="http://www.embratel.net.br/" TargetMode="External"/><Relationship Id="rId3" Type="http://schemas.openxmlformats.org/officeDocument/2006/relationships/hyperlink" Target="http://www.inpe.br/" TargetMode="External"/><Relationship Id="rId12" Type="http://schemas.openxmlformats.org/officeDocument/2006/relationships/hyperlink" Target="http://www.rederio.br/" TargetMode="External"/><Relationship Id="rId17" Type="http://schemas.openxmlformats.org/officeDocument/2006/relationships/hyperlink" Target="http://www.prodesp.sp.gov.br/" TargetMode="External"/><Relationship Id="rId25" Type="http://schemas.openxmlformats.org/officeDocument/2006/relationships/hyperlink" Target="http://www.ctir.gov.br/" TargetMode="External"/><Relationship Id="rId33" Type="http://schemas.openxmlformats.org/officeDocument/2006/relationships/hyperlink" Target="http://www.pop-sc.rnp.br/" TargetMode="External"/><Relationship Id="rId38" Type="http://schemas.openxmlformats.org/officeDocument/2006/relationships/hyperlink" Target="http://www.csirt.pop-mg.rnp.br/" TargetMode="External"/><Relationship Id="rId46" Type="http://schemas.openxmlformats.org/officeDocument/2006/relationships/hyperlink" Target="http://www.pop-ro.rnp.br/" TargetMode="External"/><Relationship Id="rId20" Type="http://schemas.openxmlformats.org/officeDocument/2006/relationships/hyperlink" Target="http://www.uol.com.br/" TargetMode="External"/><Relationship Id="rId41" Type="http://schemas.openxmlformats.org/officeDocument/2006/relationships/hyperlink" Target="http://www.nlink.com.b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33262D-AA0D-4CC3-B185-15128BC928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" t="9091" r="1304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6E783-F968-418C-B066-A33E668E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Honeypot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7FBD9D-CA5F-451E-9A17-3E585986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HoneyPot como ferramenta de monitoramento e orientação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61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[Mapa de Honeypots]">
            <a:extLst>
              <a:ext uri="{FF2B5EF4-FFF2-40B4-BE49-F238E27FC236}">
                <a16:creationId xmlns:a16="http://schemas.microsoft.com/office/drawing/2014/main" id="{23E714F0-C498-46F8-94E6-D94ECCFE0E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" y="1878806"/>
            <a:ext cx="5338288" cy="48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D8B83FD-1EE7-4580-962F-82C95F26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554224"/>
              </p:ext>
            </p:extLst>
          </p:nvPr>
        </p:nvGraphicFramePr>
        <p:xfrm>
          <a:off x="5664507" y="114300"/>
          <a:ext cx="6365570" cy="6629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4209756184"/>
                    </a:ext>
                  </a:extLst>
                </a:gridCol>
                <a:gridCol w="1612690">
                  <a:extLst>
                    <a:ext uri="{9D8B030D-6E8A-4147-A177-3AD203B41FA5}">
                      <a16:colId xmlns:a16="http://schemas.microsoft.com/office/drawing/2014/main" val="454509184"/>
                    </a:ext>
                  </a:extLst>
                </a:gridCol>
                <a:gridCol w="4422680">
                  <a:extLst>
                    <a:ext uri="{9D8B030D-6E8A-4147-A177-3AD203B41FA5}">
                      <a16:colId xmlns:a16="http://schemas.microsoft.com/office/drawing/2014/main" val="2166030102"/>
                    </a:ext>
                  </a:extLst>
                </a:gridCol>
              </a:tblGrid>
              <a:tr h="225592">
                <a:tc>
                  <a:txBody>
                    <a:bodyPr/>
                    <a:lstStyle/>
                    <a:p>
                      <a:r>
                        <a:rPr lang="pt-BR" sz="9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/>
                        <a:t>Instituição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211059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São José dos Campos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"/>
                        </a:rPr>
                        <a:t>INPE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"/>
                        </a:rPr>
                        <a:t>CTA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87384886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Rio de Janeiro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5"/>
                        </a:rPr>
                        <a:t>CBPF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6"/>
                        </a:rPr>
                        <a:t>Eletrobras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7"/>
                        </a:rPr>
                        <a:t>Eletronuclear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8"/>
                        </a:rPr>
                        <a:t>Embratel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9"/>
                        </a:rPr>
                        <a:t>Furnas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 err="1">
                          <a:solidFill>
                            <a:srgbClr val="426F42"/>
                          </a:solidFill>
                          <a:effectLst/>
                          <a:hlinkClick r:id="rId10"/>
                        </a:rPr>
                        <a:t>Nupef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1"/>
                        </a:rPr>
                        <a:t>Oi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 err="1">
                          <a:solidFill>
                            <a:srgbClr val="426F42"/>
                          </a:solidFill>
                          <a:effectLst/>
                          <a:hlinkClick r:id="rId12"/>
                        </a:rPr>
                        <a:t>RedeRio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3"/>
                        </a:rPr>
                        <a:t>VIVO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86806292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São Paulo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4"/>
                        </a:rPr>
                        <a:t>ANSP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5"/>
                        </a:rPr>
                        <a:t>CERT.br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6"/>
                        </a:rPr>
                        <a:t>LOCAWEB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7"/>
                        </a:rPr>
                        <a:t>PRODESP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8"/>
                        </a:rPr>
                        <a:t>TIVIT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9"/>
                        </a:rPr>
                        <a:t>UNESP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0"/>
                        </a:rPr>
                        <a:t>UOL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1"/>
                        </a:rPr>
                        <a:t>USP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64146358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Campinas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2"/>
                        </a:rPr>
                        <a:t>ITAL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3"/>
                        </a:rPr>
                        <a:t>SEFAZ-SP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4"/>
                        </a:rPr>
                        <a:t>UNICAMP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974507532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São José do Rio Preto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19"/>
                        </a:rPr>
                        <a:t>UNESP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43271261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Piracicaba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1"/>
                        </a:rPr>
                        <a:t>USP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9889824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Petrópolis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681043561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Brasília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5"/>
                        </a:rPr>
                        <a:t>CTIR Gov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6"/>
                        </a:rPr>
                        <a:t>Defesa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7"/>
                        </a:rPr>
                        <a:t>Eletronorte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8"/>
                        </a:rPr>
                        <a:t>UnB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937022041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Porto Alegre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9"/>
                        </a:rPr>
                        <a:t>CERT-RS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0"/>
                        </a:rPr>
                        <a:t>Commcorp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1"/>
                        </a:rPr>
                        <a:t>PROCERGS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2"/>
                        </a:rPr>
                        <a:t>TRI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276669441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Ribeirão Preto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1"/>
                        </a:rPr>
                        <a:t>USP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957735604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São Carlos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21"/>
                        </a:rPr>
                        <a:t>USP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886028953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Florianópolis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3"/>
                        </a:rPr>
                        <a:t>POP-SC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 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4"/>
                        </a:rPr>
                        <a:t>UFSC DAS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215645332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Uberlândia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5"/>
                        </a:rPr>
                        <a:t>Algar Telecom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591535570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Lins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4286683752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Passo Fundo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19451369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Curitiba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6"/>
                        </a:rPr>
                        <a:t>PoP-PR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46328262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Belém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864812775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São Leopoldo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7"/>
                        </a:rPr>
                        <a:t>Unisinos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904478623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Belo Horizonte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8"/>
                        </a:rPr>
                        <a:t>CSIRT PoP-MG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39"/>
                        </a:rPr>
                        <a:t>CEMIG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607253076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Recife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0"/>
                        </a:rPr>
                        <a:t>Chesf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1"/>
                        </a:rPr>
                        <a:t>NLINK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427680248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Salvador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2"/>
                        </a:rPr>
                        <a:t>ITS</a:t>
                      </a:r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, 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3"/>
                        </a:rPr>
                        <a:t>UFBA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26052110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Vitória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4"/>
                        </a:rPr>
                        <a:t>PoP-ES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530167289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Americana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265015391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Bebedouro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5"/>
                        </a:rPr>
                        <a:t>MD Brasil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35846999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Porto Velho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6"/>
                        </a:rPr>
                        <a:t>PoP-RO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544713416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Rio Claro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143922263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Fortaleza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7"/>
                        </a:rPr>
                        <a:t>MORPHUS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48585344"/>
                  </a:ext>
                </a:extLst>
              </a:tr>
              <a:tr h="194375"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1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solidFill>
                            <a:srgbClr val="000000"/>
                          </a:solidFill>
                          <a:effectLst/>
                        </a:rPr>
                        <a:t>Natal</a:t>
                      </a: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 err="1">
                          <a:solidFill>
                            <a:srgbClr val="426F42"/>
                          </a:solidFill>
                          <a:effectLst/>
                          <a:hlinkClick r:id="rId48"/>
                        </a:rPr>
                        <a:t>PoP</a:t>
                      </a:r>
                      <a:r>
                        <a:rPr lang="pt-BR" sz="900">
                          <a:solidFill>
                            <a:srgbClr val="426F42"/>
                          </a:solidFill>
                          <a:effectLst/>
                          <a:hlinkClick r:id="rId48"/>
                        </a:rPr>
                        <a:t>-RN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65036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29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F8234-F7EB-47D1-9B42-D1445804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Honeypots Distribuídos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AF3DC-E2E7-4B72-BCD1-22216154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Estatísticas diárias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1AC09D-E5D4-47E9-8E85-281A7035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70" y="2381250"/>
            <a:ext cx="7271327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2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CCD8D-D818-4758-A53B-97CD3EEF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Honeypot </a:t>
            </a:r>
            <a:r>
              <a:rPr lang="pt-BR" err="1"/>
              <a:t>T-pot</a:t>
            </a:r>
            <a:endParaRPr lang="pt-BR"/>
          </a:p>
        </p:txBody>
      </p:sp>
      <p:pic>
        <p:nvPicPr>
          <p:cNvPr id="3074" name="Picture 2" descr="T-Pot">
            <a:extLst>
              <a:ext uri="{FF2B5EF4-FFF2-40B4-BE49-F238E27FC236}">
                <a16:creationId xmlns:a16="http://schemas.microsoft.com/office/drawing/2014/main" id="{61C52F14-8E82-4067-B27A-B7F28BA158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94" y="2235200"/>
            <a:ext cx="7735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1FE1A-210D-4F21-A00F-565A5CC5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Ferramenta </a:t>
            </a:r>
            <a:r>
              <a:rPr lang="pt-BR" err="1"/>
              <a:t>tpotce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CF7C45-8D6A-4948-94C2-31D2F87D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62287"/>
            <a:ext cx="10172700" cy="46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4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7C276-1E34-4281-A94E-B3F0975B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6600"/>
              <a:t>Muito obrigado !</a:t>
            </a:r>
          </a:p>
        </p:txBody>
      </p:sp>
    </p:spTree>
    <p:extLst>
      <p:ext uri="{BB962C8B-B14F-4D97-AF65-F5344CB8AC3E}">
        <p14:creationId xmlns:p14="http://schemas.microsoft.com/office/powerpoint/2010/main" val="20740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44737-EF7D-4F31-9083-544961BA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HONEYPOT 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8DF1E-E967-4D68-9E78-D5CD4AB6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HoneyPots são serviços virtuais ou físicos que apresentam falhas, vulnerabilidades e fraquezas propositais para atrair e prender a atenção de um atacante.</a:t>
            </a:r>
          </a:p>
          <a:p>
            <a:pPr algn="just"/>
            <a:r>
              <a:rPr lang="pt-BR"/>
              <a:t>O Honeypot é um conceito que traz subsídios aos profissionais de segurança da informação, de modo que possam praticar estudos e elabora soluções para evitar ameaças ou problemas com segurança e a privacidade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9085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CKOO'S EGG (English Edition) por [Clifford Stoll]">
            <a:extLst>
              <a:ext uri="{FF2B5EF4-FFF2-40B4-BE49-F238E27FC236}">
                <a16:creationId xmlns:a16="http://schemas.microsoft.com/office/drawing/2014/main" id="{5FC4B58F-74E7-4849-AD98-A0A641A1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251" y="4008527"/>
            <a:ext cx="1924360" cy="27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277B1E-40C7-4FE7-9432-C8D39CFA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Primeiras publicações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D5400-8C99-4985-B273-39BC28D8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35" y="1729834"/>
            <a:ext cx="10515600" cy="4351338"/>
          </a:xfrm>
        </p:spPr>
        <p:txBody>
          <a:bodyPr>
            <a:normAutofit/>
          </a:bodyPr>
          <a:lstStyle/>
          <a:p>
            <a:r>
              <a:rPr lang="pt-BR" b="1"/>
              <a:t>Clifford </a:t>
            </a:r>
            <a:r>
              <a:rPr lang="pt-BR" b="1" err="1"/>
              <a:t>Stoll</a:t>
            </a:r>
            <a:r>
              <a:rPr lang="pt-BR" b="1"/>
              <a:t> </a:t>
            </a:r>
            <a:r>
              <a:rPr lang="pt-BR"/>
              <a:t>publica com detalhes em 1989 a ocorrência nos laboratórios do Lawrence Berkeley </a:t>
            </a:r>
            <a:r>
              <a:rPr lang="pt-BR" err="1"/>
              <a:t>Laboratory</a:t>
            </a:r>
            <a:r>
              <a:rPr lang="pt-BR"/>
              <a:t> o livro </a:t>
            </a:r>
            <a:r>
              <a:rPr lang="pt-BR" i="1"/>
              <a:t>The </a:t>
            </a:r>
            <a:r>
              <a:rPr lang="pt-BR" i="1" err="1"/>
              <a:t>Cucko’s</a:t>
            </a:r>
            <a:r>
              <a:rPr lang="pt-BR" i="1"/>
              <a:t> </a:t>
            </a:r>
            <a:r>
              <a:rPr lang="pt-BR" i="1" err="1"/>
              <a:t>Egg</a:t>
            </a:r>
            <a:r>
              <a:rPr lang="pt-BR" i="1"/>
              <a:t>.</a:t>
            </a:r>
          </a:p>
          <a:p>
            <a:pPr lvl="1"/>
            <a:endParaRPr lang="pt-BR"/>
          </a:p>
          <a:p>
            <a:pPr lvl="1"/>
            <a:endParaRPr lang="pt-BR"/>
          </a:p>
          <a:p>
            <a:pPr algn="l"/>
            <a:r>
              <a:rPr lang="pt-BR" b="1"/>
              <a:t>William </a:t>
            </a:r>
            <a:r>
              <a:rPr lang="pt-BR" b="1" err="1"/>
              <a:t>Cheswick</a:t>
            </a:r>
            <a:r>
              <a:rPr lang="pt-BR" b="1"/>
              <a:t> </a:t>
            </a:r>
            <a:r>
              <a:rPr lang="pt-BR"/>
              <a:t>conhecido como </a:t>
            </a:r>
            <a:r>
              <a:rPr lang="pt-BR" err="1"/>
              <a:t>Ches</a:t>
            </a:r>
            <a:r>
              <a:rPr lang="pt-BR"/>
              <a:t> -  publica em 1992</a:t>
            </a:r>
          </a:p>
          <a:p>
            <a:pPr lvl="1"/>
            <a:r>
              <a:rPr lang="pt-BR" b="0" i="1" u="none" strike="noStrike" baseline="0" err="1"/>
              <a:t>An</a:t>
            </a:r>
            <a:r>
              <a:rPr lang="pt-BR" b="0" i="1" u="none" strike="noStrike" baseline="0"/>
              <a:t> Evening </a:t>
            </a:r>
            <a:r>
              <a:rPr lang="en-US" b="0" i="1" u="none" strike="noStrike" baseline="0"/>
              <a:t>with </a:t>
            </a:r>
            <a:r>
              <a:rPr lang="en-US" b="0" i="1" u="none" strike="noStrike" baseline="0" err="1"/>
              <a:t>Berferd</a:t>
            </a:r>
            <a:r>
              <a:rPr lang="en-US" b="0" i="1" u="none" strike="noStrike" baseline="0"/>
              <a:t> In Which a Cracker is Lured, Endured, and Studied</a:t>
            </a:r>
            <a:r>
              <a:rPr lang="en-US" i="1"/>
              <a:t>;</a:t>
            </a:r>
            <a:endParaRPr lang="en-US" b="0" u="none" strike="noStrike" baseline="0"/>
          </a:p>
          <a:p>
            <a:pPr lvl="1"/>
            <a:r>
              <a:rPr lang="en-US"/>
              <a:t>Firewalls and Internet Security;</a:t>
            </a:r>
          </a:p>
          <a:p>
            <a:pPr lvl="1"/>
            <a:r>
              <a:rPr lang="en-US"/>
              <a:t>Junto com outros </a:t>
            </a:r>
            <a:r>
              <a:rPr lang="en-US" err="1"/>
              <a:t>desenvolvedores</a:t>
            </a:r>
            <a:r>
              <a:rPr lang="en-US"/>
              <a:t> </a:t>
            </a:r>
            <a:r>
              <a:rPr lang="en-US" err="1"/>
              <a:t>criaram</a:t>
            </a:r>
            <a:r>
              <a:rPr lang="en-US"/>
              <a:t> um dos </a:t>
            </a:r>
            <a:r>
              <a:rPr lang="en-US" err="1"/>
              <a:t>primeiros</a:t>
            </a:r>
            <a:r>
              <a:rPr lang="en-US"/>
              <a:t> honeypots do </a:t>
            </a:r>
            <a:r>
              <a:rPr lang="en-US" err="1"/>
              <a:t>mundo</a:t>
            </a:r>
            <a:r>
              <a:rPr lang="en-US"/>
              <a:t>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9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75852-AB9F-4C91-B0AC-00AB0EDA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primeiras ferramentas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27FAE-6418-4E37-B86F-4CB88140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/>
              <a:t>Fred Cohen </a:t>
            </a:r>
            <a:r>
              <a:rPr lang="pt-BR"/>
              <a:t>criou o primeiro Honeypot chamado de DTK  - </a:t>
            </a:r>
            <a:r>
              <a:rPr lang="pt-BR" err="1"/>
              <a:t>Decption</a:t>
            </a:r>
            <a:r>
              <a:rPr lang="pt-BR"/>
              <a:t> </a:t>
            </a:r>
            <a:r>
              <a:rPr lang="pt-BR" err="1"/>
              <a:t>Tookit</a:t>
            </a:r>
            <a:r>
              <a:rPr lang="pt-BR"/>
              <a:t>, de Código aberto;  </a:t>
            </a:r>
          </a:p>
          <a:p>
            <a:pPr lvl="1"/>
            <a:endParaRPr lang="pt-BR"/>
          </a:p>
          <a:p>
            <a:r>
              <a:rPr lang="pt-BR" b="1"/>
              <a:t>Lance </a:t>
            </a:r>
            <a:r>
              <a:rPr lang="pt-BR" b="1" err="1"/>
              <a:t>Spitzner</a:t>
            </a:r>
            <a:r>
              <a:rPr lang="pt-BR" b="1"/>
              <a:t>  </a:t>
            </a:r>
            <a:r>
              <a:rPr lang="pt-BR"/>
              <a:t>cria em 1999 o </a:t>
            </a:r>
            <a:r>
              <a:rPr lang="pt-BR" i="1"/>
              <a:t>Honeynet Project</a:t>
            </a:r>
            <a:r>
              <a:rPr lang="pt-BR"/>
              <a:t>, criada por 50 especialista de segurança dando origem a aplicação </a:t>
            </a:r>
            <a:r>
              <a:rPr lang="pt-BR" i="1" err="1"/>
              <a:t>Honeyd</a:t>
            </a:r>
            <a:r>
              <a:rPr lang="pt-BR"/>
              <a:t> uma solução em software livre.</a:t>
            </a:r>
          </a:p>
          <a:p>
            <a:pPr lvl="2"/>
            <a:r>
              <a:rPr lang="pt-BR" sz="2800"/>
              <a:t>Honeynet </a:t>
            </a:r>
            <a:r>
              <a:rPr lang="pt-BR" sz="2800" err="1"/>
              <a:t>Research</a:t>
            </a:r>
            <a:r>
              <a:rPr lang="pt-BR" sz="2800"/>
              <a:t> Alliance</a:t>
            </a:r>
          </a:p>
        </p:txBody>
      </p:sp>
    </p:spTree>
    <p:extLst>
      <p:ext uri="{BB962C8B-B14F-4D97-AF65-F5344CB8AC3E}">
        <p14:creationId xmlns:p14="http://schemas.microsoft.com/office/powerpoint/2010/main" val="32524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04D7-5DA0-40D3-819A-93F1AF80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Honeypots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8FC1E-E832-4E9F-A1F1-FDD78DC2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HoneyPots de Produção</a:t>
            </a:r>
          </a:p>
          <a:p>
            <a:pPr lvl="1"/>
            <a:r>
              <a:rPr lang="pt-BR"/>
              <a:t>Normalmente são </a:t>
            </a:r>
            <a:r>
              <a:rPr lang="pt-BR" b="1" i="1"/>
              <a:t>honeypots de baixa interatividade</a:t>
            </a:r>
            <a:r>
              <a:rPr lang="pt-BR"/>
              <a:t>(virtuais)</a:t>
            </a:r>
          </a:p>
          <a:p>
            <a:pPr lvl="1"/>
            <a:endParaRPr lang="pt-BR"/>
          </a:p>
          <a:p>
            <a:r>
              <a:rPr lang="pt-BR"/>
              <a:t>HoneyPots de Pesquisa</a:t>
            </a:r>
          </a:p>
          <a:p>
            <a:pPr lvl="1"/>
            <a:r>
              <a:rPr lang="pt-BR"/>
              <a:t>São </a:t>
            </a:r>
            <a:r>
              <a:rPr lang="pt-BR" b="1" i="1"/>
              <a:t>honeypots de alta interatividade</a:t>
            </a:r>
            <a:r>
              <a:rPr lang="pt-BR"/>
              <a:t>, ou seja, quando os serviços são realmente instalados sobre um sistema operacional.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F6B38-1AA4-4364-A304-90DABABF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Honeynets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F9FBA-53E7-405A-B9E1-89CA9EDD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É uma rede formada por muitos honeypots e em muitos casos um firewall comprometido com falhas de segurança propositais para também atrair a atenção dos atacantes. </a:t>
            </a:r>
          </a:p>
          <a:p>
            <a:pPr lvl="1"/>
            <a:r>
              <a:rPr lang="pt-BR"/>
              <a:t>O elemento chave de uma honeynet é o Gateway ; </a:t>
            </a:r>
          </a:p>
        </p:txBody>
      </p:sp>
    </p:spTree>
    <p:extLst>
      <p:ext uri="{BB962C8B-B14F-4D97-AF65-F5344CB8AC3E}">
        <p14:creationId xmlns:p14="http://schemas.microsoft.com/office/powerpoint/2010/main" val="116519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CCA2-329C-45B7-8A68-5124CB7A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Vantagens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18157-63F1-4CD3-A6FE-F11D7C6A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Poucos dados são capturados, consumindo assim poucos recursos da rede;</a:t>
            </a:r>
          </a:p>
          <a:p>
            <a:r>
              <a:rPr lang="pt-BR"/>
              <a:t>Simplicidade de configuração e manutenção;</a:t>
            </a:r>
          </a:p>
          <a:p>
            <a:r>
              <a:rPr lang="pt-BR"/>
              <a:t>Coleta de dados para analise e estudos;</a:t>
            </a:r>
          </a:p>
          <a:p>
            <a:r>
              <a:rPr lang="pt-BR"/>
              <a:t>Desvia o esforço do atacante e cria confusão em suas ações.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9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F652-6EEA-4CD5-B24E-243545BA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Desvantagens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54916-055E-4C53-B795-D3BF282D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Alcance limitado, normalmente em redes locais;</a:t>
            </a:r>
          </a:p>
          <a:p>
            <a:r>
              <a:rPr lang="pt-BR"/>
              <a:t>Riscos quando mal configurado;</a:t>
            </a:r>
          </a:p>
          <a:p>
            <a:r>
              <a:rPr lang="pt-BR"/>
              <a:t>Diferente de um IDS (</a:t>
            </a:r>
            <a:r>
              <a:rPr lang="pt-BR" err="1"/>
              <a:t>Intrusion</a:t>
            </a:r>
            <a:r>
              <a:rPr lang="pt-BR"/>
              <a:t> </a:t>
            </a:r>
            <a:r>
              <a:rPr lang="pt-BR" err="1"/>
              <a:t>Detection</a:t>
            </a:r>
            <a:r>
              <a:rPr lang="pt-BR"/>
              <a:t> System), não é capaz de monitorar toda a rede;</a:t>
            </a:r>
          </a:p>
          <a:p>
            <a:r>
              <a:rPr lang="pt-BR"/>
              <a:t> Um honeypot só observa tráfego destinado á ele ou aos seus serviços e portas.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20E5C-9C96-47FE-BA3C-35A76496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Honeynet.BR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44819-F994-4AC3-8B0A-AAAF6546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Entrou em operação em março de 2002;</a:t>
            </a:r>
          </a:p>
          <a:p>
            <a:r>
              <a:rPr lang="pt-BR"/>
              <a:t>É um projeto mantido pelo CERT.br – centro de estudos, respostas e tratamento de incidentes de segurança no Brasil. </a:t>
            </a:r>
          </a:p>
        </p:txBody>
      </p:sp>
    </p:spTree>
    <p:extLst>
      <p:ext uri="{BB962C8B-B14F-4D97-AF65-F5344CB8AC3E}">
        <p14:creationId xmlns:p14="http://schemas.microsoft.com/office/powerpoint/2010/main" val="2966496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2D7B300AE20B4FB1473505ED8DE95D" ma:contentTypeVersion="8" ma:contentTypeDescription="Crie um novo documento." ma:contentTypeScope="" ma:versionID="c9644501c80b8667e41ae397c0a43e82">
  <xsd:schema xmlns:xsd="http://www.w3.org/2001/XMLSchema" xmlns:xs="http://www.w3.org/2001/XMLSchema" xmlns:p="http://schemas.microsoft.com/office/2006/metadata/properties" xmlns:ns2="cbbdb7eb-fd0a-41d9-b305-d0cabc41d71c" targetNamespace="http://schemas.microsoft.com/office/2006/metadata/properties" ma:root="true" ma:fieldsID="2dd59a8009b108c776431819e921dfef" ns2:_="">
    <xsd:import namespace="cbbdb7eb-fd0a-41d9-b305-d0cabc41d7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db7eb-fd0a-41d9-b305-d0cabc41d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49C04-DB79-4842-9068-2C7AD13B61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BAC98B-6CAD-4138-8B03-D33A18413C7E}">
  <ds:schemaRefs>
    <ds:schemaRef ds:uri="cbbdb7eb-fd0a-41d9-b305-d0cabc41d7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5765CF-08F7-4690-9F6C-E91CD23561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Honeypot </vt:lpstr>
      <vt:lpstr>HONEYPOT - Introdução</vt:lpstr>
      <vt:lpstr>Primeiras publicações</vt:lpstr>
      <vt:lpstr>As primeiras ferramentas </vt:lpstr>
      <vt:lpstr>Honeypots</vt:lpstr>
      <vt:lpstr>Honeynets</vt:lpstr>
      <vt:lpstr>Vantagens </vt:lpstr>
      <vt:lpstr>Desvantagens </vt:lpstr>
      <vt:lpstr>Honeynet.BR </vt:lpstr>
      <vt:lpstr>Apresentação do PowerPoint</vt:lpstr>
      <vt:lpstr>Projeto Honeypots Distribuídos</vt:lpstr>
      <vt:lpstr>Honeypot T-pot</vt:lpstr>
      <vt:lpstr>Ferramenta tpotce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Honeypot</dc:title>
  <dc:creator>Antônio Santos</dc:creator>
  <cp:revision>9</cp:revision>
  <dcterms:created xsi:type="dcterms:W3CDTF">2021-10-25T16:29:57Z</dcterms:created>
  <dcterms:modified xsi:type="dcterms:W3CDTF">2021-12-06T01:40:35Z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0x010100832D7B300AE20B4FB1473505ED8DE95D</vt:lpwstr>
  </property>
</Properties>
</file>