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0F597-FE25-4E38-8323-205778370A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5B438F-A9CE-49E2-A4D9-20F7BCFA275E}">
      <dgm:prSet/>
      <dgm:spPr/>
      <dgm:t>
        <a:bodyPr/>
        <a:lstStyle/>
        <a:p>
          <a:pPr>
            <a:defRPr b="1"/>
          </a:pPr>
          <a:r>
            <a:rPr lang="pt-BR"/>
            <a:t>Chamadas de vídeo</a:t>
          </a:r>
          <a:endParaRPr lang="en-US"/>
        </a:p>
      </dgm:t>
    </dgm:pt>
    <dgm:pt modelId="{AD88C7C7-8881-40BC-9F56-07B905C8CC99}" type="parTrans" cxnId="{8EE6610D-2065-4C07-A180-2C92610CB02D}">
      <dgm:prSet/>
      <dgm:spPr/>
      <dgm:t>
        <a:bodyPr/>
        <a:lstStyle/>
        <a:p>
          <a:endParaRPr lang="en-US"/>
        </a:p>
      </dgm:t>
    </dgm:pt>
    <dgm:pt modelId="{723D5B2C-120C-470C-AA30-5026931DAAF8}" type="sibTrans" cxnId="{8EE6610D-2065-4C07-A180-2C92610CB02D}">
      <dgm:prSet/>
      <dgm:spPr/>
      <dgm:t>
        <a:bodyPr/>
        <a:lstStyle/>
        <a:p>
          <a:endParaRPr lang="en-US"/>
        </a:p>
      </dgm:t>
    </dgm:pt>
    <dgm:pt modelId="{6B38C6E3-3B2C-472C-B153-A86E369789A0}">
      <dgm:prSet/>
      <dgm:spPr/>
      <dgm:t>
        <a:bodyPr/>
        <a:lstStyle/>
        <a:p>
          <a:pPr>
            <a:defRPr b="1"/>
          </a:pPr>
          <a:r>
            <a:rPr lang="pt-BR"/>
            <a:t>Vídeo aulas gravadas</a:t>
          </a:r>
          <a:endParaRPr lang="en-US"/>
        </a:p>
      </dgm:t>
    </dgm:pt>
    <dgm:pt modelId="{6B54A423-8F4D-4C50-8DF1-9830B5E3595D}" type="parTrans" cxnId="{2CF03635-8A56-466A-B582-A4CA716E2E61}">
      <dgm:prSet/>
      <dgm:spPr/>
      <dgm:t>
        <a:bodyPr/>
        <a:lstStyle/>
        <a:p>
          <a:endParaRPr lang="en-US"/>
        </a:p>
      </dgm:t>
    </dgm:pt>
    <dgm:pt modelId="{3B5E2529-072A-4323-A68B-801A0ECD3D01}" type="sibTrans" cxnId="{2CF03635-8A56-466A-B582-A4CA716E2E61}">
      <dgm:prSet/>
      <dgm:spPr/>
      <dgm:t>
        <a:bodyPr/>
        <a:lstStyle/>
        <a:p>
          <a:endParaRPr lang="en-US"/>
        </a:p>
      </dgm:t>
    </dgm:pt>
    <dgm:pt modelId="{355BA1A6-469D-45E5-83C5-336AAFB1FEEE}">
      <dgm:prSet/>
      <dgm:spPr/>
      <dgm:t>
        <a:bodyPr/>
        <a:lstStyle/>
        <a:p>
          <a:pPr>
            <a:defRPr b="1"/>
          </a:pPr>
          <a:r>
            <a:rPr lang="pt-BR"/>
            <a:t>Aulas expositivas sobre conceitos</a:t>
          </a:r>
          <a:endParaRPr lang="en-US"/>
        </a:p>
      </dgm:t>
    </dgm:pt>
    <dgm:pt modelId="{71A149F4-AE2F-49F3-AFB4-965E33BB5C56}" type="parTrans" cxnId="{68685173-9FE8-462A-91E7-61515C6FDF4B}">
      <dgm:prSet/>
      <dgm:spPr/>
      <dgm:t>
        <a:bodyPr/>
        <a:lstStyle/>
        <a:p>
          <a:endParaRPr lang="en-US"/>
        </a:p>
      </dgm:t>
    </dgm:pt>
    <dgm:pt modelId="{9EC53C3E-0D04-48F6-8E4E-AEE459FDE39E}" type="sibTrans" cxnId="{68685173-9FE8-462A-91E7-61515C6FDF4B}">
      <dgm:prSet/>
      <dgm:spPr/>
      <dgm:t>
        <a:bodyPr/>
        <a:lstStyle/>
        <a:p>
          <a:endParaRPr lang="en-US"/>
        </a:p>
      </dgm:t>
    </dgm:pt>
    <dgm:pt modelId="{71F420BC-1719-45CA-B1BD-6CB6DD0D0B07}">
      <dgm:prSet/>
      <dgm:spPr/>
      <dgm:t>
        <a:bodyPr/>
        <a:lstStyle/>
        <a:p>
          <a:pPr>
            <a:defRPr b="1"/>
          </a:pPr>
          <a:r>
            <a:rPr lang="pt-BR"/>
            <a:t>Estudos de caso</a:t>
          </a:r>
          <a:endParaRPr lang="en-US"/>
        </a:p>
      </dgm:t>
    </dgm:pt>
    <dgm:pt modelId="{573E2BEB-BE54-4D28-A36E-E56C190FBD82}" type="parTrans" cxnId="{2593B1BA-4293-46CA-A227-F8436F352BAB}">
      <dgm:prSet/>
      <dgm:spPr/>
      <dgm:t>
        <a:bodyPr/>
        <a:lstStyle/>
        <a:p>
          <a:endParaRPr lang="en-US"/>
        </a:p>
      </dgm:t>
    </dgm:pt>
    <dgm:pt modelId="{1A9F3D99-CFAB-4A5F-9A89-5B2463F68A1F}" type="sibTrans" cxnId="{2593B1BA-4293-46CA-A227-F8436F352BAB}">
      <dgm:prSet/>
      <dgm:spPr/>
      <dgm:t>
        <a:bodyPr/>
        <a:lstStyle/>
        <a:p>
          <a:endParaRPr lang="en-US"/>
        </a:p>
      </dgm:t>
    </dgm:pt>
    <dgm:pt modelId="{6F681F03-AD37-402D-B52A-77F2BF546A5A}">
      <dgm:prSet/>
      <dgm:spPr/>
      <dgm:t>
        <a:bodyPr/>
        <a:lstStyle/>
        <a:p>
          <a:pPr>
            <a:defRPr b="1"/>
          </a:pPr>
          <a:r>
            <a:rPr lang="pt-BR"/>
            <a:t>Listas de exercícios</a:t>
          </a:r>
          <a:endParaRPr lang="en-US"/>
        </a:p>
      </dgm:t>
    </dgm:pt>
    <dgm:pt modelId="{AF8A09D1-AB18-4F14-B622-AF90CCCFF0BF}" type="parTrans" cxnId="{1DABF56D-523E-45A9-805A-DB2816320794}">
      <dgm:prSet/>
      <dgm:spPr/>
      <dgm:t>
        <a:bodyPr/>
        <a:lstStyle/>
        <a:p>
          <a:endParaRPr lang="en-US"/>
        </a:p>
      </dgm:t>
    </dgm:pt>
    <dgm:pt modelId="{970BE755-1F3C-4433-BD0E-C54B676024FA}" type="sibTrans" cxnId="{1DABF56D-523E-45A9-805A-DB2816320794}">
      <dgm:prSet/>
      <dgm:spPr/>
      <dgm:t>
        <a:bodyPr/>
        <a:lstStyle/>
        <a:p>
          <a:endParaRPr lang="en-US"/>
        </a:p>
      </dgm:t>
    </dgm:pt>
    <dgm:pt modelId="{FD45B58C-B8FE-4D8E-AFF2-5F4938249C32}">
      <dgm:prSet/>
      <dgm:spPr/>
      <dgm:t>
        <a:bodyPr/>
        <a:lstStyle/>
        <a:p>
          <a:pPr>
            <a:defRPr b="1"/>
          </a:pPr>
          <a:r>
            <a:rPr lang="pt-BR"/>
            <a:t>Ferramentas</a:t>
          </a:r>
          <a:endParaRPr lang="en-US"/>
        </a:p>
      </dgm:t>
    </dgm:pt>
    <dgm:pt modelId="{84403CED-A48C-413E-8F78-573B0C97405A}" type="parTrans" cxnId="{2D8A8F3B-AE39-4E9F-843D-BC4A85F65BF8}">
      <dgm:prSet/>
      <dgm:spPr/>
      <dgm:t>
        <a:bodyPr/>
        <a:lstStyle/>
        <a:p>
          <a:endParaRPr lang="en-US"/>
        </a:p>
      </dgm:t>
    </dgm:pt>
    <dgm:pt modelId="{9FE2E549-4EE5-4D0D-B276-2CA2FE5D7564}" type="sibTrans" cxnId="{2D8A8F3B-AE39-4E9F-843D-BC4A85F65BF8}">
      <dgm:prSet/>
      <dgm:spPr/>
      <dgm:t>
        <a:bodyPr/>
        <a:lstStyle/>
        <a:p>
          <a:endParaRPr lang="en-US"/>
        </a:p>
      </dgm:t>
    </dgm:pt>
    <dgm:pt modelId="{418F6602-7D4B-4549-9D49-4520C3007B40}">
      <dgm:prSet/>
      <dgm:spPr/>
      <dgm:t>
        <a:bodyPr/>
        <a:lstStyle/>
        <a:p>
          <a:r>
            <a:rPr lang="pt-BR"/>
            <a:t>BrModelo – ferramenta para modelagem</a:t>
          </a:r>
          <a:endParaRPr lang="en-US"/>
        </a:p>
      </dgm:t>
    </dgm:pt>
    <dgm:pt modelId="{B7D4A183-64D3-4281-961C-6C37A02ECAA0}" type="parTrans" cxnId="{F0CBB730-E1AC-411F-98FA-8BFCB0026932}">
      <dgm:prSet/>
      <dgm:spPr/>
      <dgm:t>
        <a:bodyPr/>
        <a:lstStyle/>
        <a:p>
          <a:endParaRPr lang="en-US"/>
        </a:p>
      </dgm:t>
    </dgm:pt>
    <dgm:pt modelId="{7969017B-5466-49C4-BA68-2E30E8326370}" type="sibTrans" cxnId="{F0CBB730-E1AC-411F-98FA-8BFCB0026932}">
      <dgm:prSet/>
      <dgm:spPr/>
      <dgm:t>
        <a:bodyPr/>
        <a:lstStyle/>
        <a:p>
          <a:endParaRPr lang="en-US"/>
        </a:p>
      </dgm:t>
    </dgm:pt>
    <dgm:pt modelId="{27823C3E-0C43-473A-9499-079A0F0F6238}">
      <dgm:prSet/>
      <dgm:spPr/>
      <dgm:t>
        <a:bodyPr/>
        <a:lstStyle/>
        <a:p>
          <a:r>
            <a:rPr lang="pt-BR"/>
            <a:t>Microsoft SQL Server – sistema gerenciador de banco de dados</a:t>
          </a:r>
          <a:endParaRPr lang="en-US"/>
        </a:p>
      </dgm:t>
    </dgm:pt>
    <dgm:pt modelId="{352FCB6C-1C74-43B0-8A03-2A40130F306D}" type="parTrans" cxnId="{B81BBE8A-C1B4-432D-9210-A8677F8F5FF3}">
      <dgm:prSet/>
      <dgm:spPr/>
      <dgm:t>
        <a:bodyPr/>
        <a:lstStyle/>
        <a:p>
          <a:endParaRPr lang="en-US"/>
        </a:p>
      </dgm:t>
    </dgm:pt>
    <dgm:pt modelId="{1C3A90E1-564C-4D58-9339-E7B66FED8156}" type="sibTrans" cxnId="{B81BBE8A-C1B4-432D-9210-A8677F8F5FF3}">
      <dgm:prSet/>
      <dgm:spPr/>
      <dgm:t>
        <a:bodyPr/>
        <a:lstStyle/>
        <a:p>
          <a:endParaRPr lang="en-US"/>
        </a:p>
      </dgm:t>
    </dgm:pt>
    <dgm:pt modelId="{F4075049-8B07-4443-B94F-624854BE3C4D}" type="pres">
      <dgm:prSet presAssocID="{3E40F597-FE25-4E38-8323-205778370A9A}" presName="root" presStyleCnt="0">
        <dgm:presLayoutVars>
          <dgm:dir/>
          <dgm:resizeHandles val="exact"/>
        </dgm:presLayoutVars>
      </dgm:prSet>
      <dgm:spPr/>
    </dgm:pt>
    <dgm:pt modelId="{EE54F8D4-8FE6-4F28-91AF-8A26DA9487DC}" type="pres">
      <dgm:prSet presAssocID="{115B438F-A9CE-49E2-A4D9-20F7BCFA275E}" presName="compNode" presStyleCnt="0"/>
      <dgm:spPr/>
    </dgm:pt>
    <dgm:pt modelId="{4495726D-16DC-4E58-A246-3497EC8470B8}" type="pres">
      <dgm:prSet presAssocID="{115B438F-A9CE-49E2-A4D9-20F7BCFA27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tário"/>
        </a:ext>
      </dgm:extLst>
    </dgm:pt>
    <dgm:pt modelId="{9ED5FF85-55FE-484B-B442-CBC1C63C99B9}" type="pres">
      <dgm:prSet presAssocID="{115B438F-A9CE-49E2-A4D9-20F7BCFA275E}" presName="iconSpace" presStyleCnt="0"/>
      <dgm:spPr/>
    </dgm:pt>
    <dgm:pt modelId="{DCA8EFE1-3349-4311-B4BA-1C604EE7A782}" type="pres">
      <dgm:prSet presAssocID="{115B438F-A9CE-49E2-A4D9-20F7BCFA275E}" presName="parTx" presStyleLbl="revTx" presStyleIdx="0" presStyleCnt="12">
        <dgm:presLayoutVars>
          <dgm:chMax val="0"/>
          <dgm:chPref val="0"/>
        </dgm:presLayoutVars>
      </dgm:prSet>
      <dgm:spPr/>
    </dgm:pt>
    <dgm:pt modelId="{4651F2F1-DF77-40D3-AD3E-5B3A887205A5}" type="pres">
      <dgm:prSet presAssocID="{115B438F-A9CE-49E2-A4D9-20F7BCFA275E}" presName="txSpace" presStyleCnt="0"/>
      <dgm:spPr/>
    </dgm:pt>
    <dgm:pt modelId="{BF37FD21-2C37-44FB-8964-FD927F0DAB68}" type="pres">
      <dgm:prSet presAssocID="{115B438F-A9CE-49E2-A4D9-20F7BCFA275E}" presName="desTx" presStyleLbl="revTx" presStyleIdx="1" presStyleCnt="12">
        <dgm:presLayoutVars/>
      </dgm:prSet>
      <dgm:spPr/>
    </dgm:pt>
    <dgm:pt modelId="{9A63E3AD-7931-4120-A1D8-607240040974}" type="pres">
      <dgm:prSet presAssocID="{723D5B2C-120C-470C-AA30-5026931DAAF8}" presName="sibTrans" presStyleCnt="0"/>
      <dgm:spPr/>
    </dgm:pt>
    <dgm:pt modelId="{765EF8FA-E7B1-4A13-BDD0-01A784902F63}" type="pres">
      <dgm:prSet presAssocID="{6B38C6E3-3B2C-472C-B153-A86E369789A0}" presName="compNode" presStyleCnt="0"/>
      <dgm:spPr/>
    </dgm:pt>
    <dgm:pt modelId="{0B7C65CD-97E0-4E94-BBDB-720C4BBAE8E9}" type="pres">
      <dgm:prSet presAssocID="{6B38C6E3-3B2C-472C-B153-A86E369789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3732F74-9FF5-4F6A-BC23-138D13FBDFEE}" type="pres">
      <dgm:prSet presAssocID="{6B38C6E3-3B2C-472C-B153-A86E369789A0}" presName="iconSpace" presStyleCnt="0"/>
      <dgm:spPr/>
    </dgm:pt>
    <dgm:pt modelId="{44A1C31C-8CCB-4304-AD79-25979D0836D5}" type="pres">
      <dgm:prSet presAssocID="{6B38C6E3-3B2C-472C-B153-A86E369789A0}" presName="parTx" presStyleLbl="revTx" presStyleIdx="2" presStyleCnt="12">
        <dgm:presLayoutVars>
          <dgm:chMax val="0"/>
          <dgm:chPref val="0"/>
        </dgm:presLayoutVars>
      </dgm:prSet>
      <dgm:spPr/>
    </dgm:pt>
    <dgm:pt modelId="{282A25DF-D10F-4E51-9DD0-4E80B401B264}" type="pres">
      <dgm:prSet presAssocID="{6B38C6E3-3B2C-472C-B153-A86E369789A0}" presName="txSpace" presStyleCnt="0"/>
      <dgm:spPr/>
    </dgm:pt>
    <dgm:pt modelId="{A62F527B-09C9-4171-BF86-D8FB71EE9319}" type="pres">
      <dgm:prSet presAssocID="{6B38C6E3-3B2C-472C-B153-A86E369789A0}" presName="desTx" presStyleLbl="revTx" presStyleIdx="3" presStyleCnt="12">
        <dgm:presLayoutVars/>
      </dgm:prSet>
      <dgm:spPr/>
    </dgm:pt>
    <dgm:pt modelId="{1D541F48-C381-40F2-AEAB-12336B2F5171}" type="pres">
      <dgm:prSet presAssocID="{3B5E2529-072A-4323-A68B-801A0ECD3D01}" presName="sibTrans" presStyleCnt="0"/>
      <dgm:spPr/>
    </dgm:pt>
    <dgm:pt modelId="{7891F250-2163-4B73-BA61-FC15DF498FD0}" type="pres">
      <dgm:prSet presAssocID="{355BA1A6-469D-45E5-83C5-336AAFB1FEEE}" presName="compNode" presStyleCnt="0"/>
      <dgm:spPr/>
    </dgm:pt>
    <dgm:pt modelId="{3761CCC5-E55F-4089-A4A9-A1E9C1AB2ADB}" type="pres">
      <dgm:prSet presAssocID="{355BA1A6-469D-45E5-83C5-336AAFB1FEE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814CF06D-BFE5-4802-93ED-4B0043ECD896}" type="pres">
      <dgm:prSet presAssocID="{355BA1A6-469D-45E5-83C5-336AAFB1FEEE}" presName="iconSpace" presStyleCnt="0"/>
      <dgm:spPr/>
    </dgm:pt>
    <dgm:pt modelId="{243B17B1-1C36-476E-A8F4-60FA935E1606}" type="pres">
      <dgm:prSet presAssocID="{355BA1A6-469D-45E5-83C5-336AAFB1FEEE}" presName="parTx" presStyleLbl="revTx" presStyleIdx="4" presStyleCnt="12">
        <dgm:presLayoutVars>
          <dgm:chMax val="0"/>
          <dgm:chPref val="0"/>
        </dgm:presLayoutVars>
      </dgm:prSet>
      <dgm:spPr/>
    </dgm:pt>
    <dgm:pt modelId="{E3F15EE5-A96D-473D-87E1-328E4F684BD4}" type="pres">
      <dgm:prSet presAssocID="{355BA1A6-469D-45E5-83C5-336AAFB1FEEE}" presName="txSpace" presStyleCnt="0"/>
      <dgm:spPr/>
    </dgm:pt>
    <dgm:pt modelId="{5CC37F5D-7EBE-4349-B7CA-0CB22038479F}" type="pres">
      <dgm:prSet presAssocID="{355BA1A6-469D-45E5-83C5-336AAFB1FEEE}" presName="desTx" presStyleLbl="revTx" presStyleIdx="5" presStyleCnt="12">
        <dgm:presLayoutVars/>
      </dgm:prSet>
      <dgm:spPr/>
    </dgm:pt>
    <dgm:pt modelId="{A960F31C-C911-4ED0-BF8F-00114790CBE7}" type="pres">
      <dgm:prSet presAssocID="{9EC53C3E-0D04-48F6-8E4E-AEE459FDE39E}" presName="sibTrans" presStyleCnt="0"/>
      <dgm:spPr/>
    </dgm:pt>
    <dgm:pt modelId="{4AA6A507-11DD-4947-BE1C-723F1E945382}" type="pres">
      <dgm:prSet presAssocID="{71F420BC-1719-45CA-B1BD-6CB6DD0D0B07}" presName="compNode" presStyleCnt="0"/>
      <dgm:spPr/>
    </dgm:pt>
    <dgm:pt modelId="{0875FF35-AA70-4E9F-84A9-A783B509A66C}" type="pres">
      <dgm:prSet presAssocID="{71F420BC-1719-45CA-B1BD-6CB6DD0D0B0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8B26D45-C4D2-4B7C-A5A4-B98A57670A60}" type="pres">
      <dgm:prSet presAssocID="{71F420BC-1719-45CA-B1BD-6CB6DD0D0B07}" presName="iconSpace" presStyleCnt="0"/>
      <dgm:spPr/>
    </dgm:pt>
    <dgm:pt modelId="{A270752D-240F-4D1E-9622-FD7E6C4EDF71}" type="pres">
      <dgm:prSet presAssocID="{71F420BC-1719-45CA-B1BD-6CB6DD0D0B07}" presName="parTx" presStyleLbl="revTx" presStyleIdx="6" presStyleCnt="12">
        <dgm:presLayoutVars>
          <dgm:chMax val="0"/>
          <dgm:chPref val="0"/>
        </dgm:presLayoutVars>
      </dgm:prSet>
      <dgm:spPr/>
    </dgm:pt>
    <dgm:pt modelId="{EF2A2F95-CF81-463D-92E8-8E1390114477}" type="pres">
      <dgm:prSet presAssocID="{71F420BC-1719-45CA-B1BD-6CB6DD0D0B07}" presName="txSpace" presStyleCnt="0"/>
      <dgm:spPr/>
    </dgm:pt>
    <dgm:pt modelId="{F3BB0B00-91F1-43F4-86BE-8727E2E61A61}" type="pres">
      <dgm:prSet presAssocID="{71F420BC-1719-45CA-B1BD-6CB6DD0D0B07}" presName="desTx" presStyleLbl="revTx" presStyleIdx="7" presStyleCnt="12">
        <dgm:presLayoutVars/>
      </dgm:prSet>
      <dgm:spPr/>
    </dgm:pt>
    <dgm:pt modelId="{C2928BCE-2156-43B9-88E2-7409F7B40609}" type="pres">
      <dgm:prSet presAssocID="{1A9F3D99-CFAB-4A5F-9A89-5B2463F68A1F}" presName="sibTrans" presStyleCnt="0"/>
      <dgm:spPr/>
    </dgm:pt>
    <dgm:pt modelId="{46ECB2B5-47C9-465D-B418-07E86C8F95BC}" type="pres">
      <dgm:prSet presAssocID="{6F681F03-AD37-402D-B52A-77F2BF546A5A}" presName="compNode" presStyleCnt="0"/>
      <dgm:spPr/>
    </dgm:pt>
    <dgm:pt modelId="{B9F8A0F8-BBF6-4B92-865C-CCA9796D4859}" type="pres">
      <dgm:prSet presAssocID="{6F681F03-AD37-402D-B52A-77F2BF546A5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9A97A9FF-71BC-4974-AE2D-3BCC36A9E89F}" type="pres">
      <dgm:prSet presAssocID="{6F681F03-AD37-402D-B52A-77F2BF546A5A}" presName="iconSpace" presStyleCnt="0"/>
      <dgm:spPr/>
    </dgm:pt>
    <dgm:pt modelId="{5E348D95-EB02-45C9-935B-254D734491A6}" type="pres">
      <dgm:prSet presAssocID="{6F681F03-AD37-402D-B52A-77F2BF546A5A}" presName="parTx" presStyleLbl="revTx" presStyleIdx="8" presStyleCnt="12">
        <dgm:presLayoutVars>
          <dgm:chMax val="0"/>
          <dgm:chPref val="0"/>
        </dgm:presLayoutVars>
      </dgm:prSet>
      <dgm:spPr/>
    </dgm:pt>
    <dgm:pt modelId="{64BCB949-10FB-40F7-B883-BF23ED99F443}" type="pres">
      <dgm:prSet presAssocID="{6F681F03-AD37-402D-B52A-77F2BF546A5A}" presName="txSpace" presStyleCnt="0"/>
      <dgm:spPr/>
    </dgm:pt>
    <dgm:pt modelId="{934B71FD-1590-4086-A477-02FBAF92A3D5}" type="pres">
      <dgm:prSet presAssocID="{6F681F03-AD37-402D-B52A-77F2BF546A5A}" presName="desTx" presStyleLbl="revTx" presStyleIdx="9" presStyleCnt="12">
        <dgm:presLayoutVars/>
      </dgm:prSet>
      <dgm:spPr/>
    </dgm:pt>
    <dgm:pt modelId="{216827F0-3A29-4E3D-AB2A-1E631444DA92}" type="pres">
      <dgm:prSet presAssocID="{970BE755-1F3C-4433-BD0E-C54B676024FA}" presName="sibTrans" presStyleCnt="0"/>
      <dgm:spPr/>
    </dgm:pt>
    <dgm:pt modelId="{701561F7-E57F-455A-BC9E-C01502895CB8}" type="pres">
      <dgm:prSet presAssocID="{FD45B58C-B8FE-4D8E-AFF2-5F4938249C32}" presName="compNode" presStyleCnt="0"/>
      <dgm:spPr/>
    </dgm:pt>
    <dgm:pt modelId="{3F451988-180A-4B3E-9FA1-5DD75C55081C}" type="pres">
      <dgm:prSet presAssocID="{FD45B58C-B8FE-4D8E-AFF2-5F4938249C3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51B4A11D-4587-4124-B33B-EF4ED9ADBFCA}" type="pres">
      <dgm:prSet presAssocID="{FD45B58C-B8FE-4D8E-AFF2-5F4938249C32}" presName="iconSpace" presStyleCnt="0"/>
      <dgm:spPr/>
    </dgm:pt>
    <dgm:pt modelId="{6F2D5AC4-3205-438C-A54E-CA6F0568ED9C}" type="pres">
      <dgm:prSet presAssocID="{FD45B58C-B8FE-4D8E-AFF2-5F4938249C32}" presName="parTx" presStyleLbl="revTx" presStyleIdx="10" presStyleCnt="12">
        <dgm:presLayoutVars>
          <dgm:chMax val="0"/>
          <dgm:chPref val="0"/>
        </dgm:presLayoutVars>
      </dgm:prSet>
      <dgm:spPr/>
    </dgm:pt>
    <dgm:pt modelId="{76151502-3D47-44A9-9C55-0CE32C513E53}" type="pres">
      <dgm:prSet presAssocID="{FD45B58C-B8FE-4D8E-AFF2-5F4938249C32}" presName="txSpace" presStyleCnt="0"/>
      <dgm:spPr/>
    </dgm:pt>
    <dgm:pt modelId="{6109DD24-6A3F-48DD-9BB1-BA899C681BF7}" type="pres">
      <dgm:prSet presAssocID="{FD45B58C-B8FE-4D8E-AFF2-5F4938249C32}" presName="desTx" presStyleLbl="revTx" presStyleIdx="11" presStyleCnt="12">
        <dgm:presLayoutVars/>
      </dgm:prSet>
      <dgm:spPr/>
    </dgm:pt>
  </dgm:ptLst>
  <dgm:cxnLst>
    <dgm:cxn modelId="{456C9207-69EC-4941-AA82-6403E031F3E2}" type="presOf" srcId="{355BA1A6-469D-45E5-83C5-336AAFB1FEEE}" destId="{243B17B1-1C36-476E-A8F4-60FA935E1606}" srcOrd="0" destOrd="0" presId="urn:microsoft.com/office/officeart/2018/2/layout/IconLabelDescriptionList"/>
    <dgm:cxn modelId="{0E063B0A-F1FB-4A68-9C76-841D3DEB183B}" type="presOf" srcId="{115B438F-A9CE-49E2-A4D9-20F7BCFA275E}" destId="{DCA8EFE1-3349-4311-B4BA-1C604EE7A782}" srcOrd="0" destOrd="0" presId="urn:microsoft.com/office/officeart/2018/2/layout/IconLabelDescriptionList"/>
    <dgm:cxn modelId="{B04CC00B-5480-4EA6-8270-30570ADD40F4}" type="presOf" srcId="{6B38C6E3-3B2C-472C-B153-A86E369789A0}" destId="{44A1C31C-8CCB-4304-AD79-25979D0836D5}" srcOrd="0" destOrd="0" presId="urn:microsoft.com/office/officeart/2018/2/layout/IconLabelDescriptionList"/>
    <dgm:cxn modelId="{8EE6610D-2065-4C07-A180-2C92610CB02D}" srcId="{3E40F597-FE25-4E38-8323-205778370A9A}" destId="{115B438F-A9CE-49E2-A4D9-20F7BCFA275E}" srcOrd="0" destOrd="0" parTransId="{AD88C7C7-8881-40BC-9F56-07B905C8CC99}" sibTransId="{723D5B2C-120C-470C-AA30-5026931DAAF8}"/>
    <dgm:cxn modelId="{D4F2EF26-BD46-420D-A2B7-96BDB00B1E49}" type="presOf" srcId="{71F420BC-1719-45CA-B1BD-6CB6DD0D0B07}" destId="{A270752D-240F-4D1E-9622-FD7E6C4EDF71}" srcOrd="0" destOrd="0" presId="urn:microsoft.com/office/officeart/2018/2/layout/IconLabelDescriptionList"/>
    <dgm:cxn modelId="{F0CBB730-E1AC-411F-98FA-8BFCB0026932}" srcId="{FD45B58C-B8FE-4D8E-AFF2-5F4938249C32}" destId="{418F6602-7D4B-4549-9D49-4520C3007B40}" srcOrd="0" destOrd="0" parTransId="{B7D4A183-64D3-4281-961C-6C37A02ECAA0}" sibTransId="{7969017B-5466-49C4-BA68-2E30E8326370}"/>
    <dgm:cxn modelId="{2CF03635-8A56-466A-B582-A4CA716E2E61}" srcId="{3E40F597-FE25-4E38-8323-205778370A9A}" destId="{6B38C6E3-3B2C-472C-B153-A86E369789A0}" srcOrd="1" destOrd="0" parTransId="{6B54A423-8F4D-4C50-8DF1-9830B5E3595D}" sibTransId="{3B5E2529-072A-4323-A68B-801A0ECD3D01}"/>
    <dgm:cxn modelId="{2D8A8F3B-AE39-4E9F-843D-BC4A85F65BF8}" srcId="{3E40F597-FE25-4E38-8323-205778370A9A}" destId="{FD45B58C-B8FE-4D8E-AFF2-5F4938249C32}" srcOrd="5" destOrd="0" parTransId="{84403CED-A48C-413E-8F78-573B0C97405A}" sibTransId="{9FE2E549-4EE5-4D0D-B276-2CA2FE5D7564}"/>
    <dgm:cxn modelId="{1DABF56D-523E-45A9-805A-DB2816320794}" srcId="{3E40F597-FE25-4E38-8323-205778370A9A}" destId="{6F681F03-AD37-402D-B52A-77F2BF546A5A}" srcOrd="4" destOrd="0" parTransId="{AF8A09D1-AB18-4F14-B622-AF90CCCFF0BF}" sibTransId="{970BE755-1F3C-4433-BD0E-C54B676024FA}"/>
    <dgm:cxn modelId="{B5C24F72-B47E-4121-BEE7-11EA84C83A02}" type="presOf" srcId="{27823C3E-0C43-473A-9499-079A0F0F6238}" destId="{6109DD24-6A3F-48DD-9BB1-BA899C681BF7}" srcOrd="0" destOrd="1" presId="urn:microsoft.com/office/officeart/2018/2/layout/IconLabelDescriptionList"/>
    <dgm:cxn modelId="{68685173-9FE8-462A-91E7-61515C6FDF4B}" srcId="{3E40F597-FE25-4E38-8323-205778370A9A}" destId="{355BA1A6-469D-45E5-83C5-336AAFB1FEEE}" srcOrd="2" destOrd="0" parTransId="{71A149F4-AE2F-49F3-AFB4-965E33BB5C56}" sibTransId="{9EC53C3E-0D04-48F6-8E4E-AEE459FDE39E}"/>
    <dgm:cxn modelId="{961B6882-F25D-45F9-BD5F-E8E30A9F74D4}" type="presOf" srcId="{418F6602-7D4B-4549-9D49-4520C3007B40}" destId="{6109DD24-6A3F-48DD-9BB1-BA899C681BF7}" srcOrd="0" destOrd="0" presId="urn:microsoft.com/office/officeart/2018/2/layout/IconLabelDescriptionList"/>
    <dgm:cxn modelId="{B81BBE8A-C1B4-432D-9210-A8677F8F5FF3}" srcId="{FD45B58C-B8FE-4D8E-AFF2-5F4938249C32}" destId="{27823C3E-0C43-473A-9499-079A0F0F6238}" srcOrd="1" destOrd="0" parTransId="{352FCB6C-1C74-43B0-8A03-2A40130F306D}" sibTransId="{1C3A90E1-564C-4D58-9339-E7B66FED8156}"/>
    <dgm:cxn modelId="{A3C0AA95-CE97-4333-A395-A8A5CE5E01E8}" type="presOf" srcId="{3E40F597-FE25-4E38-8323-205778370A9A}" destId="{F4075049-8B07-4443-B94F-624854BE3C4D}" srcOrd="0" destOrd="0" presId="urn:microsoft.com/office/officeart/2018/2/layout/IconLabelDescriptionList"/>
    <dgm:cxn modelId="{2593B1BA-4293-46CA-A227-F8436F352BAB}" srcId="{3E40F597-FE25-4E38-8323-205778370A9A}" destId="{71F420BC-1719-45CA-B1BD-6CB6DD0D0B07}" srcOrd="3" destOrd="0" parTransId="{573E2BEB-BE54-4D28-A36E-E56C190FBD82}" sibTransId="{1A9F3D99-CFAB-4A5F-9A89-5B2463F68A1F}"/>
    <dgm:cxn modelId="{4921E8C6-F445-4D7A-BC03-2782BB4967C1}" type="presOf" srcId="{6F681F03-AD37-402D-B52A-77F2BF546A5A}" destId="{5E348D95-EB02-45C9-935B-254D734491A6}" srcOrd="0" destOrd="0" presId="urn:microsoft.com/office/officeart/2018/2/layout/IconLabelDescriptionList"/>
    <dgm:cxn modelId="{47D994E0-51E4-402D-8446-F62D24F4483C}" type="presOf" srcId="{FD45B58C-B8FE-4D8E-AFF2-5F4938249C32}" destId="{6F2D5AC4-3205-438C-A54E-CA6F0568ED9C}" srcOrd="0" destOrd="0" presId="urn:microsoft.com/office/officeart/2018/2/layout/IconLabelDescriptionList"/>
    <dgm:cxn modelId="{719CCA55-E81A-44CD-A1DE-2543511DD09C}" type="presParOf" srcId="{F4075049-8B07-4443-B94F-624854BE3C4D}" destId="{EE54F8D4-8FE6-4F28-91AF-8A26DA9487DC}" srcOrd="0" destOrd="0" presId="urn:microsoft.com/office/officeart/2018/2/layout/IconLabelDescriptionList"/>
    <dgm:cxn modelId="{6BA6113F-A7B3-4BA2-B748-7871121817FB}" type="presParOf" srcId="{EE54F8D4-8FE6-4F28-91AF-8A26DA9487DC}" destId="{4495726D-16DC-4E58-A246-3497EC8470B8}" srcOrd="0" destOrd="0" presId="urn:microsoft.com/office/officeart/2018/2/layout/IconLabelDescriptionList"/>
    <dgm:cxn modelId="{3C1DFE9D-A690-46B8-8C73-B9B1222F128B}" type="presParOf" srcId="{EE54F8D4-8FE6-4F28-91AF-8A26DA9487DC}" destId="{9ED5FF85-55FE-484B-B442-CBC1C63C99B9}" srcOrd="1" destOrd="0" presId="urn:microsoft.com/office/officeart/2018/2/layout/IconLabelDescriptionList"/>
    <dgm:cxn modelId="{44F511EF-5D03-4C13-A28E-31AC33292BF1}" type="presParOf" srcId="{EE54F8D4-8FE6-4F28-91AF-8A26DA9487DC}" destId="{DCA8EFE1-3349-4311-B4BA-1C604EE7A782}" srcOrd="2" destOrd="0" presId="urn:microsoft.com/office/officeart/2018/2/layout/IconLabelDescriptionList"/>
    <dgm:cxn modelId="{EB591D07-824E-43DC-8CB9-EA94496239E7}" type="presParOf" srcId="{EE54F8D4-8FE6-4F28-91AF-8A26DA9487DC}" destId="{4651F2F1-DF77-40D3-AD3E-5B3A887205A5}" srcOrd="3" destOrd="0" presId="urn:microsoft.com/office/officeart/2018/2/layout/IconLabelDescriptionList"/>
    <dgm:cxn modelId="{EB3593CB-E663-444D-9D38-8F5C6FC8F44C}" type="presParOf" srcId="{EE54F8D4-8FE6-4F28-91AF-8A26DA9487DC}" destId="{BF37FD21-2C37-44FB-8964-FD927F0DAB68}" srcOrd="4" destOrd="0" presId="urn:microsoft.com/office/officeart/2018/2/layout/IconLabelDescriptionList"/>
    <dgm:cxn modelId="{9DD01986-9EB2-4EEC-BA19-37ACB76C15FD}" type="presParOf" srcId="{F4075049-8B07-4443-B94F-624854BE3C4D}" destId="{9A63E3AD-7931-4120-A1D8-607240040974}" srcOrd="1" destOrd="0" presId="urn:microsoft.com/office/officeart/2018/2/layout/IconLabelDescriptionList"/>
    <dgm:cxn modelId="{94AC5403-5B91-4C8C-B167-067F603F7F49}" type="presParOf" srcId="{F4075049-8B07-4443-B94F-624854BE3C4D}" destId="{765EF8FA-E7B1-4A13-BDD0-01A784902F63}" srcOrd="2" destOrd="0" presId="urn:microsoft.com/office/officeart/2018/2/layout/IconLabelDescriptionList"/>
    <dgm:cxn modelId="{0396D9F2-48B7-4A84-96F0-2DD4D02BA905}" type="presParOf" srcId="{765EF8FA-E7B1-4A13-BDD0-01A784902F63}" destId="{0B7C65CD-97E0-4E94-BBDB-720C4BBAE8E9}" srcOrd="0" destOrd="0" presId="urn:microsoft.com/office/officeart/2018/2/layout/IconLabelDescriptionList"/>
    <dgm:cxn modelId="{6A9D37FC-36EB-4B51-8B02-D5FDCCC36B48}" type="presParOf" srcId="{765EF8FA-E7B1-4A13-BDD0-01A784902F63}" destId="{33732F74-9FF5-4F6A-BC23-138D13FBDFEE}" srcOrd="1" destOrd="0" presId="urn:microsoft.com/office/officeart/2018/2/layout/IconLabelDescriptionList"/>
    <dgm:cxn modelId="{E58772A6-882C-452B-9250-9F8C8DEEF914}" type="presParOf" srcId="{765EF8FA-E7B1-4A13-BDD0-01A784902F63}" destId="{44A1C31C-8CCB-4304-AD79-25979D0836D5}" srcOrd="2" destOrd="0" presId="urn:microsoft.com/office/officeart/2018/2/layout/IconLabelDescriptionList"/>
    <dgm:cxn modelId="{2E4968DE-4DB8-46CD-9A36-DA78FEF9152D}" type="presParOf" srcId="{765EF8FA-E7B1-4A13-BDD0-01A784902F63}" destId="{282A25DF-D10F-4E51-9DD0-4E80B401B264}" srcOrd="3" destOrd="0" presId="urn:microsoft.com/office/officeart/2018/2/layout/IconLabelDescriptionList"/>
    <dgm:cxn modelId="{B199D770-93AC-4FB9-B744-1102C4D0B2C4}" type="presParOf" srcId="{765EF8FA-E7B1-4A13-BDD0-01A784902F63}" destId="{A62F527B-09C9-4171-BF86-D8FB71EE9319}" srcOrd="4" destOrd="0" presId="urn:microsoft.com/office/officeart/2018/2/layout/IconLabelDescriptionList"/>
    <dgm:cxn modelId="{405B9DF8-5783-49CC-B41E-7E6427193337}" type="presParOf" srcId="{F4075049-8B07-4443-B94F-624854BE3C4D}" destId="{1D541F48-C381-40F2-AEAB-12336B2F5171}" srcOrd="3" destOrd="0" presId="urn:microsoft.com/office/officeart/2018/2/layout/IconLabelDescriptionList"/>
    <dgm:cxn modelId="{21C8E819-4B9A-413D-B039-2DF8CCF15FEE}" type="presParOf" srcId="{F4075049-8B07-4443-B94F-624854BE3C4D}" destId="{7891F250-2163-4B73-BA61-FC15DF498FD0}" srcOrd="4" destOrd="0" presId="urn:microsoft.com/office/officeart/2018/2/layout/IconLabelDescriptionList"/>
    <dgm:cxn modelId="{4FA087D5-23F5-4D9E-99D9-44AD6FBD7B2C}" type="presParOf" srcId="{7891F250-2163-4B73-BA61-FC15DF498FD0}" destId="{3761CCC5-E55F-4089-A4A9-A1E9C1AB2ADB}" srcOrd="0" destOrd="0" presId="urn:microsoft.com/office/officeart/2018/2/layout/IconLabelDescriptionList"/>
    <dgm:cxn modelId="{7BF7D362-C27C-48F3-8E1A-62165A9D3482}" type="presParOf" srcId="{7891F250-2163-4B73-BA61-FC15DF498FD0}" destId="{814CF06D-BFE5-4802-93ED-4B0043ECD896}" srcOrd="1" destOrd="0" presId="urn:microsoft.com/office/officeart/2018/2/layout/IconLabelDescriptionList"/>
    <dgm:cxn modelId="{7316DD3E-2D4F-4DDB-BE23-9E264CAA8220}" type="presParOf" srcId="{7891F250-2163-4B73-BA61-FC15DF498FD0}" destId="{243B17B1-1C36-476E-A8F4-60FA935E1606}" srcOrd="2" destOrd="0" presId="urn:microsoft.com/office/officeart/2018/2/layout/IconLabelDescriptionList"/>
    <dgm:cxn modelId="{0CC8884D-F0BD-48AC-AF64-9CF28243D092}" type="presParOf" srcId="{7891F250-2163-4B73-BA61-FC15DF498FD0}" destId="{E3F15EE5-A96D-473D-87E1-328E4F684BD4}" srcOrd="3" destOrd="0" presId="urn:microsoft.com/office/officeart/2018/2/layout/IconLabelDescriptionList"/>
    <dgm:cxn modelId="{41D7DE64-ABF5-411A-9CD7-803E01C8A8DB}" type="presParOf" srcId="{7891F250-2163-4B73-BA61-FC15DF498FD0}" destId="{5CC37F5D-7EBE-4349-B7CA-0CB22038479F}" srcOrd="4" destOrd="0" presId="urn:microsoft.com/office/officeart/2018/2/layout/IconLabelDescriptionList"/>
    <dgm:cxn modelId="{F52B1EAE-BE96-4D2D-8862-7AFB86B98BC2}" type="presParOf" srcId="{F4075049-8B07-4443-B94F-624854BE3C4D}" destId="{A960F31C-C911-4ED0-BF8F-00114790CBE7}" srcOrd="5" destOrd="0" presId="urn:microsoft.com/office/officeart/2018/2/layout/IconLabelDescriptionList"/>
    <dgm:cxn modelId="{51C6A309-5883-4338-B379-FF6C7C5DA923}" type="presParOf" srcId="{F4075049-8B07-4443-B94F-624854BE3C4D}" destId="{4AA6A507-11DD-4947-BE1C-723F1E945382}" srcOrd="6" destOrd="0" presId="urn:microsoft.com/office/officeart/2018/2/layout/IconLabelDescriptionList"/>
    <dgm:cxn modelId="{10BABC5E-649F-49AB-B5B8-48CB56BC3310}" type="presParOf" srcId="{4AA6A507-11DD-4947-BE1C-723F1E945382}" destId="{0875FF35-AA70-4E9F-84A9-A783B509A66C}" srcOrd="0" destOrd="0" presId="urn:microsoft.com/office/officeart/2018/2/layout/IconLabelDescriptionList"/>
    <dgm:cxn modelId="{1BE04ABA-B0F5-4DAD-AC76-9F90143118DD}" type="presParOf" srcId="{4AA6A507-11DD-4947-BE1C-723F1E945382}" destId="{68B26D45-C4D2-4B7C-A5A4-B98A57670A60}" srcOrd="1" destOrd="0" presId="urn:microsoft.com/office/officeart/2018/2/layout/IconLabelDescriptionList"/>
    <dgm:cxn modelId="{1AEDC468-110D-4DF7-9A5A-A1A914FC3389}" type="presParOf" srcId="{4AA6A507-11DD-4947-BE1C-723F1E945382}" destId="{A270752D-240F-4D1E-9622-FD7E6C4EDF71}" srcOrd="2" destOrd="0" presId="urn:microsoft.com/office/officeart/2018/2/layout/IconLabelDescriptionList"/>
    <dgm:cxn modelId="{1C669DCD-C65C-4F55-A0A4-C41CC61BC65A}" type="presParOf" srcId="{4AA6A507-11DD-4947-BE1C-723F1E945382}" destId="{EF2A2F95-CF81-463D-92E8-8E1390114477}" srcOrd="3" destOrd="0" presId="urn:microsoft.com/office/officeart/2018/2/layout/IconLabelDescriptionList"/>
    <dgm:cxn modelId="{EBD45472-5F57-44EE-91C6-9AD30C36141A}" type="presParOf" srcId="{4AA6A507-11DD-4947-BE1C-723F1E945382}" destId="{F3BB0B00-91F1-43F4-86BE-8727E2E61A61}" srcOrd="4" destOrd="0" presId="urn:microsoft.com/office/officeart/2018/2/layout/IconLabelDescriptionList"/>
    <dgm:cxn modelId="{46C45BE8-2328-4415-8F27-4974F0DE7D2B}" type="presParOf" srcId="{F4075049-8B07-4443-B94F-624854BE3C4D}" destId="{C2928BCE-2156-43B9-88E2-7409F7B40609}" srcOrd="7" destOrd="0" presId="urn:microsoft.com/office/officeart/2018/2/layout/IconLabelDescriptionList"/>
    <dgm:cxn modelId="{19F6B214-3479-450E-8C7B-77CFE9C41FBB}" type="presParOf" srcId="{F4075049-8B07-4443-B94F-624854BE3C4D}" destId="{46ECB2B5-47C9-465D-B418-07E86C8F95BC}" srcOrd="8" destOrd="0" presId="urn:microsoft.com/office/officeart/2018/2/layout/IconLabelDescriptionList"/>
    <dgm:cxn modelId="{47A09A32-C026-4871-BF26-D4819D566343}" type="presParOf" srcId="{46ECB2B5-47C9-465D-B418-07E86C8F95BC}" destId="{B9F8A0F8-BBF6-4B92-865C-CCA9796D4859}" srcOrd="0" destOrd="0" presId="urn:microsoft.com/office/officeart/2018/2/layout/IconLabelDescriptionList"/>
    <dgm:cxn modelId="{D5AEB135-DB97-4D35-94E1-7A6AA2006203}" type="presParOf" srcId="{46ECB2B5-47C9-465D-B418-07E86C8F95BC}" destId="{9A97A9FF-71BC-4974-AE2D-3BCC36A9E89F}" srcOrd="1" destOrd="0" presId="urn:microsoft.com/office/officeart/2018/2/layout/IconLabelDescriptionList"/>
    <dgm:cxn modelId="{08E0B265-B273-482D-B3CF-45E81844966F}" type="presParOf" srcId="{46ECB2B5-47C9-465D-B418-07E86C8F95BC}" destId="{5E348D95-EB02-45C9-935B-254D734491A6}" srcOrd="2" destOrd="0" presId="urn:microsoft.com/office/officeart/2018/2/layout/IconLabelDescriptionList"/>
    <dgm:cxn modelId="{27A63BD4-5401-49EE-9379-95CDDAB2BA89}" type="presParOf" srcId="{46ECB2B5-47C9-465D-B418-07E86C8F95BC}" destId="{64BCB949-10FB-40F7-B883-BF23ED99F443}" srcOrd="3" destOrd="0" presId="urn:microsoft.com/office/officeart/2018/2/layout/IconLabelDescriptionList"/>
    <dgm:cxn modelId="{BF3E45A6-D203-453F-B4F4-12196D75ABDF}" type="presParOf" srcId="{46ECB2B5-47C9-465D-B418-07E86C8F95BC}" destId="{934B71FD-1590-4086-A477-02FBAF92A3D5}" srcOrd="4" destOrd="0" presId="urn:microsoft.com/office/officeart/2018/2/layout/IconLabelDescriptionList"/>
    <dgm:cxn modelId="{4BECF80A-AD7D-4EE6-B284-B539300DEBD0}" type="presParOf" srcId="{F4075049-8B07-4443-B94F-624854BE3C4D}" destId="{216827F0-3A29-4E3D-AB2A-1E631444DA92}" srcOrd="9" destOrd="0" presId="urn:microsoft.com/office/officeart/2018/2/layout/IconLabelDescriptionList"/>
    <dgm:cxn modelId="{2E41340C-1F7E-4347-B968-D42B71939287}" type="presParOf" srcId="{F4075049-8B07-4443-B94F-624854BE3C4D}" destId="{701561F7-E57F-455A-BC9E-C01502895CB8}" srcOrd="10" destOrd="0" presId="urn:microsoft.com/office/officeart/2018/2/layout/IconLabelDescriptionList"/>
    <dgm:cxn modelId="{759B4CDE-E090-4908-9366-2CA2E52BC805}" type="presParOf" srcId="{701561F7-E57F-455A-BC9E-C01502895CB8}" destId="{3F451988-180A-4B3E-9FA1-5DD75C55081C}" srcOrd="0" destOrd="0" presId="urn:microsoft.com/office/officeart/2018/2/layout/IconLabelDescriptionList"/>
    <dgm:cxn modelId="{754C99FD-A09C-4619-99E5-15577FA36B95}" type="presParOf" srcId="{701561F7-E57F-455A-BC9E-C01502895CB8}" destId="{51B4A11D-4587-4124-B33B-EF4ED9ADBFCA}" srcOrd="1" destOrd="0" presId="urn:microsoft.com/office/officeart/2018/2/layout/IconLabelDescriptionList"/>
    <dgm:cxn modelId="{2ED65BDD-DED5-4AEC-A740-1104E99F005D}" type="presParOf" srcId="{701561F7-E57F-455A-BC9E-C01502895CB8}" destId="{6F2D5AC4-3205-438C-A54E-CA6F0568ED9C}" srcOrd="2" destOrd="0" presId="urn:microsoft.com/office/officeart/2018/2/layout/IconLabelDescriptionList"/>
    <dgm:cxn modelId="{843FAC82-6193-445E-ACEB-01C24E0E3AE3}" type="presParOf" srcId="{701561F7-E57F-455A-BC9E-C01502895CB8}" destId="{76151502-3D47-44A9-9C55-0CE32C513E53}" srcOrd="3" destOrd="0" presId="urn:microsoft.com/office/officeart/2018/2/layout/IconLabelDescriptionList"/>
    <dgm:cxn modelId="{301E1E05-21C0-493A-8986-6446E8FE9D44}" type="presParOf" srcId="{701561F7-E57F-455A-BC9E-C01502895CB8}" destId="{6109DD24-6A3F-48DD-9BB1-BA899C681BF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14F2D-CA67-4297-9CB9-85BDC359D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A33D2A-41D6-429F-95E3-86FDA3F3CEC3}">
      <dgm:prSet/>
      <dgm:spPr/>
      <dgm:t>
        <a:bodyPr/>
        <a:lstStyle/>
        <a:p>
          <a:r>
            <a:rPr lang="pt-BR"/>
            <a:t>Aulas com chamadas de vídeo para conteúdos novos, esclarecimento de dúvidas, resolução de exercícios</a:t>
          </a:r>
          <a:endParaRPr lang="en-US"/>
        </a:p>
      </dgm:t>
    </dgm:pt>
    <dgm:pt modelId="{32959AD9-7F80-4C04-BE1C-119281B6627E}" type="parTrans" cxnId="{CFA99980-C80B-4DDB-8BD1-163F851C43CC}">
      <dgm:prSet/>
      <dgm:spPr/>
      <dgm:t>
        <a:bodyPr/>
        <a:lstStyle/>
        <a:p>
          <a:endParaRPr lang="en-US"/>
        </a:p>
      </dgm:t>
    </dgm:pt>
    <dgm:pt modelId="{7792D085-710B-42BD-905D-C60296E24C3F}" type="sibTrans" cxnId="{CFA99980-C80B-4DDB-8BD1-163F851C43CC}">
      <dgm:prSet/>
      <dgm:spPr/>
      <dgm:t>
        <a:bodyPr/>
        <a:lstStyle/>
        <a:p>
          <a:endParaRPr lang="en-US"/>
        </a:p>
      </dgm:t>
    </dgm:pt>
    <dgm:pt modelId="{F19B8055-61C6-4231-BC7B-34A9F723B16F}">
      <dgm:prSet/>
      <dgm:spPr/>
      <dgm:t>
        <a:bodyPr/>
        <a:lstStyle/>
        <a:p>
          <a:r>
            <a:rPr lang="pt-BR"/>
            <a:t>Frequência, apurada quinzenalmente por meio de atividades</a:t>
          </a:r>
          <a:endParaRPr lang="en-US"/>
        </a:p>
      </dgm:t>
    </dgm:pt>
    <dgm:pt modelId="{A2D24B40-42D7-4FD7-927E-75C0C618E3C0}" type="parTrans" cxnId="{DFF42271-4191-46E4-B98E-A618D527EDB2}">
      <dgm:prSet/>
      <dgm:spPr/>
      <dgm:t>
        <a:bodyPr/>
        <a:lstStyle/>
        <a:p>
          <a:endParaRPr lang="en-US"/>
        </a:p>
      </dgm:t>
    </dgm:pt>
    <dgm:pt modelId="{3F72D6D9-F99B-4FF6-B86F-0F5E4F0C70FE}" type="sibTrans" cxnId="{DFF42271-4191-46E4-B98E-A618D527EDB2}">
      <dgm:prSet/>
      <dgm:spPr/>
      <dgm:t>
        <a:bodyPr/>
        <a:lstStyle/>
        <a:p>
          <a:endParaRPr lang="en-US"/>
        </a:p>
      </dgm:t>
    </dgm:pt>
    <dgm:pt modelId="{4A4F0CF3-E37E-4359-BED9-1A3A29E719CC}">
      <dgm:prSet/>
      <dgm:spPr/>
      <dgm:t>
        <a:bodyPr/>
        <a:lstStyle/>
        <a:p>
          <a:r>
            <a:rPr lang="pt-BR"/>
            <a:t>Então, sempre acontecerão duas atividades por mês, uma para cada quinzena</a:t>
          </a:r>
          <a:endParaRPr lang="en-US"/>
        </a:p>
      </dgm:t>
    </dgm:pt>
    <dgm:pt modelId="{05289B61-C1DD-4131-B59F-F9DF5863AC4A}" type="parTrans" cxnId="{2FF25CEA-5BB3-462C-AD42-D510D568E582}">
      <dgm:prSet/>
      <dgm:spPr/>
      <dgm:t>
        <a:bodyPr/>
        <a:lstStyle/>
        <a:p>
          <a:endParaRPr lang="en-US"/>
        </a:p>
      </dgm:t>
    </dgm:pt>
    <dgm:pt modelId="{CDEF2030-0D0D-4175-9B32-607B26A32A75}" type="sibTrans" cxnId="{2FF25CEA-5BB3-462C-AD42-D510D568E582}">
      <dgm:prSet/>
      <dgm:spPr/>
      <dgm:t>
        <a:bodyPr/>
        <a:lstStyle/>
        <a:p>
          <a:endParaRPr lang="en-US"/>
        </a:p>
      </dgm:t>
    </dgm:pt>
    <dgm:pt modelId="{6CBDA018-6F18-45B8-9F4D-5A31C71E1B93}" type="pres">
      <dgm:prSet presAssocID="{94614F2D-CA67-4297-9CB9-85BDC359D015}" presName="linear" presStyleCnt="0">
        <dgm:presLayoutVars>
          <dgm:animLvl val="lvl"/>
          <dgm:resizeHandles val="exact"/>
        </dgm:presLayoutVars>
      </dgm:prSet>
      <dgm:spPr/>
    </dgm:pt>
    <dgm:pt modelId="{F5F0FFC1-7B47-49A1-A8D5-9B4A916BF634}" type="pres">
      <dgm:prSet presAssocID="{65A33D2A-41D6-429F-95E3-86FDA3F3CE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A61982-316B-4287-B066-E10A83F895BD}" type="pres">
      <dgm:prSet presAssocID="{7792D085-710B-42BD-905D-C60296E24C3F}" presName="spacer" presStyleCnt="0"/>
      <dgm:spPr/>
    </dgm:pt>
    <dgm:pt modelId="{88811289-B04F-4AE2-8566-7C6E98289A98}" type="pres">
      <dgm:prSet presAssocID="{F19B8055-61C6-4231-BC7B-34A9F723B1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AE1A51-A461-4882-9052-8BA834427619}" type="pres">
      <dgm:prSet presAssocID="{3F72D6D9-F99B-4FF6-B86F-0F5E4F0C70FE}" presName="spacer" presStyleCnt="0"/>
      <dgm:spPr/>
    </dgm:pt>
    <dgm:pt modelId="{B8B9B79A-45B0-40B6-9910-AF8F9380CAE1}" type="pres">
      <dgm:prSet presAssocID="{4A4F0CF3-E37E-4359-BED9-1A3A29E719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D05204-2D52-400D-8EE2-47B3B558CA43}" type="presOf" srcId="{94614F2D-CA67-4297-9CB9-85BDC359D015}" destId="{6CBDA018-6F18-45B8-9F4D-5A31C71E1B93}" srcOrd="0" destOrd="0" presId="urn:microsoft.com/office/officeart/2005/8/layout/vList2"/>
    <dgm:cxn modelId="{DFF42271-4191-46E4-B98E-A618D527EDB2}" srcId="{94614F2D-CA67-4297-9CB9-85BDC359D015}" destId="{F19B8055-61C6-4231-BC7B-34A9F723B16F}" srcOrd="1" destOrd="0" parTransId="{A2D24B40-42D7-4FD7-927E-75C0C618E3C0}" sibTransId="{3F72D6D9-F99B-4FF6-B86F-0F5E4F0C70FE}"/>
    <dgm:cxn modelId="{CFA99980-C80B-4DDB-8BD1-163F851C43CC}" srcId="{94614F2D-CA67-4297-9CB9-85BDC359D015}" destId="{65A33D2A-41D6-429F-95E3-86FDA3F3CEC3}" srcOrd="0" destOrd="0" parTransId="{32959AD9-7F80-4C04-BE1C-119281B6627E}" sibTransId="{7792D085-710B-42BD-905D-C60296E24C3F}"/>
    <dgm:cxn modelId="{0A12288C-63EC-4ED6-8E0E-7EEFFFE450F6}" type="presOf" srcId="{4A4F0CF3-E37E-4359-BED9-1A3A29E719CC}" destId="{B8B9B79A-45B0-40B6-9910-AF8F9380CAE1}" srcOrd="0" destOrd="0" presId="urn:microsoft.com/office/officeart/2005/8/layout/vList2"/>
    <dgm:cxn modelId="{1A3B6F9A-2CBE-47C1-AD15-85AFCAA393A0}" type="presOf" srcId="{F19B8055-61C6-4231-BC7B-34A9F723B16F}" destId="{88811289-B04F-4AE2-8566-7C6E98289A98}" srcOrd="0" destOrd="0" presId="urn:microsoft.com/office/officeart/2005/8/layout/vList2"/>
    <dgm:cxn modelId="{0A163EA5-02DB-4D54-8FC6-3BAD7BFAE418}" type="presOf" srcId="{65A33D2A-41D6-429F-95E3-86FDA3F3CEC3}" destId="{F5F0FFC1-7B47-49A1-A8D5-9B4A916BF634}" srcOrd="0" destOrd="0" presId="urn:microsoft.com/office/officeart/2005/8/layout/vList2"/>
    <dgm:cxn modelId="{2FF25CEA-5BB3-462C-AD42-D510D568E582}" srcId="{94614F2D-CA67-4297-9CB9-85BDC359D015}" destId="{4A4F0CF3-E37E-4359-BED9-1A3A29E719CC}" srcOrd="2" destOrd="0" parTransId="{05289B61-C1DD-4131-B59F-F9DF5863AC4A}" sibTransId="{CDEF2030-0D0D-4175-9B32-607B26A32A75}"/>
    <dgm:cxn modelId="{7DE773F8-98D2-4703-9137-5F74ECF45EE2}" type="presParOf" srcId="{6CBDA018-6F18-45B8-9F4D-5A31C71E1B93}" destId="{F5F0FFC1-7B47-49A1-A8D5-9B4A916BF634}" srcOrd="0" destOrd="0" presId="urn:microsoft.com/office/officeart/2005/8/layout/vList2"/>
    <dgm:cxn modelId="{92FC76FF-BE6A-4997-9C02-899217F3699B}" type="presParOf" srcId="{6CBDA018-6F18-45B8-9F4D-5A31C71E1B93}" destId="{FDA61982-316B-4287-B066-E10A83F895BD}" srcOrd="1" destOrd="0" presId="urn:microsoft.com/office/officeart/2005/8/layout/vList2"/>
    <dgm:cxn modelId="{4BA5F90D-193D-4E59-AEDD-120595CBE603}" type="presParOf" srcId="{6CBDA018-6F18-45B8-9F4D-5A31C71E1B93}" destId="{88811289-B04F-4AE2-8566-7C6E98289A98}" srcOrd="2" destOrd="0" presId="urn:microsoft.com/office/officeart/2005/8/layout/vList2"/>
    <dgm:cxn modelId="{04FCFAAA-BBA1-45BD-8E20-FF1287B9A8AA}" type="presParOf" srcId="{6CBDA018-6F18-45B8-9F4D-5A31C71E1B93}" destId="{D4AE1A51-A461-4882-9052-8BA834427619}" srcOrd="3" destOrd="0" presId="urn:microsoft.com/office/officeart/2005/8/layout/vList2"/>
    <dgm:cxn modelId="{0D295FF8-678C-4BB8-B34E-5FD4D7399B1B}" type="presParOf" srcId="{6CBDA018-6F18-45B8-9F4D-5A31C71E1B93}" destId="{B8B9B79A-45B0-40B6-9910-AF8F9380CA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5726D-16DC-4E58-A246-3497EC8470B8}">
      <dsp:nvSpPr>
        <dsp:cNvPr id="0" name=""/>
        <dsp:cNvSpPr/>
      </dsp:nvSpPr>
      <dsp:spPr>
        <a:xfrm>
          <a:off x="5797" y="768533"/>
          <a:ext cx="548542" cy="548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8EFE1-3349-4311-B4BA-1C604EE7A782}">
      <dsp:nvSpPr>
        <dsp:cNvPr id="0" name=""/>
        <dsp:cNvSpPr/>
      </dsp:nvSpPr>
      <dsp:spPr>
        <a:xfrm>
          <a:off x="5797" y="1399078"/>
          <a:ext cx="1567265" cy="39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Chamadas de vídeo</a:t>
          </a:r>
          <a:endParaRPr lang="en-US" sz="1400" kern="1200"/>
        </a:p>
      </dsp:txBody>
      <dsp:txXfrm>
        <a:off x="5797" y="1399078"/>
        <a:ext cx="1567265" cy="396714"/>
      </dsp:txXfrm>
    </dsp:sp>
    <dsp:sp modelId="{BF37FD21-2C37-44FB-8964-FD927F0DAB68}">
      <dsp:nvSpPr>
        <dsp:cNvPr id="0" name=""/>
        <dsp:cNvSpPr/>
      </dsp:nvSpPr>
      <dsp:spPr>
        <a:xfrm>
          <a:off x="5797" y="1833933"/>
          <a:ext cx="1567265" cy="84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C65CD-97E0-4E94-BBDB-720C4BBAE8E9}">
      <dsp:nvSpPr>
        <dsp:cNvPr id="0" name=""/>
        <dsp:cNvSpPr/>
      </dsp:nvSpPr>
      <dsp:spPr>
        <a:xfrm>
          <a:off x="1847334" y="768533"/>
          <a:ext cx="548542" cy="548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1C31C-8CCB-4304-AD79-25979D0836D5}">
      <dsp:nvSpPr>
        <dsp:cNvPr id="0" name=""/>
        <dsp:cNvSpPr/>
      </dsp:nvSpPr>
      <dsp:spPr>
        <a:xfrm>
          <a:off x="1847334" y="1399078"/>
          <a:ext cx="1567265" cy="39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Vídeo aulas gravadas</a:t>
          </a:r>
          <a:endParaRPr lang="en-US" sz="1400" kern="1200"/>
        </a:p>
      </dsp:txBody>
      <dsp:txXfrm>
        <a:off x="1847334" y="1399078"/>
        <a:ext cx="1567265" cy="396714"/>
      </dsp:txXfrm>
    </dsp:sp>
    <dsp:sp modelId="{A62F527B-09C9-4171-BF86-D8FB71EE9319}">
      <dsp:nvSpPr>
        <dsp:cNvPr id="0" name=""/>
        <dsp:cNvSpPr/>
      </dsp:nvSpPr>
      <dsp:spPr>
        <a:xfrm>
          <a:off x="1847334" y="1833933"/>
          <a:ext cx="1567265" cy="84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CCC5-E55F-4089-A4A9-A1E9C1AB2ADB}">
      <dsp:nvSpPr>
        <dsp:cNvPr id="0" name=""/>
        <dsp:cNvSpPr/>
      </dsp:nvSpPr>
      <dsp:spPr>
        <a:xfrm>
          <a:off x="3688871" y="768533"/>
          <a:ext cx="548542" cy="548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17B1-1C36-476E-A8F4-60FA935E1606}">
      <dsp:nvSpPr>
        <dsp:cNvPr id="0" name=""/>
        <dsp:cNvSpPr/>
      </dsp:nvSpPr>
      <dsp:spPr>
        <a:xfrm>
          <a:off x="3688871" y="1399078"/>
          <a:ext cx="1567265" cy="39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Aulas expositivas sobre conceitos</a:t>
          </a:r>
          <a:endParaRPr lang="en-US" sz="1400" kern="1200"/>
        </a:p>
      </dsp:txBody>
      <dsp:txXfrm>
        <a:off x="3688871" y="1399078"/>
        <a:ext cx="1567265" cy="396714"/>
      </dsp:txXfrm>
    </dsp:sp>
    <dsp:sp modelId="{5CC37F5D-7EBE-4349-B7CA-0CB22038479F}">
      <dsp:nvSpPr>
        <dsp:cNvPr id="0" name=""/>
        <dsp:cNvSpPr/>
      </dsp:nvSpPr>
      <dsp:spPr>
        <a:xfrm>
          <a:off x="3688871" y="1833933"/>
          <a:ext cx="1567265" cy="84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5FF35-AA70-4E9F-84A9-A783B509A66C}">
      <dsp:nvSpPr>
        <dsp:cNvPr id="0" name=""/>
        <dsp:cNvSpPr/>
      </dsp:nvSpPr>
      <dsp:spPr>
        <a:xfrm>
          <a:off x="5530408" y="768533"/>
          <a:ext cx="548542" cy="5485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0752D-240F-4D1E-9622-FD7E6C4EDF71}">
      <dsp:nvSpPr>
        <dsp:cNvPr id="0" name=""/>
        <dsp:cNvSpPr/>
      </dsp:nvSpPr>
      <dsp:spPr>
        <a:xfrm>
          <a:off x="5530408" y="1399078"/>
          <a:ext cx="1567265" cy="39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Estudos de caso</a:t>
          </a:r>
          <a:endParaRPr lang="en-US" sz="1400" kern="1200"/>
        </a:p>
      </dsp:txBody>
      <dsp:txXfrm>
        <a:off x="5530408" y="1399078"/>
        <a:ext cx="1567265" cy="396714"/>
      </dsp:txXfrm>
    </dsp:sp>
    <dsp:sp modelId="{F3BB0B00-91F1-43F4-86BE-8727E2E61A61}">
      <dsp:nvSpPr>
        <dsp:cNvPr id="0" name=""/>
        <dsp:cNvSpPr/>
      </dsp:nvSpPr>
      <dsp:spPr>
        <a:xfrm>
          <a:off x="5530408" y="1833933"/>
          <a:ext cx="1567265" cy="84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8A0F8-BBF6-4B92-865C-CCA9796D4859}">
      <dsp:nvSpPr>
        <dsp:cNvPr id="0" name=""/>
        <dsp:cNvSpPr/>
      </dsp:nvSpPr>
      <dsp:spPr>
        <a:xfrm>
          <a:off x="7371945" y="768533"/>
          <a:ext cx="548542" cy="5485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48D95-EB02-45C9-935B-254D734491A6}">
      <dsp:nvSpPr>
        <dsp:cNvPr id="0" name=""/>
        <dsp:cNvSpPr/>
      </dsp:nvSpPr>
      <dsp:spPr>
        <a:xfrm>
          <a:off x="7371945" y="1399078"/>
          <a:ext cx="1567265" cy="39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Listas de exercícios</a:t>
          </a:r>
          <a:endParaRPr lang="en-US" sz="1400" kern="1200"/>
        </a:p>
      </dsp:txBody>
      <dsp:txXfrm>
        <a:off x="7371945" y="1399078"/>
        <a:ext cx="1567265" cy="396714"/>
      </dsp:txXfrm>
    </dsp:sp>
    <dsp:sp modelId="{934B71FD-1590-4086-A477-02FBAF92A3D5}">
      <dsp:nvSpPr>
        <dsp:cNvPr id="0" name=""/>
        <dsp:cNvSpPr/>
      </dsp:nvSpPr>
      <dsp:spPr>
        <a:xfrm>
          <a:off x="7371945" y="1833933"/>
          <a:ext cx="1567265" cy="84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51988-180A-4B3E-9FA1-5DD75C55081C}">
      <dsp:nvSpPr>
        <dsp:cNvPr id="0" name=""/>
        <dsp:cNvSpPr/>
      </dsp:nvSpPr>
      <dsp:spPr>
        <a:xfrm>
          <a:off x="9213482" y="768533"/>
          <a:ext cx="548542" cy="5485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D5AC4-3205-438C-A54E-CA6F0568ED9C}">
      <dsp:nvSpPr>
        <dsp:cNvPr id="0" name=""/>
        <dsp:cNvSpPr/>
      </dsp:nvSpPr>
      <dsp:spPr>
        <a:xfrm>
          <a:off x="9213482" y="1399078"/>
          <a:ext cx="1567265" cy="39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Ferramentas</a:t>
          </a:r>
          <a:endParaRPr lang="en-US" sz="1400" kern="1200"/>
        </a:p>
      </dsp:txBody>
      <dsp:txXfrm>
        <a:off x="9213482" y="1399078"/>
        <a:ext cx="1567265" cy="396714"/>
      </dsp:txXfrm>
    </dsp:sp>
    <dsp:sp modelId="{6109DD24-6A3F-48DD-9BB1-BA899C681BF7}">
      <dsp:nvSpPr>
        <dsp:cNvPr id="0" name=""/>
        <dsp:cNvSpPr/>
      </dsp:nvSpPr>
      <dsp:spPr>
        <a:xfrm>
          <a:off x="9213482" y="1833933"/>
          <a:ext cx="1567265" cy="84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BrModelo – ferramenta para modelagem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Microsoft SQL Server – sistema gerenciador de banco de dados</a:t>
          </a:r>
          <a:endParaRPr lang="en-US" sz="1100" kern="1200"/>
        </a:p>
      </dsp:txBody>
      <dsp:txXfrm>
        <a:off x="9213482" y="1833933"/>
        <a:ext cx="1567265" cy="841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0FFC1-7B47-49A1-A8D5-9B4A916BF634}">
      <dsp:nvSpPr>
        <dsp:cNvPr id="0" name=""/>
        <dsp:cNvSpPr/>
      </dsp:nvSpPr>
      <dsp:spPr>
        <a:xfrm>
          <a:off x="0" y="68076"/>
          <a:ext cx="7728267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Aulas com chamadas de vídeo para conteúdos novos, esclarecimento de dúvidas, resolução de exercícios</a:t>
          </a:r>
          <a:endParaRPr lang="en-US" sz="2900" kern="1200"/>
        </a:p>
      </dsp:txBody>
      <dsp:txXfrm>
        <a:off x="77847" y="145923"/>
        <a:ext cx="7572573" cy="1439016"/>
      </dsp:txXfrm>
    </dsp:sp>
    <dsp:sp modelId="{88811289-B04F-4AE2-8566-7C6E98289A98}">
      <dsp:nvSpPr>
        <dsp:cNvPr id="0" name=""/>
        <dsp:cNvSpPr/>
      </dsp:nvSpPr>
      <dsp:spPr>
        <a:xfrm>
          <a:off x="0" y="1746306"/>
          <a:ext cx="7728267" cy="1594710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Frequência, apurada quinzenalmente por meio de atividades</a:t>
          </a:r>
          <a:endParaRPr lang="en-US" sz="2900" kern="1200"/>
        </a:p>
      </dsp:txBody>
      <dsp:txXfrm>
        <a:off x="77847" y="1824153"/>
        <a:ext cx="7572573" cy="1439016"/>
      </dsp:txXfrm>
    </dsp:sp>
    <dsp:sp modelId="{B8B9B79A-45B0-40B6-9910-AF8F9380CAE1}">
      <dsp:nvSpPr>
        <dsp:cNvPr id="0" name=""/>
        <dsp:cNvSpPr/>
      </dsp:nvSpPr>
      <dsp:spPr>
        <a:xfrm>
          <a:off x="0" y="3424537"/>
          <a:ext cx="7728267" cy="159471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Então, sempre acontecerão duas atividades por mês, uma para cada quinzena</a:t>
          </a:r>
          <a:endParaRPr lang="en-US" sz="2900" kern="1200"/>
        </a:p>
      </dsp:txBody>
      <dsp:txXfrm>
        <a:off x="77847" y="3502384"/>
        <a:ext cx="7572573" cy="143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8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2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9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18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3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6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19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26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7A0FA7-7F84-4405-B6CE-53C0C56C972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2F94B01-95E7-40C3-A4AF-AA51A0E62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1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4F4A1-D4A5-4170-96B7-C5EF4373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82E206-A8EB-4E7A-A7CD-3BB35849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>
            <a:normAutofit/>
          </a:bodyPr>
          <a:lstStyle/>
          <a:p>
            <a:r>
              <a:rPr lang="pt-BR" sz="8800">
                <a:ln w="15875">
                  <a:solidFill>
                    <a:srgbClr val="FFFFFF"/>
                  </a:solidFill>
                </a:ln>
                <a:noFill/>
              </a:rPr>
              <a:t>Banco de dados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61911-AB61-4C76-B471-D4F0278C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9658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tx1"/>
                </a:solidFill>
              </a:rPr>
              <a:t>Profa Vanesa Ferraz</a:t>
            </a:r>
            <a:br>
              <a:rPr lang="pt-BR" sz="2800">
                <a:solidFill>
                  <a:schemeClr val="tx1"/>
                </a:solidFill>
              </a:rPr>
            </a:br>
            <a:r>
              <a:rPr lang="pt-BR" sz="2800">
                <a:solidFill>
                  <a:schemeClr val="tx1"/>
                </a:solidFill>
              </a:rPr>
              <a:t>Prof. Antonio Junior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31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72A3D-FEBF-4BC5-B40C-89F783BA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componente curricular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9057F-F2D9-48D0-9057-18BC8B1A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950208" cy="5120640"/>
          </a:xfrm>
        </p:spPr>
        <p:txBody>
          <a:bodyPr>
            <a:normAutofit fontScale="85000" lnSpcReduction="20000"/>
          </a:bodyPr>
          <a:lstStyle/>
          <a:p>
            <a:r>
              <a:rPr lang="pt-BR" sz="2800" dirty="0"/>
              <a:t>Banco de dados I</a:t>
            </a:r>
          </a:p>
          <a:p>
            <a:pPr lvl="1"/>
            <a:r>
              <a:rPr lang="pt-BR" sz="2400" dirty="0"/>
              <a:t>1º Módulo</a:t>
            </a:r>
          </a:p>
          <a:p>
            <a:pPr lvl="1"/>
            <a:r>
              <a:rPr lang="pt-BR" sz="2400" dirty="0"/>
              <a:t>Modelagem e criação de bancos de dados</a:t>
            </a:r>
          </a:p>
          <a:p>
            <a:pPr lvl="1"/>
            <a:endParaRPr lang="pt-BR" sz="2400" dirty="0"/>
          </a:p>
          <a:p>
            <a:endParaRPr lang="pt-BR" sz="2800" dirty="0"/>
          </a:p>
          <a:p>
            <a:r>
              <a:rPr lang="pt-BR" sz="2800" dirty="0"/>
              <a:t>Banco de dados II</a:t>
            </a:r>
          </a:p>
          <a:p>
            <a:pPr lvl="1"/>
            <a:r>
              <a:rPr lang="pt-BR" sz="2400" dirty="0"/>
              <a:t>Construção do banco de dados e manipulação dos dados</a:t>
            </a:r>
          </a:p>
          <a:p>
            <a:pPr lvl="1"/>
            <a:r>
              <a:rPr lang="pt-BR" sz="2400" dirty="0"/>
              <a:t>2º Módulo</a:t>
            </a:r>
          </a:p>
          <a:p>
            <a:endParaRPr lang="pt-BR" sz="2800" dirty="0"/>
          </a:p>
          <a:p>
            <a:r>
              <a:rPr lang="pt-BR" sz="2800" dirty="0"/>
              <a:t>Banco de dados III</a:t>
            </a:r>
          </a:p>
          <a:p>
            <a:pPr lvl="1"/>
            <a:r>
              <a:rPr lang="pt-BR" sz="2400" dirty="0"/>
              <a:t>Consultas parametrizadas e administração do banco de dados</a:t>
            </a:r>
          </a:p>
          <a:p>
            <a:pPr lvl="1"/>
            <a:r>
              <a:rPr lang="pt-BR" sz="2400" dirty="0"/>
              <a:t>3º Módulo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541316-B8B1-4A7B-A6C6-5C79E8AB6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19" y="868680"/>
            <a:ext cx="3950207" cy="5120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 I 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Origem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 II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Retorno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 III 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Confronto Final</a:t>
            </a:r>
          </a:p>
        </p:txBody>
      </p:sp>
    </p:spTree>
    <p:extLst>
      <p:ext uri="{BB962C8B-B14F-4D97-AF65-F5344CB8AC3E}">
        <p14:creationId xmlns:p14="http://schemas.microsoft.com/office/powerpoint/2010/main" val="156272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572A3D-FEBF-4BC5-B40C-89F783BA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pt-BR" dirty="0"/>
              <a:t>O componente curricular BD 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9057F-F2D9-48D0-9057-18BC8B1A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Competência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>
                <a:solidFill>
                  <a:schemeClr val="tx1"/>
                </a:solidFill>
              </a:rPr>
              <a:t>Desenvolver modelo de banco de dados. 	</a:t>
            </a:r>
          </a:p>
          <a:p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Habilidades</a:t>
            </a:r>
          </a:p>
          <a:p>
            <a:pPr marL="457200" lvl="1" indent="0">
              <a:buNone/>
            </a:pPr>
            <a:r>
              <a:rPr lang="pt-BR">
                <a:solidFill>
                  <a:schemeClr val="tx1"/>
                </a:solidFill>
              </a:rPr>
              <a:t>1.1 Levantar as necessidades de informações do sistema. </a:t>
            </a:r>
          </a:p>
          <a:p>
            <a:pPr marL="457200" lvl="1" indent="0">
              <a:buNone/>
            </a:pPr>
            <a:r>
              <a:rPr lang="pt-BR">
                <a:solidFill>
                  <a:schemeClr val="tx1"/>
                </a:solidFill>
              </a:rPr>
              <a:t>1.2 Normalizar tabelas de banco de dados. </a:t>
            </a:r>
          </a:p>
          <a:p>
            <a:pPr marL="457200" lvl="1" indent="0">
              <a:buNone/>
            </a:pPr>
            <a:r>
              <a:rPr lang="pt-BR">
                <a:solidFill>
                  <a:schemeClr val="tx1"/>
                </a:solidFill>
              </a:rPr>
              <a:t>1.3 Estabelecer relações entre tabelas. 	</a:t>
            </a:r>
          </a:p>
          <a:p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0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D232D-FA6B-461D-A03A-32D4EC08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Bases tecnológicas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D4BDE-8B0F-4595-BC40-E79944B3C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 numCol="2" spcCol="180000">
            <a:normAutofit/>
          </a:bodyPr>
          <a:lstStyle/>
          <a:p>
            <a:r>
              <a:rPr lang="pt-BR" sz="1500"/>
              <a:t>Evolução, característica e operacionalização nas organizações </a:t>
            </a:r>
          </a:p>
          <a:p>
            <a:r>
              <a:rPr lang="pt-BR" sz="1500"/>
              <a:t>Estrutura de banco de dados </a:t>
            </a:r>
          </a:p>
          <a:p>
            <a:r>
              <a:rPr lang="pt-BR" sz="1500"/>
              <a:t>Modelo conceitual </a:t>
            </a:r>
          </a:p>
          <a:p>
            <a:r>
              <a:rPr lang="pt-BR" sz="1500"/>
              <a:t>Modelo lógico </a:t>
            </a:r>
          </a:p>
          <a:p>
            <a:r>
              <a:rPr lang="pt-BR" sz="1500"/>
              <a:t>Dicionário de dados </a:t>
            </a:r>
          </a:p>
          <a:p>
            <a:r>
              <a:rPr lang="pt-BR" sz="1500"/>
              <a:t>Ferramenta </a:t>
            </a:r>
            <a:r>
              <a:rPr lang="pt-BR" sz="1500" i="1"/>
              <a:t>CASE </a:t>
            </a:r>
            <a:endParaRPr lang="pt-BR" sz="1500"/>
          </a:p>
          <a:p>
            <a:r>
              <a:rPr lang="pt-BR" sz="1500"/>
              <a:t>Grau de cardinalidade </a:t>
            </a:r>
          </a:p>
          <a:p>
            <a:pPr lvl="1"/>
            <a:r>
              <a:rPr lang="pt-BR" sz="1500"/>
              <a:t>Definição e classificações. </a:t>
            </a:r>
          </a:p>
          <a:p>
            <a:r>
              <a:rPr lang="pt-BR" sz="1500"/>
              <a:t>Tipos de restrições de integridade e conceitos </a:t>
            </a:r>
          </a:p>
          <a:p>
            <a:endParaRPr lang="pt-BR" sz="1500"/>
          </a:p>
          <a:p>
            <a:r>
              <a:rPr lang="pt-BR" sz="1500"/>
              <a:t>Conceitos de </a:t>
            </a:r>
            <a:r>
              <a:rPr lang="pt-BR" sz="1500" err="1"/>
              <a:t>autorrelacionamento</a:t>
            </a:r>
            <a:r>
              <a:rPr lang="pt-BR" sz="1500"/>
              <a:t> </a:t>
            </a:r>
          </a:p>
          <a:p>
            <a:pPr lvl="1"/>
            <a:r>
              <a:rPr lang="pt-BR" sz="1500"/>
              <a:t>Reflexivo; </a:t>
            </a:r>
          </a:p>
          <a:p>
            <a:pPr lvl="1"/>
            <a:r>
              <a:rPr lang="pt-BR" sz="1500"/>
              <a:t>Recursivo. </a:t>
            </a:r>
          </a:p>
          <a:p>
            <a:r>
              <a:rPr lang="pt-BR" sz="1500"/>
              <a:t>Normalização de tabelas </a:t>
            </a:r>
          </a:p>
          <a:p>
            <a:r>
              <a:rPr lang="pt-BR" sz="1500"/>
              <a:t>Especialização e generalização (superclasses e subclasses, supertipo e subtipos) </a:t>
            </a:r>
          </a:p>
          <a:p>
            <a:pPr lvl="1"/>
            <a:r>
              <a:rPr lang="pt-BR" sz="1500"/>
              <a:t>Conceitos e utilização. </a:t>
            </a:r>
          </a:p>
          <a:p>
            <a:r>
              <a:rPr lang="pt-BR" sz="1500"/>
              <a:t>Conceito de domínio 	</a:t>
            </a:r>
          </a:p>
          <a:p>
            <a:r>
              <a:rPr lang="pt-BR" sz="1500"/>
              <a:t>Conceito de tabelas </a:t>
            </a:r>
          </a:p>
          <a:p>
            <a:r>
              <a:rPr lang="pt-BR" sz="1500"/>
              <a:t>Construção de projeto lógico de banco de dados 	</a:t>
            </a:r>
          </a:p>
          <a:p>
            <a:endParaRPr lang="pt-BR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08720-8C24-45F4-8F7F-6F70AB06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Metodologia das aulas</a:t>
            </a:r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51C3D14-2ED1-4646-BDBD-6184FC753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213449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3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C7619-08EE-4DFF-895C-8F418376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/>
              <a:t>Enquanto continuarmos à distância...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79840D2-6EC9-4647-8621-CCC8497AB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01263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08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32F92-78E7-4402-90F5-C4492071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C9A15-BD5B-4878-B9C7-3F0AA043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MB = muito bom</a:t>
            </a:r>
          </a:p>
          <a:p>
            <a:r>
              <a:rPr lang="pt-BR" sz="6000" dirty="0"/>
              <a:t>B = bom</a:t>
            </a:r>
          </a:p>
          <a:p>
            <a:r>
              <a:rPr lang="pt-BR" sz="6000" dirty="0"/>
              <a:t>R = regular</a:t>
            </a:r>
          </a:p>
          <a:p>
            <a:r>
              <a:rPr lang="pt-BR" sz="6000" dirty="0">
                <a:solidFill>
                  <a:srgbClr val="FF0000"/>
                </a:solidFill>
              </a:rPr>
              <a:t>I = insatisfatório</a:t>
            </a:r>
          </a:p>
        </p:txBody>
      </p:sp>
    </p:spTree>
    <p:extLst>
      <p:ext uri="{BB962C8B-B14F-4D97-AF65-F5344CB8AC3E}">
        <p14:creationId xmlns:p14="http://schemas.microsoft.com/office/powerpoint/2010/main" val="57283687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18F4AB800B864197BFC10B6DEB805A" ma:contentTypeVersion="0" ma:contentTypeDescription="Crie um novo documento." ma:contentTypeScope="" ma:versionID="16f81886e82d0962a66a975fe07311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D83F3C-3E4A-408F-9DB2-BF796F773854}"/>
</file>

<file path=customXml/itemProps2.xml><?xml version="1.0" encoding="utf-8"?>
<ds:datastoreItem xmlns:ds="http://schemas.openxmlformats.org/officeDocument/2006/customXml" ds:itemID="{9173C21C-8563-493B-9350-44320BD31EE4}"/>
</file>

<file path=customXml/itemProps3.xml><?xml version="1.0" encoding="utf-8"?>
<ds:datastoreItem xmlns:ds="http://schemas.openxmlformats.org/officeDocument/2006/customXml" ds:itemID="{4ADB19BE-048F-4E40-A280-E9C55ABD1CB0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280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Banco de dados I</vt:lpstr>
      <vt:lpstr>O componente curricular</vt:lpstr>
      <vt:lpstr>O componente curricular BD I</vt:lpstr>
      <vt:lpstr>Bases tecnológicas</vt:lpstr>
      <vt:lpstr>Metodologia das aulas</vt:lpstr>
      <vt:lpstr>Enquanto continuarmos à distância...</vt:lpstr>
      <vt:lpstr>Menções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</dc:title>
  <dc:creator>VANESSA FERRAZ DUARTE COSTA</dc:creator>
  <cp:lastModifiedBy>VANESSA FERRAZ DUARTE COSTA</cp:lastModifiedBy>
  <cp:revision>2</cp:revision>
  <dcterms:created xsi:type="dcterms:W3CDTF">2020-08-19T16:08:15Z</dcterms:created>
  <dcterms:modified xsi:type="dcterms:W3CDTF">2020-08-19T17:21:10Z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0x010100FB18F4AB800B864197BFC10B6DEB805A</vt:lpwstr>
  </property>
</Properties>
</file>