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0" r:id="rId1"/>
  </p:sld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microsoft.com/office/2015/10/relationships/revisionInfo" Target="revisionInfo.xml"/><Relationship Id="rId3" Type="http://schemas.openxmlformats.org/officeDocument/2006/relationships/presProps" Target="presProps.xml"/><Relationship Id="rId21" Type="http://schemas.openxmlformats.org/officeDocument/2006/relationships/customXml" Target="../customXml/item3.xml"/><Relationship Id="rId2" Type="http://schemas.openxmlformats.org/officeDocument/2006/relationships/slide" Target="slides/slide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9" Type="http://schemas.openxmlformats.org/officeDocument/2006/relationships/customXml" Target="../customXml/item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0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2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90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7165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4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3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52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74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1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24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0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9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0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9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8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1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1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D_E0lJv9B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261258"/>
            <a:ext cx="10364451" cy="940526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Atividade referente à 1ª. Quinzena de dezembro/2020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509451" y="1201784"/>
            <a:ext cx="10768149" cy="4807130"/>
          </a:xfrm>
        </p:spPr>
        <p:txBody>
          <a:bodyPr>
            <a:normAutofit/>
          </a:bodyPr>
          <a:lstStyle/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Imagine a seguinte situação:</a:t>
            </a:r>
          </a:p>
          <a:p>
            <a:pPr marL="0" indent="0">
              <a:buNone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Vocês foram convidados a fazer uma apresentação sobre </a:t>
            </a:r>
            <a:r>
              <a:rPr lang="pt-BR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grafia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para adolescentes, o instrumento utilizado será uma </a:t>
            </a:r>
            <a:r>
              <a:rPr lang="pt-BR" sz="1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hq</a:t>
            </a:r>
            <a:r>
              <a:rPr lang="pt-BR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– história em quadrinhos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Em dupla e/ou trio = , vocês devem fazer uma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hq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abordando :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os uso dos “porquês”;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 de mais seis pares de palavras ( a escolher)  que estão no arquivo – 50 erros de português.</a:t>
            </a:r>
          </a:p>
          <a:p>
            <a:pPr marL="0" indent="0">
              <a:buNone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 link a seguir dará uma base de como pode proceder ao </a:t>
            </a:r>
            <a:r>
              <a:rPr lang="pt-BR" sz="1600" smtClean="0">
                <a:latin typeface="Arial" panose="020B0604020202020204" pitchFamily="34" charset="0"/>
                <a:cs typeface="Arial" panose="020B0604020202020204" pitchFamily="34" charset="0"/>
              </a:rPr>
              <a:t>longo da 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atividade.</a:t>
            </a:r>
          </a:p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www.youtube.com/watch?v=3D_E0lJv9BA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Bom trabalho!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62954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C2A1C201C7794B8CB5FE9E45C3A24F" ma:contentTypeVersion="2" ma:contentTypeDescription="Crie um novo documento." ma:contentTypeScope="" ma:versionID="82fae504ed8e32169d214cf9224ca93e">
  <xsd:schema xmlns:xsd="http://www.w3.org/2001/XMLSchema" xmlns:xs="http://www.w3.org/2001/XMLSchema" xmlns:p="http://schemas.microsoft.com/office/2006/metadata/properties" xmlns:ns2="aa8b0d43-971c-416b-af21-0b9f165c79f5" targetNamespace="http://schemas.microsoft.com/office/2006/metadata/properties" ma:root="true" ma:fieldsID="9ea99dd1c5e1d08329db67675ce06586" ns2:_="">
    <xsd:import namespace="aa8b0d43-971c-416b-af21-0b9f165c79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b0d43-971c-416b-af21-0b9f165c79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BBB5BC-1B4D-495B-930F-572A9E2B3FD6}"/>
</file>

<file path=customXml/itemProps2.xml><?xml version="1.0" encoding="utf-8"?>
<ds:datastoreItem xmlns:ds="http://schemas.openxmlformats.org/officeDocument/2006/customXml" ds:itemID="{032BEBAA-6031-4628-A7F9-1D10054D6FC3}"/>
</file>

<file path=customXml/itemProps3.xml><?xml version="1.0" encoding="utf-8"?>
<ds:datastoreItem xmlns:ds="http://schemas.openxmlformats.org/officeDocument/2006/customXml" ds:itemID="{830CF939-B411-486F-BCAF-F49076E485A0}"/>
</file>

<file path=docProps/app.xml><?xml version="1.0" encoding="utf-8"?>
<Properties xmlns="http://schemas.openxmlformats.org/officeDocument/2006/extended-properties" xmlns:vt="http://schemas.openxmlformats.org/officeDocument/2006/docPropsVTypes">
  <Template>Gotícula</Template>
  <TotalTime>166</TotalTime>
  <Words>100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Tw Cen MT</vt:lpstr>
      <vt:lpstr>Gotícula</vt:lpstr>
      <vt:lpstr>Atividade referente à 1ª. Quinzena de dezembro/2020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LITERATURA</dc:title>
  <dc:creator>Ana Santiago</dc:creator>
  <cp:lastModifiedBy>Ana Santiago</cp:lastModifiedBy>
  <cp:revision>22</cp:revision>
  <dcterms:created xsi:type="dcterms:W3CDTF">2017-10-31T19:18:35Z</dcterms:created>
  <dcterms:modified xsi:type="dcterms:W3CDTF">2020-12-01T14:45:50Z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0x010100A4C2A1C201C7794B8CB5FE9E45C3A24F</vt:lpwstr>
  </property>
</Properties>
</file>