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4"/>
  </p:sldMasterIdLst>
  <p:sldIdLst>
    <p:sldId id="256" r:id="rId5"/>
    <p:sldId id="257" r:id="rId6"/>
    <p:sldId id="258" r:id="rId7"/>
    <p:sldId id="262" r:id="rId8"/>
    <p:sldId id="259" r:id="rId9"/>
    <p:sldId id="261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E8D0D-D509-4204-82E0-1FEBDE9B1846}" v="6" dt="2020-09-15T15:13:27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APARECIDA SANTIAGO GOMES" userId="S::ana.gomes166@etec.sp.gov.br::e5fd89f1-0171-409a-8163-cac6e4704ac2" providerId="AD" clId="Web-{BB4E8D0D-D509-4204-82E0-1FEBDE9B1846}"/>
    <pc:docChg chg="modSld">
      <pc:chgData name="ANA APARECIDA SANTIAGO GOMES" userId="S::ana.gomes166@etec.sp.gov.br::e5fd89f1-0171-409a-8163-cac6e4704ac2" providerId="AD" clId="Web-{BB4E8D0D-D509-4204-82E0-1FEBDE9B1846}" dt="2020-09-15T15:13:27.400" v="5" actId="20577"/>
      <pc:docMkLst>
        <pc:docMk/>
      </pc:docMkLst>
      <pc:sldChg chg="modSp">
        <pc:chgData name="ANA APARECIDA SANTIAGO GOMES" userId="S::ana.gomes166@etec.sp.gov.br::e5fd89f1-0171-409a-8163-cac6e4704ac2" providerId="AD" clId="Web-{BB4E8D0D-D509-4204-82E0-1FEBDE9B1846}" dt="2020-09-15T15:13:27.400" v="5" actId="20577"/>
        <pc:sldMkLst>
          <pc:docMk/>
          <pc:sldMk cId="195201107" sldId="260"/>
        </pc:sldMkLst>
        <pc:spChg chg="mod">
          <ac:chgData name="ANA APARECIDA SANTIAGO GOMES" userId="S::ana.gomes166@etec.sp.gov.br::e5fd89f1-0171-409a-8163-cac6e4704ac2" providerId="AD" clId="Web-{BB4E8D0D-D509-4204-82E0-1FEBDE9B1846}" dt="2020-09-15T15:13:27.400" v="5" actId="20577"/>
          <ac:spMkLst>
            <pc:docMk/>
            <pc:sldMk cId="195201107" sldId="260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1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4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732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0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5235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73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28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5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9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9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9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8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8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9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4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8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011680"/>
            <a:ext cx="7766936" cy="1341120"/>
          </a:xfrm>
        </p:spPr>
        <p:txBody>
          <a:bodyPr>
            <a:normAutofit/>
          </a:bodyPr>
          <a:lstStyle/>
          <a:p>
            <a:pPr algn="ctr"/>
            <a:r>
              <a:rPr lang="pt-BR" sz="6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SEMÂNTICA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526949" cy="1096899"/>
          </a:xfrm>
        </p:spPr>
        <p:txBody>
          <a:bodyPr>
            <a:noAutofit/>
          </a:bodyPr>
          <a:lstStyle/>
          <a:p>
            <a:r>
              <a:rPr lang="pt-BR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COERÊNCIA E COESÃO TEXTUAL</a:t>
            </a:r>
          </a:p>
        </p:txBody>
      </p:sp>
    </p:spTree>
    <p:extLst>
      <p:ext uri="{BB962C8B-B14F-4D97-AF65-F5344CB8AC3E}">
        <p14:creationId xmlns:p14="http://schemas.microsoft.com/office/powerpoint/2010/main" val="33115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COERÊNCIA TEXTUAL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1"/>
            <a:ext cx="10588074" cy="4110962"/>
          </a:xfrm>
        </p:spPr>
        <p:txBody>
          <a:bodyPr>
            <a:normAutofit/>
          </a:bodyPr>
          <a:lstStyle/>
          <a:p>
            <a:pPr algn="just"/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 a estruturação lógico-semântica de um texto, isto é, a articulação de ideias que faz com que numa situação discursiva palavras e frases componham um </a:t>
            </a:r>
            <a:r>
              <a:rPr lang="pt-BR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 significativo </a:t>
            </a:r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os interlocutores.</a:t>
            </a:r>
          </a:p>
        </p:txBody>
      </p:sp>
    </p:spTree>
    <p:extLst>
      <p:ext uri="{BB962C8B-B14F-4D97-AF65-F5344CB8AC3E}">
        <p14:creationId xmlns:p14="http://schemas.microsoft.com/office/powerpoint/2010/main" val="125096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38529" y="146304"/>
            <a:ext cx="9566084" cy="1316736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Coesão textual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7424" y="1121664"/>
            <a:ext cx="10017188" cy="5547360"/>
          </a:xfrm>
        </p:spPr>
        <p:txBody>
          <a:bodyPr>
            <a:noAutofit/>
          </a:bodyPr>
          <a:lstStyle/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São as conexões gramaticais existentes entre palavras, orações, frases, parágrafos e partes maiores de um texto.</a:t>
            </a:r>
          </a:p>
          <a:p>
            <a:pPr marL="0" indent="0" algn="just">
              <a:buNone/>
            </a:pP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As palavras que realizam articulações gramaticais, também chamadas conectores, são substantivos, pronomes, conjunções, preposições, etc. São comuns nesse papel ainda palavras como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isso, então, aliás, também, isto é, entretanto, e, por isso, daí, porém,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entre outras.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72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4817" y="1450848"/>
            <a:ext cx="9058656" cy="2194560"/>
          </a:xfrm>
        </p:spPr>
        <p:txBody>
          <a:bodyPr>
            <a:normAutofit fontScale="90000"/>
          </a:bodyPr>
          <a:lstStyle/>
          <a:p>
            <a:pPr algn="ctr"/>
            <a:br>
              <a:rPr lang="pt-BR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8800" b="1" dirty="0">
                <a:latin typeface="Arial" panose="020B0604020202020204" pitchFamily="34" charset="0"/>
                <a:cs typeface="Arial" panose="020B0604020202020204" pitchFamily="34" charset="0"/>
              </a:rPr>
              <a:t>     EXERCÍCIOS</a:t>
            </a:r>
          </a:p>
        </p:txBody>
      </p:sp>
    </p:spTree>
    <p:extLst>
      <p:ext uri="{BB962C8B-B14F-4D97-AF65-F5344CB8AC3E}">
        <p14:creationId xmlns:p14="http://schemas.microsoft.com/office/powerpoint/2010/main" val="60186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5894" y="121920"/>
            <a:ext cx="11029616" cy="6620256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Leia atentamente o texto e responda as questões propostas: </a:t>
            </a:r>
            <a:b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TEXTO I</a:t>
            </a:r>
            <a:b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João Carlos vivia em uma pequena casa construída no alto de uma colina, cuja frente dava para leste. Desde o pé da colina se espalhava em todas as direções, até o horizonte, uma planície coberta de areia. Na noite em que completava 30 anos, João, sentado nos degraus da escada colocada a frente de sua casa, olhava o sol poente e observava como sua sombra ia diminuindo no caminho coberto de grama. </a:t>
            </a:r>
          </a:p>
        </p:txBody>
      </p:sp>
    </p:spTree>
    <p:extLst>
      <p:ext uri="{BB962C8B-B14F-4D97-AF65-F5344CB8AC3E}">
        <p14:creationId xmlns:p14="http://schemas.microsoft.com/office/powerpoint/2010/main" val="196994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3040" y="624110"/>
            <a:ext cx="10041571" cy="5983954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repente viu um cavalo que descia para sua casa. As árvores e as folhagens não o permitiam ver distintamente, entretanto observou que o cavalo era manco. Ao olhar de mais perto verificou que o visitante era seu filho Guilherme, que há 20 anos tinha partido para alistar-se no exército, e, em todo esse tempo, não havia dado sinal de vida. Guilherme, ao ver seu pai, desmontou imediatamente, correu até ele, lançando-se nos seus braços e começando a chorar.</a:t>
            </a:r>
            <a:b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99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7152" y="624110"/>
            <a:ext cx="9907459" cy="5959570"/>
          </a:xfrm>
        </p:spPr>
        <p:txBody>
          <a:bodyPr>
            <a:no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Agora destaque do texto. </a:t>
            </a: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1- Observe se o autor emprega adequadamente sinais de pontuação, se o texto apresente vocabulário e construções cultas ou raras. Em seguida, conclua: O autor demonstra ter domínio da linguagem escrita ou não? Justifique sua resposta com elementos do texto.</a:t>
            </a: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2- Dois exemplos de coesão, nos quais uma palavra retome um termo já expresso. </a:t>
            </a: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3- Um conector que estabeleça uma relação de oposição entre duas ideias.</a:t>
            </a: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27873-01C1-41DD-9B30-D3132115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074864"/>
          </a:xfrm>
        </p:spPr>
        <p:txBody>
          <a:bodyPr/>
          <a:lstStyle/>
          <a:p>
            <a:pPr algn="just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 bibliográfica:</a:t>
            </a:r>
            <a:b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CEREJA, William Roberto e MAGALHÃES, Thereza Cochar .  Português linguagens 2 . São Paulo : Saraiva, 2010.</a:t>
            </a:r>
            <a:b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92394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C2A1C201C7794B8CB5FE9E45C3A24F" ma:contentTypeVersion="2" ma:contentTypeDescription="Crie um novo documento." ma:contentTypeScope="" ma:versionID="82fae504ed8e32169d214cf9224ca93e">
  <xsd:schema xmlns:xsd="http://www.w3.org/2001/XMLSchema" xmlns:xs="http://www.w3.org/2001/XMLSchema" xmlns:p="http://schemas.microsoft.com/office/2006/metadata/properties" xmlns:ns2="aa8b0d43-971c-416b-af21-0b9f165c79f5" targetNamespace="http://schemas.microsoft.com/office/2006/metadata/properties" ma:root="true" ma:fieldsID="9ea99dd1c5e1d08329db67675ce06586" ns2:_="">
    <xsd:import namespace="aa8b0d43-971c-416b-af21-0b9f165c79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b0d43-971c-416b-af21-0b9f165c79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396C16-2644-4FA1-9E26-F3815569E9A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4EEBE9-0139-45BF-8E28-38A2D70435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0442FF-A0EA-44B2-8891-4371CEA334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8b0d43-971c-416b-af21-0b9f165c79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</TotalTime>
  <Words>226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Cacho</vt:lpstr>
      <vt:lpstr>SEMÂNTICA</vt:lpstr>
      <vt:lpstr>COERÊNCIA TEXTUAL</vt:lpstr>
      <vt:lpstr>Coesão textual</vt:lpstr>
      <vt:lpstr>      EXERCÍCIOS</vt:lpstr>
      <vt:lpstr>Leia atentamente o texto e responda as questões propostas:              TEXTO I        João Carlos vivia em uma pequena casa construída no alto de uma colina, cuja frente dava para leste. Desde o pé da colina se espalhava em todas as direções, até o horizonte, uma planície coberta de areia. Na noite em que completava 30 anos, João, sentado nos degraus da escada colocada a frente de sua casa, olhava o sol poente e observava como sua sombra ia diminuindo no caminho coberto de grama. </vt:lpstr>
      <vt:lpstr>De repente viu um cavalo que descia para sua casa. As árvores e as folhagens não o permitiam ver distintamente, entretanto observou que o cavalo era manco. Ao olhar de mais perto verificou que o visitante era seu filho Guilherme, que há 20 anos tinha partido para alistar-se no exército, e, em todo esse tempo, não havia dado sinal de vida. Guilherme, ao ver seu pai, desmontou imediatamente, correu até ele, lançando-se nos seus braços e começando a chorar.  </vt:lpstr>
      <vt:lpstr>Agora destaque do texto.  1- Observe se o autor emprega adequadamente sinais de pontuação, se o texto apresente vocabulário e construções cultas ou raras. Em seguida, conclua: O autor demonstra ter domínio da linguagem escrita ou não? Justifique sua resposta com elementos do texto.  2- Dois exemplos de coesão, nos quais uma palavra retome um termo já expresso.   3- Um conector que estabeleça uma relação de oposição entre duas ideias. </vt:lpstr>
      <vt:lpstr>Referência bibliográfica:  CEREJA, William Roberto e MAGALHÃES, Thereza Cochar .  Português linguagens 2 . São Paulo : Saraiva, 2010.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SEMâNTICA</dc:title>
  <dc:creator>Ana Santiago</dc:creator>
  <cp:lastModifiedBy>Ana Santiago</cp:lastModifiedBy>
  <cp:revision>21</cp:revision>
  <dcterms:created xsi:type="dcterms:W3CDTF">2017-03-24T18:20:20Z</dcterms:created>
  <dcterms:modified xsi:type="dcterms:W3CDTF">2020-09-15T15:13:29Z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0x010100A4C2A1C201C7794B8CB5FE9E45C3A24F</vt:lpwstr>
  </property>
</Properties>
</file>