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2" r:id="rId6"/>
    <p:sldId id="268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916" y="1268760"/>
            <a:ext cx="8735325" cy="2664296"/>
          </a:xfrm>
        </p:spPr>
        <p:txBody>
          <a:bodyPr rtlCol="0">
            <a:normAutofit/>
          </a:bodyPr>
          <a:lstStyle/>
          <a:p>
            <a:pPr algn="ctr"/>
            <a:r>
              <a:rPr lang="pt-BR" dirty="0"/>
              <a:t>CURSO TÉCNICO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EM DESENVOLVIMENTO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DE SISTEMAS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r>
              <a:rPr lang="pt-BR" dirty="0" smtClean="0"/>
              <a:t>AFINAL O QUE O TÉCNICO EM DESENVOLVIMENTO DE SISTEMAS FAZ???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 descr="pensan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6820" y="4653136"/>
            <a:ext cx="1224136" cy="16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Suporte Técnico (Hardware/Software/Redes);</a:t>
            </a:r>
          </a:p>
          <a:p>
            <a:pPr algn="just"/>
            <a:r>
              <a:rPr lang="pt-BR" dirty="0"/>
              <a:t>Desenvolvimento de </a:t>
            </a:r>
            <a:r>
              <a:rPr lang="pt-BR" dirty="0" smtClean="0"/>
              <a:t>softwares (FRONTEND /BACKEND);</a:t>
            </a:r>
            <a:endParaRPr lang="pt-BR" dirty="0"/>
          </a:p>
          <a:p>
            <a:pPr algn="just"/>
            <a:r>
              <a:rPr lang="pt-BR" dirty="0"/>
              <a:t>Web design – criação de </a:t>
            </a:r>
            <a:r>
              <a:rPr lang="pt-BR" dirty="0" smtClean="0"/>
              <a:t>sites e e-commerce;</a:t>
            </a:r>
            <a:endParaRPr lang="pt-BR" dirty="0"/>
          </a:p>
          <a:p>
            <a:pPr algn="just"/>
            <a:r>
              <a:rPr lang="pt-BR" dirty="0" smtClean="0"/>
              <a:t>Aplicativos MOBILE;</a:t>
            </a:r>
            <a:endParaRPr lang="pt-BR" dirty="0"/>
          </a:p>
          <a:p>
            <a:pPr algn="just"/>
            <a:r>
              <a:rPr lang="pt-BR" dirty="0"/>
              <a:t>Projetos em computação </a:t>
            </a:r>
            <a:r>
              <a:rPr lang="pt-BR" dirty="0" smtClean="0"/>
              <a:t>gráfica e em sistemas embarcados;</a:t>
            </a:r>
            <a:endParaRPr lang="pt-BR" dirty="0"/>
          </a:p>
          <a:p>
            <a:pPr algn="just"/>
            <a:r>
              <a:rPr lang="pt-BR" dirty="0" smtClean="0"/>
              <a:t>Criação, Manutenção, Organização </a:t>
            </a:r>
            <a:r>
              <a:rPr lang="pt-BR" dirty="0"/>
              <a:t>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3144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r>
              <a:rPr lang="pt-BR" dirty="0" smtClean="0"/>
              <a:t>O QUE VOU APRENDER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Espaço Reservado para Conteúdo 3" descr="pergun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4812" y="3645024"/>
            <a:ext cx="1762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VOU FICAR FERA EM.......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JOGAR </a:t>
            </a:r>
          </a:p>
          <a:p>
            <a:r>
              <a:rPr lang="pt-BR" dirty="0" smtClean="0"/>
              <a:t>MANUTENÇÃO DE MICRO  </a:t>
            </a:r>
          </a:p>
          <a:p>
            <a:r>
              <a:rPr lang="pt-BR" dirty="0" smtClean="0"/>
              <a:t>REDES SOCIAIS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Resultado de imagem para jogar 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2444" y="1988840"/>
            <a:ext cx="3985258" cy="2091089"/>
          </a:xfrm>
          <a:prstGeom prst="rect">
            <a:avLst/>
          </a:prstGeom>
          <a:noFill/>
        </p:spPr>
      </p:pic>
      <p:pic>
        <p:nvPicPr>
          <p:cNvPr id="5" name="Picture 4" descr="Resultado de imagem para abrir e fechar computad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2364" y="4797152"/>
            <a:ext cx="1777752" cy="166281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3801789"/>
            <a:ext cx="19907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MÓDULO </a:t>
            </a:r>
          </a:p>
          <a:p>
            <a:r>
              <a:rPr lang="pt-BR" dirty="0" smtClean="0"/>
              <a:t>Segunda-feira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PROGRAMAÇÃO WEB I – PW I – 1º e 2º Blocos - Professores Clodoaldo – turma A e Carlos – turma B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3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MÓDULO </a:t>
            </a:r>
          </a:p>
          <a:p>
            <a:r>
              <a:rPr lang="pt-BR" dirty="0" smtClean="0"/>
              <a:t>Terça-feira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Linguagem, Trabalho e Tecnologia – LTT – 1º Bloco – Professora Ana Santiago</a:t>
            </a:r>
          </a:p>
          <a:p>
            <a:pPr marL="0" indent="0">
              <a:buNone/>
            </a:pPr>
            <a:r>
              <a:rPr lang="pt-BR" dirty="0" smtClean="0"/>
              <a:t> Análise e Projeto de Sistemas – APS - 2º Bloco – Professores Thiago – turma A e </a:t>
            </a:r>
            <a:r>
              <a:rPr lang="pt-BR" dirty="0" err="1" smtClean="0"/>
              <a:t>Oliani</a:t>
            </a:r>
            <a:r>
              <a:rPr lang="pt-BR" dirty="0" smtClean="0"/>
              <a:t> – turma 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5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MÓDULO </a:t>
            </a:r>
          </a:p>
          <a:p>
            <a:r>
              <a:rPr lang="pt-BR" dirty="0" smtClean="0"/>
              <a:t>Quarta-feira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Banco de Dados I  – BD I  –  1º Bloco – Professores  Vanessa – turma A  e Júnior – turma B</a:t>
            </a:r>
          </a:p>
          <a:p>
            <a:pPr marL="0" indent="0">
              <a:buNone/>
            </a:pPr>
            <a:r>
              <a:rPr lang="pt-BR" dirty="0" smtClean="0"/>
              <a:t>Fundamentos da Informática – FI – 2º Bloco – Professores Clodoaldo – turma A e </a:t>
            </a:r>
            <a:r>
              <a:rPr lang="pt-BR" dirty="0" err="1" smtClean="0"/>
              <a:t>Oliani</a:t>
            </a:r>
            <a:r>
              <a:rPr lang="pt-BR" dirty="0" smtClean="0"/>
              <a:t> – turma 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1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MÓDULO </a:t>
            </a:r>
          </a:p>
          <a:p>
            <a:r>
              <a:rPr lang="pt-BR" dirty="0" smtClean="0"/>
              <a:t>Quinta-feira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Programação e Algoritmos – PA –  1º Bloco e 2º Bloco – Professoras  Aline – turma A e Rosangela – turma 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EM DESENVOLVIMENTO DE SISTEMAS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MÓDULO </a:t>
            </a:r>
          </a:p>
          <a:p>
            <a:r>
              <a:rPr lang="pt-BR" dirty="0" smtClean="0"/>
              <a:t>Sexta-feira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Técnicas de Programação – TP –  1º Bloco – Professores  Carlos – turma A e Luciano – turma B</a:t>
            </a:r>
          </a:p>
          <a:p>
            <a:pPr marL="0" indent="0">
              <a:buNone/>
            </a:pPr>
            <a:r>
              <a:rPr lang="pt-BR" dirty="0" smtClean="0"/>
              <a:t>Design Digital </a:t>
            </a:r>
            <a:r>
              <a:rPr lang="pt-BR" dirty="0"/>
              <a:t>– </a:t>
            </a:r>
            <a:r>
              <a:rPr lang="pt-BR" dirty="0" smtClean="0"/>
              <a:t>DD </a:t>
            </a:r>
            <a:r>
              <a:rPr lang="pt-BR" dirty="0"/>
              <a:t>–  </a:t>
            </a:r>
            <a:r>
              <a:rPr lang="pt-BR" dirty="0" smtClean="0"/>
              <a:t>2º </a:t>
            </a:r>
            <a:r>
              <a:rPr lang="pt-BR" dirty="0"/>
              <a:t>Bloco – Professores  Carlos – turma A e Luciano – turma B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 Laura </a:t>
            </a:r>
            <a:r>
              <a:rPr lang="pt-BR" dirty="0" err="1" smtClean="0"/>
              <a:t>Lagana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Vídeo de Boas Vindas</a:t>
            </a:r>
          </a:p>
          <a:p>
            <a:endParaRPr lang="pt-BR" dirty="0"/>
          </a:p>
          <a:p>
            <a:r>
              <a:rPr lang="pt-BR" dirty="0" smtClean="0"/>
              <a:t>https</a:t>
            </a:r>
            <a:r>
              <a:rPr lang="pt-BR" dirty="0"/>
              <a:t>://youtu.be/kwKIOiIm4J4</a:t>
            </a:r>
          </a:p>
        </p:txBody>
      </p:sp>
    </p:spTree>
    <p:extLst>
      <p:ext uri="{BB962C8B-B14F-4D97-AF65-F5344CB8AC3E}">
        <p14:creationId xmlns:p14="http://schemas.microsoft.com/office/powerpoint/2010/main" val="29433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bem vin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2084" y="1196752"/>
            <a:ext cx="6732240" cy="4040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/>
              <a:t>M</a:t>
            </a:r>
            <a:r>
              <a:rPr lang="pt-BR" dirty="0" smtClean="0"/>
              <a:t>icrosoft </a:t>
            </a:r>
            <a:r>
              <a:rPr lang="pt-BR" dirty="0" err="1" smtClean="0"/>
              <a:t>Teams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/>
              <a:t>https://youtu.be/aY4hK5Jw7mU </a:t>
            </a:r>
          </a:p>
        </p:txBody>
      </p:sp>
    </p:spTree>
    <p:extLst>
      <p:ext uri="{BB962C8B-B14F-4D97-AF65-F5344CB8AC3E}">
        <p14:creationId xmlns:p14="http://schemas.microsoft.com/office/powerpoint/2010/main" val="36727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acessar e instalar o MS </a:t>
            </a:r>
            <a:r>
              <a:rPr lang="pt-BR" dirty="0" err="1" smtClean="0"/>
              <a:t>Teams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https://youtu.be/OVSrZ8b3WZk</a:t>
            </a:r>
          </a:p>
        </p:txBody>
      </p:sp>
    </p:spTree>
    <p:extLst>
      <p:ext uri="{BB962C8B-B14F-4D97-AF65-F5344CB8AC3E}">
        <p14:creationId xmlns:p14="http://schemas.microsoft.com/office/powerpoint/2010/main" val="8934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Navegando no MS </a:t>
            </a:r>
            <a:r>
              <a:rPr lang="pt-BR" dirty="0" err="1" smtClean="0"/>
              <a:t>Teams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https://youtu.be/VY5oz5OUG5k </a:t>
            </a:r>
          </a:p>
        </p:txBody>
      </p:sp>
    </p:spTree>
    <p:extLst>
      <p:ext uri="{BB962C8B-B14F-4D97-AF65-F5344CB8AC3E}">
        <p14:creationId xmlns:p14="http://schemas.microsoft.com/office/powerpoint/2010/main" val="29190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aula no MS </a:t>
            </a:r>
            <a:r>
              <a:rPr lang="pt-BR" dirty="0" err="1" smtClean="0"/>
              <a:t>Teams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https://youtu.be/AtT4gSiDWEw</a:t>
            </a:r>
          </a:p>
        </p:txBody>
      </p:sp>
    </p:spTree>
    <p:extLst>
      <p:ext uri="{BB962C8B-B14F-4D97-AF65-F5344CB8AC3E}">
        <p14:creationId xmlns:p14="http://schemas.microsoft.com/office/powerpoint/2010/main" val="13126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entregar tarefas no MS </a:t>
            </a:r>
            <a:r>
              <a:rPr lang="pt-BR" dirty="0" err="1" smtClean="0"/>
              <a:t>Teams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https://youtu.be/UXIGBclUb3g</a:t>
            </a:r>
          </a:p>
        </p:txBody>
      </p:sp>
    </p:spTree>
    <p:extLst>
      <p:ext uri="{BB962C8B-B14F-4D97-AF65-F5344CB8AC3E}">
        <p14:creationId xmlns:p14="http://schemas.microsoft.com/office/powerpoint/2010/main" val="3938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TÉCNICO DE DESENVOLVIMENTO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smtClean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2359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pt-BR" dirty="0"/>
              <a:t>Clodoaldo Pinheiro Bastos 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/>
            <a:r>
              <a:rPr lang="pt-BR" dirty="0" smtClean="0"/>
              <a:t>Coordenador do </a:t>
            </a:r>
            <a:r>
              <a:rPr lang="pt-BR" dirty="0"/>
              <a:t>Curso Técnico em Desenvolvimento de Sistemas</a:t>
            </a:r>
          </a:p>
          <a:p>
            <a:pPr rtl="0"/>
            <a:endParaRPr lang="pt-BR" dirty="0" smtClean="0"/>
          </a:p>
          <a:p>
            <a:pPr lvl="1"/>
            <a:r>
              <a:rPr lang="pt-BR" dirty="0" smtClean="0"/>
              <a:t>E-mail : clodoaldo.bastos@etec.sp.gov.br</a:t>
            </a:r>
            <a:endParaRPr lang="pt-BR" dirty="0"/>
          </a:p>
          <a:p>
            <a:endParaRPr lang="pt-BR" dirty="0" smtClean="0"/>
          </a:p>
          <a:p>
            <a:pPr lvl="1"/>
            <a:r>
              <a:rPr lang="pt-BR" dirty="0" err="1" smtClean="0"/>
              <a:t>Whatsapp</a:t>
            </a:r>
            <a:r>
              <a:rPr lang="pt-BR" dirty="0" smtClean="0"/>
              <a:t>: (11) 98274-4618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 DO CURSO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1218883" y="1484784"/>
            <a:ext cx="5078677" cy="4896544"/>
          </a:xfrm>
        </p:spPr>
        <p:txBody>
          <a:bodyPr rtlCol="0"/>
          <a:lstStyle/>
          <a:p>
            <a:pPr algn="just"/>
            <a:r>
              <a:rPr lang="pt-BR" dirty="0" smtClean="0"/>
              <a:t>aplicar </a:t>
            </a:r>
            <a:r>
              <a:rPr lang="pt-BR" dirty="0"/>
              <a:t>os fundamentos da computação e da tecnologia de informação de forma a situar os conhecimentos adquiridos durante o curso em um contexto mais amplo;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utilizar </a:t>
            </a:r>
            <a:r>
              <a:rPr lang="pt-BR" dirty="0"/>
              <a:t>sistemas operacionais e </a:t>
            </a:r>
            <a:r>
              <a:rPr lang="pt-BR" i="1" dirty="0"/>
              <a:t>softwares </a:t>
            </a:r>
            <a:r>
              <a:rPr lang="pt-BR" dirty="0"/>
              <a:t>no apoio ao desenvolvimento de sistemas; </a:t>
            </a:r>
          </a:p>
          <a:p>
            <a:pPr marL="0" indent="0" algn="just" rtl="0">
              <a:buNone/>
            </a:pP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6500707" y="1484784"/>
            <a:ext cx="5078677" cy="4608512"/>
          </a:xfrm>
        </p:spPr>
        <p:txBody>
          <a:bodyPr rtlCol="0"/>
          <a:lstStyle/>
          <a:p>
            <a:pPr algn="just"/>
            <a:r>
              <a:rPr lang="pt-BR" dirty="0" smtClean="0"/>
              <a:t>empregar </a:t>
            </a:r>
            <a:r>
              <a:rPr lang="pt-BR" dirty="0"/>
              <a:t>fundamentos de redes de computadores e </a:t>
            </a:r>
            <a:r>
              <a:rPr lang="pt-BR" i="1" dirty="0"/>
              <a:t>Internet </a:t>
            </a:r>
            <a:r>
              <a:rPr lang="pt-BR" dirty="0"/>
              <a:t>aplicados ao desenvolvimento de </a:t>
            </a:r>
            <a:r>
              <a:rPr lang="pt-BR" dirty="0" smtClean="0"/>
              <a:t>sistemas;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utilizar </a:t>
            </a:r>
            <a:r>
              <a:rPr lang="pt-BR" dirty="0"/>
              <a:t>lógica de programação e algoritmos na construção de </a:t>
            </a:r>
            <a:r>
              <a:rPr lang="pt-BR" i="1" dirty="0"/>
              <a:t>software</a:t>
            </a:r>
            <a:r>
              <a:rPr lang="pt-BR" dirty="0"/>
              <a:t>; 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 DO CURSO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1218883" y="1484784"/>
            <a:ext cx="5078677" cy="4896544"/>
          </a:xfrm>
        </p:spPr>
        <p:txBody>
          <a:bodyPr rtlCol="0"/>
          <a:lstStyle/>
          <a:p>
            <a:pPr algn="just"/>
            <a:endParaRPr lang="pt-BR" dirty="0"/>
          </a:p>
          <a:p>
            <a:pPr algn="just"/>
            <a:r>
              <a:rPr lang="pt-BR" dirty="0"/>
              <a:t>utilizar ambientes de desenvolvimento para codificar e depurar programas;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efetuar </a:t>
            </a:r>
            <a:r>
              <a:rPr lang="pt-BR" dirty="0"/>
              <a:t>testes de qualidade de </a:t>
            </a:r>
            <a:r>
              <a:rPr lang="pt-BR" i="1" dirty="0"/>
              <a:t>software </a:t>
            </a:r>
            <a:r>
              <a:rPr lang="pt-BR" dirty="0"/>
              <a:t>e sistemas; </a:t>
            </a:r>
          </a:p>
          <a:p>
            <a:pPr marL="0" indent="0" algn="just" rtl="0">
              <a:buNone/>
            </a:pP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6500707" y="1484784"/>
            <a:ext cx="5078677" cy="4608512"/>
          </a:xfrm>
        </p:spPr>
        <p:txBody>
          <a:bodyPr rtlCol="0"/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 smtClean="0"/>
              <a:t>analisar</a:t>
            </a:r>
            <a:r>
              <a:rPr lang="pt-BR" dirty="0"/>
              <a:t>, projetar e documentar sistemas de informação que atendam aos requisitos do negócio; </a:t>
            </a:r>
          </a:p>
          <a:p>
            <a:pPr algn="just"/>
            <a:r>
              <a:rPr lang="pt-BR" dirty="0" smtClean="0"/>
              <a:t>projetar</a:t>
            </a:r>
            <a:r>
              <a:rPr lang="pt-BR" dirty="0"/>
              <a:t>, implementar e utilizar bancos de dados no desenvolvimento de sistemas; </a:t>
            </a:r>
          </a:p>
          <a:p>
            <a:pPr marL="0" indent="0" algn="just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 DO CURSO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1197868" y="1412776"/>
            <a:ext cx="10657184" cy="4896544"/>
          </a:xfrm>
        </p:spPr>
        <p:txBody>
          <a:bodyPr rtlCol="0"/>
          <a:lstStyle/>
          <a:p>
            <a:pPr algn="just"/>
            <a:endParaRPr lang="pt-BR" dirty="0"/>
          </a:p>
          <a:p>
            <a:pPr algn="just"/>
            <a:r>
              <a:rPr lang="pt-BR" dirty="0" smtClean="0"/>
              <a:t>utilizar </a:t>
            </a:r>
            <a:r>
              <a:rPr lang="pt-BR" dirty="0"/>
              <a:t>os fundamentos da segurança da informação de forma a permitir a identificação de ameaças e o comportamento preventivo; </a:t>
            </a:r>
          </a:p>
          <a:p>
            <a:pPr algn="just"/>
            <a:r>
              <a:rPr lang="pt-BR" dirty="0" smtClean="0"/>
              <a:t>desenvolver </a:t>
            </a:r>
            <a:r>
              <a:rPr lang="pt-BR" dirty="0"/>
              <a:t>ideias criativas e inovadoras na resolução de problemas computacionais; </a:t>
            </a:r>
            <a:endParaRPr lang="pt-BR" dirty="0" smtClean="0"/>
          </a:p>
          <a:p>
            <a:pPr algn="just"/>
            <a:r>
              <a:rPr lang="pt-BR" dirty="0" smtClean="0"/>
              <a:t>comunicar-se </a:t>
            </a:r>
            <a:r>
              <a:rPr lang="pt-BR" dirty="0"/>
              <a:t>com eficiência na área profissional, com a utilização da terminologia técnica e/ ou científica e de acordo com os gêneros textuais e modelos convencionados (documentação e redação técnica). </a:t>
            </a:r>
          </a:p>
          <a:p>
            <a:pPr algn="just"/>
            <a:endParaRPr lang="pt-BR" dirty="0"/>
          </a:p>
          <a:p>
            <a:pPr marL="0" indent="0" algn="just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PERÍODO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1 ANO E MEIO OU 3 SEMESTRES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EIXO: INFORMAÇÃO 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MÓDULO I - Qualificação </a:t>
            </a:r>
            <a:r>
              <a:rPr lang="pt-BR" b="1" dirty="0"/>
              <a:t>Profissional Técnica de Nível Médio de AUXILIAR EM DESENVOLVIMENTO DE </a:t>
            </a:r>
            <a:r>
              <a:rPr lang="pt-BR" b="1" dirty="0" smtClean="0"/>
              <a:t>SISTEMAS.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MÓDULO II - </a:t>
            </a:r>
            <a:r>
              <a:rPr lang="pt-BR" b="1" dirty="0"/>
              <a:t>Qualificação Profissional Técnica de Nível Médio de PROGRAMADOR DE COMPUTADORES </a:t>
            </a:r>
            <a:endParaRPr lang="pt-BR" b="1" dirty="0" smtClean="0"/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MÓDULO III - </a:t>
            </a:r>
            <a:r>
              <a:rPr lang="pt-BR" b="1" dirty="0"/>
              <a:t>Habilitação Profissional de Técnico em DESENVOLVIMENTO DE SISTEMAS 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0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</a:t>
            </a:r>
          </a:p>
          <a:p>
            <a:endParaRPr lang="pt-BR" dirty="0"/>
          </a:p>
          <a:p>
            <a:r>
              <a:rPr lang="pt-BR" dirty="0" smtClean="0"/>
              <a:t>HABILIDADES</a:t>
            </a:r>
          </a:p>
          <a:p>
            <a:endParaRPr lang="pt-BR" dirty="0"/>
          </a:p>
          <a:p>
            <a:r>
              <a:rPr lang="pt-BR" dirty="0" smtClean="0"/>
              <a:t>ATITUDES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2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FE49DD75698441A3FCD68BAF4F2B56" ma:contentTypeVersion="0" ma:contentTypeDescription="Crie um novo documento." ma:contentTypeScope="" ma:versionID="29039f7787ab8650f66f29ad129b07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8ACFB0-F6CF-4C2F-8163-1FB665AC0DD3}"/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EFFAF0-5A11-43BC-9872-36E4BEF531A2}"/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130</TotalTime>
  <Words>607</Words>
  <Application>Microsoft Office PowerPoint</Application>
  <PresentationFormat>Personalizar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TF02787990</vt:lpstr>
      <vt:lpstr>CURSO TÉCNICO  EM DESENVOLVIMENTO  DE SISTEMAS</vt:lpstr>
      <vt:lpstr>Apresentação do PowerPoint</vt:lpstr>
      <vt:lpstr>Clodoaldo Pinheiro Bastos </vt:lpstr>
      <vt:lpstr>OBJETIVO DO CURSO</vt:lpstr>
      <vt:lpstr>OBJETIVO DO CURSO</vt:lpstr>
      <vt:lpstr>OBJETIVO DO CURSO</vt:lpstr>
      <vt:lpstr>PERÍODO DO CURSO</vt:lpstr>
      <vt:lpstr>EIXO: INFORMAÇÃO E COMUNICAÇÃO</vt:lpstr>
      <vt:lpstr>SISTEMA DE AVALIAÇÃO</vt:lpstr>
      <vt:lpstr>TÉCNICO EM DESENVOLVIMENTO DE SISTEMAS</vt:lpstr>
      <vt:lpstr>TÉCNICO EM DESENVOLVIMENTO DE SISTEMAS</vt:lpstr>
      <vt:lpstr>TÉCNICO EM DESENVOLVIMENTO DE SISTEMAS</vt:lpstr>
      <vt:lpstr>VOU FICAR FERA EM.......</vt:lpstr>
      <vt:lpstr>TÉCNICO EM DESENVOLVIMENTO DE SISTEMAS </vt:lpstr>
      <vt:lpstr>TÉCNICO EM DESENVOLVIMENTO DE SISTEMAS </vt:lpstr>
      <vt:lpstr>TÉCNICO EM DESENVOLVIMENTO DE SISTEMAS </vt:lpstr>
      <vt:lpstr>TÉCNICO EM DESENVOLVIMENTO DE SISTEMAS </vt:lpstr>
      <vt:lpstr>TÉCNICO EM DESENVOLVIMENTO DE SISTEMAS </vt:lpstr>
      <vt:lpstr>Mensagem Laura Lagana</vt:lpstr>
      <vt:lpstr>Introdução ao Microsoft Teams</vt:lpstr>
      <vt:lpstr>Como acessar e instalar o MS Teams</vt:lpstr>
      <vt:lpstr>Navegando no MS Teams</vt:lpstr>
      <vt:lpstr>Acessando aula no MS Teams</vt:lpstr>
      <vt:lpstr>Como entregar tarefas no MS Teams</vt:lpstr>
      <vt:lpstr>TÉCNICO DE DESENVOLVIMENTO DE SISTEMAS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 EM DESENVOLVIMENTO  DE SISTEMAS</dc:title>
  <dc:creator>Clodoaldo Bastos</dc:creator>
  <cp:lastModifiedBy>Clodoaldo Bastos</cp:lastModifiedBy>
  <cp:revision>2</cp:revision>
  <dcterms:created xsi:type="dcterms:W3CDTF">2020-08-17T14:24:58Z</dcterms:created>
  <dcterms:modified xsi:type="dcterms:W3CDTF">2020-08-17T17:16:49Z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0x01010000FE49DD75698441A3FCD68BAF4F2B56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