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1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4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732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0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5235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7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28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9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9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9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8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8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4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8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kc9nvdItD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011680"/>
            <a:ext cx="7766936" cy="1341120"/>
          </a:xfrm>
        </p:spPr>
        <p:txBody>
          <a:bodyPr>
            <a:normAutofit/>
          </a:bodyPr>
          <a:lstStyle/>
          <a:p>
            <a:pPr algn="ctr"/>
            <a:r>
              <a:rPr lang="pt-BR" sz="6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endParaRPr lang="pt-BR" sz="6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526949" cy="1096899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TELEJORNAL</a:t>
            </a:r>
            <a:endParaRPr lang="pt-BR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4481" y="624110"/>
            <a:ext cx="9950132" cy="1280890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grupo = </a:t>
            </a:r>
            <a:r>
              <a:rPr lang="pt-BR" sz="4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 </a:t>
            </a:r>
            <a:r>
              <a:rPr lang="pt-BR" sz="4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BR" sz="4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  <a:r>
              <a:rPr lang="pt-BR" sz="4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</a:t>
            </a:r>
            <a:endParaRPr lang="pt-BR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1"/>
            <a:ext cx="10588074" cy="4110962"/>
          </a:xfrm>
        </p:spPr>
        <p:txBody>
          <a:bodyPr>
            <a:normAutofit/>
          </a:bodyPr>
          <a:lstStyle/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COMO FUNCIONA UM TELEJORNAL </a:t>
            </a:r>
          </a:p>
          <a:p>
            <a:pPr marL="0" indent="0" algn="just">
              <a:buNone/>
            </a:pPr>
            <a:endParaRPr lang="pt-B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https://www.youtube.com/watch?v=Rkc9nvdItDY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0709" y="169817"/>
            <a:ext cx="10733903" cy="6453051"/>
          </a:xfrm>
        </p:spPr>
        <p:txBody>
          <a:bodyPr>
            <a:normAutofit fontScale="90000"/>
          </a:bodyPr>
          <a:lstStyle/>
          <a:p>
            <a:r>
              <a:rPr lang="pt-B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PAUTA</a:t>
            </a:r>
            <a:br>
              <a:rPr lang="pt-B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</a:t>
            </a:r>
            <a:r>
              <a:rPr lang="pt-BR" sz="2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</a:t>
            </a:r>
            <a:r>
              <a:rPr lang="pt-BR" sz="2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TECNOLOGIA NO BRASIL </a:t>
            </a: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(nas regiões Norte / Sul / Sudeste </a:t>
            </a:r>
            <a:r>
              <a:rPr lang="pt-BR" sz="2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/</a:t>
            </a: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Nordeste / Centro Oeste) – quais regiões as regiões mais favorecidas e as menos favorecidas.</a:t>
            </a:r>
            <a:b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2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Aspectos linguísticos </a:t>
            </a: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O uso de termos próprios da área de TI – dicas de uso no dia a dia.</a:t>
            </a:r>
            <a:b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2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Privacidade virtual </a:t>
            </a: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como obtê-la? – (Entrevista – Reportagens)</a:t>
            </a:r>
            <a:b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Língua portuguesa e o mercado de trabalho </a:t>
            </a: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(Recomendações de uso correto do idioma em processos seletivos e quais são os erros mais cometidos).</a:t>
            </a:r>
            <a:b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Português nas redes sociais </a:t>
            </a: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(Certo e Errado).</a:t>
            </a:r>
            <a:b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mercado de trabalho para o profissional de TI</a:t>
            </a: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br>
              <a:rPr lang="pt-BR" sz="2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5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9167" y="195943"/>
            <a:ext cx="10015446" cy="74458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ORGANIZAÇÃO</a:t>
            </a:r>
            <a:endParaRPr lang="pt-B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4583" y="940526"/>
            <a:ext cx="10760029" cy="5734594"/>
          </a:xfrm>
        </p:spPr>
        <p:txBody>
          <a:bodyPr/>
          <a:lstStyle/>
          <a:p>
            <a:r>
              <a:rPr lang="pt-BR" dirty="0" smtClean="0"/>
              <a:t>  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Após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pesquisa o grupo deve organizar uma apresentação – um </a:t>
            </a:r>
            <a:r>
              <a:rPr lang="pt-B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TELEJORNAL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(com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cenário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âncoras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repórteres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notícias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reportagens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,,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intervalos,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  - sobre os itens acima.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Organizem-se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não abordarem a mesma região.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cada tópico escolha a informação que chame mais a atenção do grupo, por exemplo, no 1º. Tópico –(o grupo escolheu a região (Nordeste e Sul)-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2o- Quais são os hábitos alimentares no café da manhã, por exemplo.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*Duração da apresentação (entre 10 e 15 minutos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Dê um nome para o telejornal;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*Veículo (Qual é a emissora);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 Âncoras – (quem são os apresentadores)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 Quem são os repórteres;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*Propagandas – (deve ter no intervalo)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66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Relacionamento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conceitos;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Trabalho em equipe;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Argumentação consistente;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Compreender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fenômenos;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Criatividade;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Organização;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Postura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adequada.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89503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C2A1C201C7794B8CB5FE9E45C3A24F" ma:contentTypeVersion="2" ma:contentTypeDescription="Crie um novo documento." ma:contentTypeScope="" ma:versionID="82fae504ed8e32169d214cf9224ca93e">
  <xsd:schema xmlns:xsd="http://www.w3.org/2001/XMLSchema" xmlns:xs="http://www.w3.org/2001/XMLSchema" xmlns:p="http://schemas.microsoft.com/office/2006/metadata/properties" xmlns:ns2="aa8b0d43-971c-416b-af21-0b9f165c79f5" targetNamespace="http://schemas.microsoft.com/office/2006/metadata/properties" ma:root="true" ma:fieldsID="9ea99dd1c5e1d08329db67675ce06586" ns2:_="">
    <xsd:import namespace="aa8b0d43-971c-416b-af21-0b9f165c79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b0d43-971c-416b-af21-0b9f165c79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0176DE-7EED-4CC2-B11B-1E85C4D2ABD3}"/>
</file>

<file path=customXml/itemProps2.xml><?xml version="1.0" encoding="utf-8"?>
<ds:datastoreItem xmlns:ds="http://schemas.openxmlformats.org/officeDocument/2006/customXml" ds:itemID="{250DE3A0-078F-40D0-82B2-3D8794B342F8}"/>
</file>

<file path=customXml/itemProps3.xml><?xml version="1.0" encoding="utf-8"?>
<ds:datastoreItem xmlns:ds="http://schemas.openxmlformats.org/officeDocument/2006/customXml" ds:itemID="{55469E77-DE99-44C8-90B1-A8CB567E5587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</TotalTime>
  <Words>184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Cacho</vt:lpstr>
      <vt:lpstr>AVALIAÇÃO</vt:lpstr>
      <vt:lpstr>Em grupo = 04 ou 05 pessoas</vt:lpstr>
      <vt:lpstr>                                           PAUTA         -USO DA TECNOLOGIA NO BRASIL (nas regiões Norte / Sul / Sudeste          /Nordeste / Centro Oeste) – quais regiões as regiões mais favorecidas e as menos favorecidas.   -Aspectos linguísticos – O uso de termos próprios da área de TI – dicas de uso no dia a dia.   -Privacidade virtual – como obtê-la? – (Entrevista – Reportagens)   - A Língua portuguesa e o mercado de trabalho – (Recomendações de uso correto do idioma em processos seletivos e quais são os erros mais cometidos).   - O Português nas redes sociais – (Certo e Errado).   - O mercado de trabalho para o profissional de TI.  • </vt:lpstr>
      <vt:lpstr>ORGANIZAÇÃO</vt:lpstr>
      <vt:lpstr>CRITÉRIOS DE AVALIAÇÃO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SEMâNTICA</dc:title>
  <dc:creator>Ana Santiago</dc:creator>
  <cp:lastModifiedBy>Ana Santiago</cp:lastModifiedBy>
  <cp:revision>22</cp:revision>
  <dcterms:created xsi:type="dcterms:W3CDTF">2017-03-24T18:20:20Z</dcterms:created>
  <dcterms:modified xsi:type="dcterms:W3CDTF">2020-09-14T19:09:28Z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0x010100A4C2A1C201C7794B8CB5FE9E45C3A24F</vt:lpwstr>
  </property>
</Properties>
</file>