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66" r:id="rId2"/>
    <p:sldId id="258" r:id="rId3"/>
    <p:sldId id="257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56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7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4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3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1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0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2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9F1D-4F01-4194-AD4A-B47D02966093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E16DA2-75AB-4BC8-8D78-8ACE3458C4D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5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6DD0D-0615-4403-B096-E895D27A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Trabalho de final de módulo</a:t>
            </a:r>
            <a:br>
              <a:rPr lang="pt-BR" dirty="0"/>
            </a:br>
            <a:r>
              <a:rPr lang="pt-BR" dirty="0"/>
              <a:t>técnicas de programação e Design Digital</a:t>
            </a:r>
          </a:p>
        </p:txBody>
      </p:sp>
      <p:pic>
        <p:nvPicPr>
          <p:cNvPr id="7" name="Graphic 6" descr="Sala de aula">
            <a:extLst>
              <a:ext uri="{FF2B5EF4-FFF2-40B4-BE49-F238E27FC236}">
                <a16:creationId xmlns:a16="http://schemas.microsoft.com/office/drawing/2014/main" id="{188FC442-7A98-4A9E-984E-D67BCDF7A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9060" y="2015734"/>
            <a:ext cx="3450613" cy="3450613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1A44C2C9-571A-4F7A-952A-629F1DBE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570" y="2015734"/>
            <a:ext cx="5622284" cy="3450613"/>
          </a:xfrm>
        </p:spPr>
        <p:txBody>
          <a:bodyPr>
            <a:normAutofit/>
          </a:bodyPr>
          <a:lstStyle/>
          <a:p>
            <a:r>
              <a:rPr lang="pt-BR" dirty="0"/>
              <a:t>PROFESSORES:</a:t>
            </a:r>
          </a:p>
          <a:p>
            <a:pPr marL="0" indent="0">
              <a:buNone/>
            </a:pPr>
            <a:r>
              <a:rPr lang="pt-BR" dirty="0"/>
              <a:t>LUCIANO FERREIRA DE MACEDO - DD</a:t>
            </a:r>
          </a:p>
          <a:p>
            <a:pPr marL="0" indent="0">
              <a:buNone/>
            </a:pPr>
            <a:r>
              <a:rPr lang="pt-BR" dirty="0"/>
              <a:t>CARLOS EDUARDO DE CARVALHO - TP</a:t>
            </a:r>
          </a:p>
        </p:txBody>
      </p:sp>
    </p:spTree>
    <p:extLst>
      <p:ext uri="{BB962C8B-B14F-4D97-AF65-F5344CB8AC3E}">
        <p14:creationId xmlns:p14="http://schemas.microsoft.com/office/powerpoint/2010/main" val="159196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AAE2B-740E-4141-895F-DACC3A8D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cifrascoffe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F0F6D-00EB-4472-BFFF-FF6CAB5A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01637" cy="3450613"/>
          </a:xfrm>
        </p:spPr>
        <p:txBody>
          <a:bodyPr/>
          <a:lstStyle/>
          <a:p>
            <a:pPr marL="0" indent="0">
              <a:buNone/>
            </a:pPr>
            <a:r>
              <a:rPr lang="pt-BR" sz="1900" b="1" dirty="0"/>
              <a:t>O site deverá conter:</a:t>
            </a:r>
          </a:p>
          <a:p>
            <a:r>
              <a:rPr lang="pt-BR" dirty="0"/>
              <a:t>Rolagem automática</a:t>
            </a:r>
          </a:p>
          <a:p>
            <a:r>
              <a:rPr lang="pt-BR" dirty="0"/>
              <a:t>Metrônomo</a:t>
            </a:r>
          </a:p>
          <a:p>
            <a:r>
              <a:rPr lang="pt-BR" dirty="0"/>
              <a:t>Simplificar cifras</a:t>
            </a:r>
          </a:p>
          <a:p>
            <a:r>
              <a:rPr lang="pt-BR" dirty="0"/>
              <a:t>Criação de Playlist</a:t>
            </a:r>
          </a:p>
          <a:p>
            <a:r>
              <a:rPr lang="pt-BR" dirty="0"/>
              <a:t>Opção para criações próprias</a:t>
            </a:r>
          </a:p>
          <a:p>
            <a:r>
              <a:rPr lang="pt-BR" dirty="0"/>
              <a:t>Área própria para interação de usuários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BCF93D8-CC63-4AC4-8EB2-236B7E990D56}"/>
              </a:ext>
            </a:extLst>
          </p:cNvPr>
          <p:cNvSpPr txBox="1">
            <a:spLocks/>
          </p:cNvSpPr>
          <p:nvPr/>
        </p:nvSpPr>
        <p:spPr>
          <a:xfrm>
            <a:off x="6253216" y="2581724"/>
            <a:ext cx="5329184" cy="302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Opções para mudanças de tons</a:t>
            </a:r>
          </a:p>
          <a:p>
            <a:r>
              <a:rPr lang="pt-BR" dirty="0"/>
              <a:t>Banco de dados de cifras atualizados diariamente.</a:t>
            </a:r>
          </a:p>
          <a:p>
            <a:r>
              <a:rPr lang="pt-BR" dirty="0"/>
              <a:t>Cifras revisadas por um software próprio</a:t>
            </a:r>
          </a:p>
          <a:p>
            <a:r>
              <a:rPr lang="pt-BR" dirty="0"/>
              <a:t>Acesso a inscrições do Youtube</a:t>
            </a:r>
          </a:p>
          <a:p>
            <a:r>
              <a:rPr lang="pt-BR" dirty="0"/>
              <a:t>Busca de cifras por: ritmo, gênero, autor e título</a:t>
            </a:r>
          </a:p>
        </p:txBody>
      </p:sp>
    </p:spTree>
    <p:extLst>
      <p:ext uri="{BB962C8B-B14F-4D97-AF65-F5344CB8AC3E}">
        <p14:creationId xmlns:p14="http://schemas.microsoft.com/office/powerpoint/2010/main" val="304209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B90A8-8F0A-4EDC-8DC6-19A35F06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A653D-A994-44BB-BAF7-1CFB5127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site </a:t>
            </a:r>
            <a:r>
              <a:rPr lang="pt-BR" sz="1900" b="1" u="sng" dirty="0"/>
              <a:t>CifrasCoffe</a:t>
            </a:r>
            <a:r>
              <a:rPr lang="pt-BR" dirty="0"/>
              <a:t> é uma plataforma que servirá tanto como um site para </a:t>
            </a:r>
            <a:r>
              <a:rPr lang="pt-BR" sz="1900" b="1" dirty="0"/>
              <a:t>visualizar cifras</a:t>
            </a:r>
            <a:r>
              <a:rPr lang="pt-BR" dirty="0"/>
              <a:t>, como uma </a:t>
            </a:r>
            <a:r>
              <a:rPr lang="pt-BR" sz="1900" b="1" dirty="0"/>
              <a:t>rede social de musicistas</a:t>
            </a:r>
            <a:r>
              <a:rPr lang="pt-BR" dirty="0"/>
              <a:t>. O site contém diversos recursos que auxiliarão os seus usuários para facilitar suas buscas e </a:t>
            </a:r>
            <a:r>
              <a:rPr lang="pt-BR" sz="1900" b="1" dirty="0"/>
              <a:t>evolução </a:t>
            </a:r>
            <a:r>
              <a:rPr lang="pt-BR" dirty="0"/>
              <a:t>como um grande músico. O site conta com atualizações diárias e </a:t>
            </a:r>
            <a:r>
              <a:rPr lang="pt-BR" sz="1900" b="1" dirty="0"/>
              <a:t>verificação de cifras</a:t>
            </a:r>
            <a:r>
              <a:rPr lang="pt-BR" sz="1900" dirty="0"/>
              <a:t> </a:t>
            </a:r>
            <a:r>
              <a:rPr lang="pt-BR" dirty="0"/>
              <a:t>adicionadas pelos usuários por </a:t>
            </a:r>
            <a:r>
              <a:rPr lang="pt-BR" sz="1900" b="1" dirty="0"/>
              <a:t>profissionais da área </a:t>
            </a:r>
            <a:r>
              <a:rPr lang="pt-BR" dirty="0"/>
              <a:t>e um </a:t>
            </a:r>
            <a:r>
              <a:rPr lang="pt-BR" sz="1900" b="1" dirty="0"/>
              <a:t>software próprio</a:t>
            </a:r>
            <a:r>
              <a:rPr lang="pt-BR" dirty="0"/>
              <a:t>, para que assim sua experiência  seja</a:t>
            </a:r>
            <a:r>
              <a:rPr lang="pt-BR" sz="1900" dirty="0"/>
              <a:t> </a:t>
            </a:r>
            <a:r>
              <a:rPr lang="pt-BR" sz="1900" b="1" dirty="0"/>
              <a:t>a melhor </a:t>
            </a:r>
            <a:r>
              <a:rPr lang="pt-BR" dirty="0"/>
              <a:t>possível.</a:t>
            </a:r>
          </a:p>
        </p:txBody>
      </p:sp>
    </p:spTree>
    <p:extLst>
      <p:ext uri="{BB962C8B-B14F-4D97-AF65-F5344CB8AC3E}">
        <p14:creationId xmlns:p14="http://schemas.microsoft.com/office/powerpoint/2010/main" val="178943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54FE9-48C0-4688-9F96-29C00C79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rgbClr val="FFFFFF"/>
                </a:solidFill>
              </a:rPr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B5BFF-6881-4C0B-B46B-B3000A80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https://www.cifraclub.com.br/unlike-pluto/everything-black-feat-mike-taylor/#</a:t>
            </a:r>
          </a:p>
          <a:p>
            <a:pPr>
              <a:lnSpc>
                <a:spcPct val="110000"/>
              </a:lnSpc>
            </a:pPr>
            <a:r>
              <a:rPr lang="pt-BR" dirty="0"/>
              <a:t>http://amorporviolao.com.br/sites-com-cifras-de-violao/</a:t>
            </a:r>
          </a:p>
          <a:p>
            <a:pPr>
              <a:lnSpc>
                <a:spcPct val="110000"/>
              </a:lnSpc>
            </a:pPr>
            <a:r>
              <a:rPr lang="pt-BR" dirty="0"/>
              <a:t>https://administradores.com.br/artigos/10-cores-que-aumentam-as-vendas-e-o-por-que</a:t>
            </a:r>
          </a:p>
          <a:p>
            <a:pPr>
              <a:lnSpc>
                <a:spcPct val="110000"/>
              </a:lnSpc>
            </a:pPr>
            <a:r>
              <a:rPr lang="pt-BR" dirty="0"/>
              <a:t>https://viverdeblog.com/psicologia-das-cores/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b="1" dirty="0"/>
              <a:t>Sites Citados:</a:t>
            </a:r>
          </a:p>
          <a:p>
            <a:pPr>
              <a:lnSpc>
                <a:spcPct val="110000"/>
              </a:lnSpc>
            </a:pPr>
            <a:r>
              <a:rPr lang="pt-BR" dirty="0"/>
              <a:t>https://www.cifraclub.com.br/</a:t>
            </a:r>
          </a:p>
          <a:p>
            <a:pPr>
              <a:lnSpc>
                <a:spcPct val="110000"/>
              </a:lnSpc>
            </a:pPr>
            <a:r>
              <a:rPr lang="pt-BR" dirty="0"/>
              <a:t>https://www.pegacifra.com.br/</a:t>
            </a:r>
          </a:p>
          <a:p>
            <a:pPr>
              <a:lnSpc>
                <a:spcPct val="110000"/>
              </a:lnSpc>
            </a:pPr>
            <a:r>
              <a:rPr lang="pt-BR" dirty="0"/>
              <a:t>https://chordify.net/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5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4CE516-C725-4D29-AA32-F729A7A86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31D6CD-3D20-4ADC-8A45-9ED56381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0992"/>
            <a:ext cx="5130800" cy="557075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anfleto">
            <a:extLst>
              <a:ext uri="{FF2B5EF4-FFF2-40B4-BE49-F238E27FC236}">
                <a16:creationId xmlns:a16="http://schemas.microsoft.com/office/drawing/2014/main" id="{E36B28B6-0895-408B-8041-004C6FDE6B7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48" y="801859"/>
            <a:ext cx="3146363" cy="524393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7153DDC-19A1-4FDA-979B-54CB234A9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527" y="640992"/>
            <a:ext cx="5139475" cy="5567965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DA4BFF22-A086-4DBD-8D4F-D018E3CC8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1144737"/>
            <a:ext cx="4823475" cy="45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EA7B4-B36F-425F-93FE-35A37807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FA490-823E-416A-A267-F76AA1BE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Arlivan Emanuel Lima Oliveira </a:t>
            </a:r>
            <a:r>
              <a:rPr lang="pt-BR" dirty="0"/>
              <a:t>– Pesquisa dos sites concorrentes</a:t>
            </a:r>
          </a:p>
          <a:p>
            <a:r>
              <a:rPr lang="pt-BR" dirty="0"/>
              <a:t>Gabriel Cavalcanti Silva – Conclusão e bibliografia </a:t>
            </a:r>
            <a:endParaRPr lang="en-US" dirty="0"/>
          </a:p>
          <a:p>
            <a:r>
              <a:rPr lang="en-US" dirty="0"/>
              <a:t>Helder Davidson Rodrigues Alvarenga </a:t>
            </a:r>
            <a:r>
              <a:rPr lang="pt-BR" dirty="0"/>
              <a:t>– Logotipo e apresentação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7905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7AEE18C-DBAF-4F32-853B-907194B0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pt-BR" dirty="0"/>
              <a:t>Tema escolhido : Um site de cifras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FA7B5A-D461-4201-9CB5-2891251B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pt-BR" dirty="0"/>
              <a:t>Mas por que um site de cifras?</a:t>
            </a:r>
          </a:p>
          <a:p>
            <a:endParaRPr lang="pt-BR" dirty="0"/>
          </a:p>
        </p:txBody>
      </p:sp>
      <p:pic>
        <p:nvPicPr>
          <p:cNvPr id="10" name="Graphic 9" descr="Chave">
            <a:extLst>
              <a:ext uri="{FF2B5EF4-FFF2-40B4-BE49-F238E27FC236}">
                <a16:creationId xmlns:a16="http://schemas.microsoft.com/office/drawing/2014/main" id="{C6E39F4D-0B16-4D99-B9A4-B1AC63F6F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8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EED7D41-4288-4C34-870B-70208FC8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026" name="Picture 2" descr="Partitura – Wikipédia, a enciclopédia livre">
            <a:extLst>
              <a:ext uri="{FF2B5EF4-FFF2-40B4-BE49-F238E27FC236}">
                <a16:creationId xmlns:a16="http://schemas.microsoft.com/office/drawing/2014/main" id="{B0DAB0E9-F2B7-4209-B516-6F9CDDFF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7170" y="4081853"/>
            <a:ext cx="4779703" cy="197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4722C78-0E20-4B52-9F05-195311ECC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9" y="1507441"/>
            <a:ext cx="3739248" cy="384311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BF396-E95D-4915-9E71-D9BB223E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/>
              <a:t>site de cifras </a:t>
            </a:r>
            <a:r>
              <a:rPr lang="pt-BR" dirty="0"/>
              <a:t>é um site que permite que as pessoas </a:t>
            </a:r>
            <a:r>
              <a:rPr lang="pt-BR" b="1" dirty="0"/>
              <a:t>aprendam a tocar </a:t>
            </a:r>
            <a:r>
              <a:rPr lang="pt-BR" dirty="0"/>
              <a:t>alguma determinada música, lendo as partituras (notas musicais) e </a:t>
            </a:r>
            <a:r>
              <a:rPr lang="pt-BR" b="1" dirty="0"/>
              <a:t>reproduzindo</a:t>
            </a:r>
            <a:r>
              <a:rPr lang="pt-BR" dirty="0"/>
              <a:t> no instrumento.</a:t>
            </a:r>
          </a:p>
          <a:p>
            <a:r>
              <a:rPr lang="pt-BR" dirty="0"/>
              <a:t>Exemplo de partitura: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F5CD361-F414-4A8F-872E-CF4C9961091D}"/>
              </a:ext>
            </a:extLst>
          </p:cNvPr>
          <p:cNvSpPr txBox="1">
            <a:spLocks/>
          </p:cNvSpPr>
          <p:nvPr/>
        </p:nvSpPr>
        <p:spPr>
          <a:xfrm>
            <a:off x="638249" y="878093"/>
            <a:ext cx="3832005" cy="617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 de partitura em sites:</a:t>
            </a:r>
          </a:p>
        </p:txBody>
      </p:sp>
    </p:spTree>
    <p:extLst>
      <p:ext uri="{BB962C8B-B14F-4D97-AF65-F5344CB8AC3E}">
        <p14:creationId xmlns:p14="http://schemas.microsoft.com/office/powerpoint/2010/main" val="188097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DFFC0-5C13-4DAF-A237-A64896EB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/>
              <a:t>logotipo</a:t>
            </a:r>
          </a:p>
        </p:txBody>
      </p:sp>
      <p:pic>
        <p:nvPicPr>
          <p:cNvPr id="9" name="Espaço Reservado para Conteúdo 8" descr="Uma imagem contendo Logotipo&#10;&#10;Descrição gerada automaticamente">
            <a:extLst>
              <a:ext uri="{FF2B5EF4-FFF2-40B4-BE49-F238E27FC236}">
                <a16:creationId xmlns:a16="http://schemas.microsoft.com/office/drawing/2014/main" id="{137689F6-C7CB-41DC-AF07-4C8E253D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79" y="2015734"/>
            <a:ext cx="3651442" cy="345061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326A33-3AB3-492F-995E-16AB12FC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pt-BR" dirty="0"/>
              <a:t>Laranja-É uma cor equilibrada, vibrante e cheia de energia. Também é amigável e convidativa.</a:t>
            </a:r>
          </a:p>
          <a:p>
            <a:r>
              <a:rPr lang="pt-BR" dirty="0"/>
              <a:t>Amarelo-Estimula o otimismo e a esperança. Também ajuda a concentrar a atenção e estimular o intelecto.</a:t>
            </a:r>
          </a:p>
        </p:txBody>
      </p:sp>
    </p:spTree>
    <p:extLst>
      <p:ext uri="{BB962C8B-B14F-4D97-AF65-F5344CB8AC3E}">
        <p14:creationId xmlns:p14="http://schemas.microsoft.com/office/powerpoint/2010/main" val="33021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134B9A-6AB3-4A5C-8B04-7B8AD852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Concorrentes</a:t>
            </a:r>
            <a:endParaRPr lang="pt-BR" sz="5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6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ifra Club">
            <a:extLst>
              <a:ext uri="{FF2B5EF4-FFF2-40B4-BE49-F238E27FC236}">
                <a16:creationId xmlns:a16="http://schemas.microsoft.com/office/drawing/2014/main" id="{54D5DF27-1F8D-4CCB-BCCE-AC9612BF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223" y="1915521"/>
            <a:ext cx="4825148" cy="226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4EFCA-0A53-4032-AC3E-A704F702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300"/>
              <a:t>Vantagens: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300"/>
              <a:t>Esse site é bem completo, possui um banco de cifras bem volumoso.  Além disso, permite a rolagem automática da página, mudança de tom e algumas cifras possuem a opção de simplificar.</a:t>
            </a:r>
          </a:p>
          <a:p>
            <a:pPr>
              <a:lnSpc>
                <a:spcPct val="110000"/>
              </a:lnSpc>
            </a:pPr>
            <a:r>
              <a:rPr lang="pt-BR" sz="1300"/>
              <a:t>Desvantagens: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300"/>
              <a:t>Acredito que a grande desvantagem desse banco é que ele é abastecido também pelos usuários. Por um lado permite a interação, mas por outro, abre margem para erros. Se você estranhar alguma nota na cifra, não desconfie do seu ouvido.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4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72">
            <a:extLst>
              <a:ext uri="{FF2B5EF4-FFF2-40B4-BE49-F238E27FC236}">
                <a16:creationId xmlns:a16="http://schemas.microsoft.com/office/drawing/2014/main" id="{8CC00BD5-20C7-4CC3-B391-35AEF2284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3987234" cy="3459865"/>
            <a:chOff x="1446399" y="2012810"/>
            <a:chExt cx="3987234" cy="3459865"/>
          </a:xfrm>
        </p:grpSpPr>
        <p:sp>
          <p:nvSpPr>
            <p:cNvPr id="3079" name="Rectangle 73">
              <a:extLst>
                <a:ext uri="{FF2B5EF4-FFF2-40B4-BE49-F238E27FC236}">
                  <a16:creationId xmlns:a16="http://schemas.microsoft.com/office/drawing/2014/main" id="{4670F35A-BBEB-4B20-AFE6-8F5ECD684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3987234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0" name="Rectangle 74">
              <a:extLst>
                <a:ext uri="{FF2B5EF4-FFF2-40B4-BE49-F238E27FC236}">
                  <a16:creationId xmlns:a16="http://schemas.microsoft.com/office/drawing/2014/main" id="{3C2A0F0A-B15F-4418-858A-C09B6A0A4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3674494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1" name="Rectangle 76">
            <a:extLst>
              <a:ext uri="{FF2B5EF4-FFF2-40B4-BE49-F238E27FC236}">
                <a16:creationId xmlns:a16="http://schemas.microsoft.com/office/drawing/2014/main" id="{6422113C-CD4B-4EA0-B9E0-96AFFF0F3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3347042" cy="2797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Pega Cifra">
            <a:extLst>
              <a:ext uri="{FF2B5EF4-FFF2-40B4-BE49-F238E27FC236}">
                <a16:creationId xmlns:a16="http://schemas.microsoft.com/office/drawing/2014/main" id="{844D1D44-68E0-41CD-8CF4-8EAEA7DE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590" y="3280540"/>
            <a:ext cx="3023917" cy="92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F8AEA-FC37-41BA-8FA9-759DF0AC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909" y="2015734"/>
            <a:ext cx="5140945" cy="3450613"/>
          </a:xfrm>
        </p:spPr>
        <p:txBody>
          <a:bodyPr>
            <a:normAutofit/>
          </a:bodyPr>
          <a:lstStyle/>
          <a:p>
            <a:r>
              <a:rPr lang="pt-BR"/>
              <a:t>Vantagens:</a:t>
            </a:r>
          </a:p>
          <a:p>
            <a:pPr marL="0" indent="0">
              <a:buNone/>
            </a:pPr>
            <a:r>
              <a:rPr lang="pt-BR"/>
              <a:t>O grande diferencial dele é que nele você consegue visualizar os acordes para canhotos, além disso ele lista os seus últimos acessos, o que facilita reencontrar uma cifra já tocada.</a:t>
            </a:r>
          </a:p>
          <a:p>
            <a:r>
              <a:rPr lang="pt-BR"/>
              <a:t>Desvantagens:</a:t>
            </a:r>
          </a:p>
          <a:p>
            <a:pPr marL="0" indent="0">
              <a:buNone/>
            </a:pPr>
            <a:r>
              <a:rPr lang="pt-BR"/>
              <a:t>As cifras também são envidas por usuários, o que abrem margem para algumas falhas.</a:t>
            </a:r>
          </a:p>
        </p:txBody>
      </p:sp>
    </p:spTree>
    <p:extLst>
      <p:ext uri="{BB962C8B-B14F-4D97-AF65-F5344CB8AC3E}">
        <p14:creationId xmlns:p14="http://schemas.microsoft.com/office/powerpoint/2010/main" val="56873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4102" name="Rectangle 77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3" name="Rectangle 78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Instant chords for any song - Chordify">
            <a:extLst>
              <a:ext uri="{FF2B5EF4-FFF2-40B4-BE49-F238E27FC236}">
                <a16:creationId xmlns:a16="http://schemas.microsoft.com/office/drawing/2014/main" id="{13567A43-1717-4A4A-86A7-600BA489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223" y="1843144"/>
            <a:ext cx="4825148" cy="24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08265-1B53-4B48-806B-B540A016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b="1" dirty="0"/>
              <a:t>Vantagens:</a:t>
            </a:r>
            <a:endParaRPr lang="en-US" sz="1900" b="1"/>
          </a:p>
          <a:p>
            <a:pPr marL="0" indent="0">
              <a:lnSpc>
                <a:spcPct val="110000"/>
              </a:lnSpc>
              <a:buNone/>
            </a:pPr>
            <a:r>
              <a:rPr lang="pt-BR" sz="1900"/>
              <a:t>Com esse site é possível identificar as notas simples de músicas, sendo necessário fazer uploud no site.</a:t>
            </a:r>
          </a:p>
          <a:p>
            <a:pPr>
              <a:lnSpc>
                <a:spcPct val="110000"/>
              </a:lnSpc>
            </a:pPr>
            <a:r>
              <a:rPr lang="pt-BR" sz="1900" b="1" dirty="0"/>
              <a:t>Desvantagens:</a:t>
            </a:r>
            <a:endParaRPr lang="pt-BR" sz="1900" b="1"/>
          </a:p>
          <a:p>
            <a:pPr marL="0" indent="0">
              <a:lnSpc>
                <a:spcPct val="110000"/>
              </a:lnSpc>
              <a:buNone/>
            </a:pPr>
            <a:r>
              <a:rPr lang="pt-BR" sz="1900"/>
              <a:t>Consegue ler apenas notas simples das músicas e as vezes as notas não são as corretas.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2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Galeria</vt:lpstr>
      <vt:lpstr>Trabalho de final de módulo técnicas de programação e Design Digital</vt:lpstr>
      <vt:lpstr>Integrantes</vt:lpstr>
      <vt:lpstr>Tema escolhido : Um site de cifras</vt:lpstr>
      <vt:lpstr>Introdução</vt:lpstr>
      <vt:lpstr>logotipo</vt:lpstr>
      <vt:lpstr>Concorrentes</vt:lpstr>
      <vt:lpstr>Apresentação do PowerPoint</vt:lpstr>
      <vt:lpstr>Apresentação do PowerPoint</vt:lpstr>
      <vt:lpstr>Apresentação do PowerPoint</vt:lpstr>
      <vt:lpstr>cifrascoffe</vt:lpstr>
      <vt:lpstr>Conclusão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final de módulo técnicas de programação e Design Digital</dc:title>
  <dc:creator>HELDER DAVIDSON RODRIGUES ALVARENGA</dc:creator>
  <cp:lastModifiedBy>HELDER DAVIDSON RODRIGUES ALVARENGA</cp:lastModifiedBy>
  <cp:revision>2</cp:revision>
  <dcterms:created xsi:type="dcterms:W3CDTF">2020-12-04T17:28:57Z</dcterms:created>
  <dcterms:modified xsi:type="dcterms:W3CDTF">2020-12-04T19:19:44Z</dcterms:modified>
</cp:coreProperties>
</file>