
<file path=[Content_Types].xml><?xml version="1.0" encoding="utf-8"?>
<Types xmlns="http://schemas.openxmlformats.org/package/2006/content-types">
  <Override PartName="/_rels/.rels" ContentType="application/vnd.openxmlformats-package.relationships+xml"/>
  <Override PartName="/ppt/notesSlides/_rels/notesSlide18.xml.rels" ContentType="application/vnd.openxmlformats-package.relationships+xml"/>
  <Override PartName="/ppt/notesSlides/notesSlide18.xml" ContentType="application/vnd.openxmlformats-officedocument.presentationml.notesSlide+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4.png" ContentType="image/png"/>
  <Override PartName="/ppt/media/image3.png" ContentType="image/png"/>
  <Override PartName="/ppt/media/image2.png" ContentType="image/png"/>
  <Override PartName="/ppt/media/image7.png" ContentType="image/png"/>
  <Override PartName="/ppt/media/image22.png" ContentType="image/png"/>
  <Override PartName="/ppt/media/image1.png" ContentType="image/png"/>
  <Override PartName="/ppt/media/image6.png" ContentType="image/png"/>
  <Override PartName="/ppt/media/image21.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body"/>
          </p:nvPr>
        </p:nvSpPr>
        <p:spPr>
          <a:xfrm>
            <a:off x="756000" y="5078520"/>
            <a:ext cx="6047640" cy="4811040"/>
          </a:xfrm>
          <a:prstGeom prst="rect">
            <a:avLst/>
          </a:prstGeom>
        </p:spPr>
        <p:txBody>
          <a:bodyPr lIns="0" rIns="0" tIns="0" bIns="0"/>
          <a:p>
            <a:r>
              <a:rPr b="0" lang="en-GB" sz="2000" spc="-1" strike="noStrike">
                <a:solidFill>
                  <a:srgbClr val="000000"/>
                </a:solidFill>
                <a:uFill>
                  <a:solidFill>
                    <a:srgbClr val="ffffff"/>
                  </a:solidFill>
                </a:uFill>
                <a:latin typeface="Arial"/>
              </a:rPr>
              <a:t>Click to edit the notes format</a:t>
            </a:r>
            <a:endParaRPr b="0" lang="en-GB" sz="2000" spc="-1" strike="noStrike">
              <a:solidFill>
                <a:srgbClr val="000000"/>
              </a:solidFill>
              <a:uFill>
                <a:solidFill>
                  <a:srgbClr val="ffffff"/>
                </a:solidFill>
              </a:uFill>
              <a:latin typeface="Arial"/>
            </a:endParaRPr>
          </a:p>
        </p:txBody>
      </p:sp>
      <p:sp>
        <p:nvSpPr>
          <p:cNvPr id="79" name="PlaceHolder 2"/>
          <p:cNvSpPr>
            <a:spLocks noGrp="1"/>
          </p:cNvSpPr>
          <p:nvPr>
            <p:ph type="hdr"/>
          </p:nvPr>
        </p:nvSpPr>
        <p:spPr>
          <a:xfrm>
            <a:off x="0" y="0"/>
            <a:ext cx="3280680" cy="534240"/>
          </a:xfrm>
          <a:prstGeom prst="rect">
            <a:avLst/>
          </a:prstGeom>
        </p:spPr>
        <p:txBody>
          <a:bodyPr lIns="0" rIns="0" tIns="0" bIns="0"/>
          <a:p>
            <a:r>
              <a:rPr b="0" lang="en-GB" sz="1400" spc="-1" strike="noStrike">
                <a:solidFill>
                  <a:srgbClr val="000000"/>
                </a:solidFill>
                <a:uFill>
                  <a:solidFill>
                    <a:srgbClr val="ffffff"/>
                  </a:solidFill>
                </a:uFill>
                <a:latin typeface="Times New Roman"/>
              </a:rPr>
              <a:t>&lt;header&gt;</a:t>
            </a:r>
            <a:endParaRPr b="0" lang="en-GB" sz="1400" spc="-1" strike="noStrike">
              <a:solidFill>
                <a:srgbClr val="000000"/>
              </a:solidFill>
              <a:uFill>
                <a:solidFill>
                  <a:srgbClr val="ffffff"/>
                </a:solidFill>
              </a:uFill>
              <a:latin typeface="Times New Roman"/>
            </a:endParaRPr>
          </a:p>
        </p:txBody>
      </p:sp>
      <p:sp>
        <p:nvSpPr>
          <p:cNvPr id="80" name="PlaceHolder 3"/>
          <p:cNvSpPr>
            <a:spLocks noGrp="1"/>
          </p:cNvSpPr>
          <p:nvPr>
            <p:ph type="dt"/>
          </p:nvPr>
        </p:nvSpPr>
        <p:spPr>
          <a:xfrm>
            <a:off x="4278960" y="0"/>
            <a:ext cx="3280680" cy="534240"/>
          </a:xfrm>
          <a:prstGeom prst="rect">
            <a:avLst/>
          </a:prstGeom>
        </p:spPr>
        <p:txBody>
          <a:bodyPr lIns="0" rIns="0" tIns="0" bIns="0"/>
          <a:p>
            <a:pPr algn="r"/>
            <a:r>
              <a:rPr b="0" lang="en-GB" sz="1400" spc="-1" strike="noStrike">
                <a:solidFill>
                  <a:srgbClr val="000000"/>
                </a:solidFill>
                <a:uFill>
                  <a:solidFill>
                    <a:srgbClr val="ffffff"/>
                  </a:solidFill>
                </a:uFill>
                <a:latin typeface="Times New Roman"/>
              </a:rPr>
              <a:t>&lt;date/time&gt;</a:t>
            </a:r>
            <a:endParaRPr b="0" lang="en-GB" sz="1400" spc="-1" strike="noStrike">
              <a:solidFill>
                <a:srgbClr val="000000"/>
              </a:solidFill>
              <a:uFill>
                <a:solidFill>
                  <a:srgbClr val="ffffff"/>
                </a:solidFill>
              </a:uFill>
              <a:latin typeface="Times New Roman"/>
            </a:endParaRPr>
          </a:p>
        </p:txBody>
      </p:sp>
      <p:sp>
        <p:nvSpPr>
          <p:cNvPr id="81" name="PlaceHolder 4"/>
          <p:cNvSpPr>
            <a:spLocks noGrp="1"/>
          </p:cNvSpPr>
          <p:nvPr>
            <p:ph type="ftr"/>
          </p:nvPr>
        </p:nvSpPr>
        <p:spPr>
          <a:xfrm>
            <a:off x="0" y="10157400"/>
            <a:ext cx="3280680" cy="534240"/>
          </a:xfrm>
          <a:prstGeom prst="rect">
            <a:avLst/>
          </a:prstGeom>
        </p:spPr>
        <p:txBody>
          <a:bodyPr lIns="0" rIns="0" tIns="0" bIns="0" anchor="b"/>
          <a:p>
            <a:r>
              <a:rPr b="0" lang="en-GB" sz="1400" spc="-1" strike="noStrike">
                <a:solidFill>
                  <a:srgbClr val="000000"/>
                </a:solidFill>
                <a:uFill>
                  <a:solidFill>
                    <a:srgbClr val="ffffff"/>
                  </a:solidFill>
                </a:uFill>
                <a:latin typeface="Times New Roman"/>
              </a:rPr>
              <a:t>&lt;footer&gt;</a:t>
            </a:r>
            <a:endParaRPr b="0" lang="en-GB" sz="1400" spc="-1" strike="noStrike">
              <a:solidFill>
                <a:srgbClr val="000000"/>
              </a:solidFill>
              <a:uFill>
                <a:solidFill>
                  <a:srgbClr val="ffffff"/>
                </a:solidFill>
              </a:uFill>
              <a:latin typeface="Times New Roman"/>
            </a:endParaRPr>
          </a:p>
        </p:txBody>
      </p:sp>
      <p:sp>
        <p:nvSpPr>
          <p:cNvPr id="82" name="PlaceHolder 5"/>
          <p:cNvSpPr>
            <a:spLocks noGrp="1"/>
          </p:cNvSpPr>
          <p:nvPr>
            <p:ph type="sldNum"/>
          </p:nvPr>
        </p:nvSpPr>
        <p:spPr>
          <a:xfrm>
            <a:off x="4278960" y="10157400"/>
            <a:ext cx="3280680" cy="534240"/>
          </a:xfrm>
          <a:prstGeom prst="rect">
            <a:avLst/>
          </a:prstGeom>
        </p:spPr>
        <p:txBody>
          <a:bodyPr lIns="0" rIns="0" tIns="0" bIns="0" anchor="b"/>
          <a:p>
            <a:pPr algn="r"/>
            <a:fld id="{47CEC14A-FD12-4EEC-B64D-EC8C1E4F86F6}" type="slidenum">
              <a:rPr b="0" lang="en-GB" sz="1400" spc="-1" strike="noStrike">
                <a:solidFill>
                  <a:srgbClr val="000000"/>
                </a:solidFill>
                <a:uFill>
                  <a:solidFill>
                    <a:srgbClr val="ffffff"/>
                  </a:solidFill>
                </a:uFill>
                <a:latin typeface="Times New Roman"/>
              </a:rPr>
              <a:t>&lt;number&gt;</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body"/>
          </p:nvPr>
        </p:nvSpPr>
        <p:spPr>
          <a:xfrm>
            <a:off x="685800" y="4343400"/>
            <a:ext cx="5486040" cy="4114440"/>
          </a:xfrm>
          <a:prstGeom prst="rect">
            <a:avLst/>
          </a:prstGeom>
        </p:spPr>
        <p:txBody>
          <a:bodyPr/>
          <a:p>
            <a:endParaRPr b="0" lang="en-GB" sz="2000" spc="-1" strike="noStrike">
              <a:solidFill>
                <a:srgbClr val="000000"/>
              </a:solidFill>
              <a:uFill>
                <a:solidFill>
                  <a:srgbClr val="ffffff"/>
                </a:solidFill>
              </a:uFill>
              <a:latin typeface="Arial"/>
            </a:endParaRPr>
          </a:p>
        </p:txBody>
      </p:sp>
      <p:sp>
        <p:nvSpPr>
          <p:cNvPr id="164" name="TextShape 2"/>
          <p:cNvSpPr txBox="1"/>
          <p:nvPr/>
        </p:nvSpPr>
        <p:spPr>
          <a:xfrm>
            <a:off x="3884760" y="8685360"/>
            <a:ext cx="2971440" cy="456840"/>
          </a:xfrm>
          <a:prstGeom prst="rect">
            <a:avLst/>
          </a:prstGeom>
          <a:noFill/>
          <a:ln>
            <a:noFill/>
          </a:ln>
        </p:spPr>
        <p:txBody>
          <a:bodyPr anchor="b"/>
          <a:p>
            <a:pPr algn="r">
              <a:lnSpc>
                <a:spcPct val="100000"/>
              </a:lnSpc>
            </a:pPr>
            <a:fld id="{0CD1F041-D299-42F6-9F28-A8EDB572998A}" type="slidenum">
              <a:rPr b="0" lang="en-GB" sz="1200" spc="-1" strike="noStrike">
                <a:solidFill>
                  <a:srgbClr val="000000"/>
                </a:solidFill>
                <a:uFill>
                  <a:solidFill>
                    <a:srgbClr val="ffffff"/>
                  </a:solidFill>
                </a:uFill>
                <a:latin typeface="+mn-lt"/>
                <a:ea typeface="+mn-ea"/>
              </a:rPr>
              <a:t>&lt;number&gt;</a:t>
            </a:fld>
            <a:endParaRPr b="0" lang="en-GB"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ru-RU"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p>
            <a:endParaRPr b="0" lang="ru-RU" sz="32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p>
            <a:endParaRPr b="0" lang="ru-RU" sz="32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ru-RU"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p>
            <a:endParaRPr b="0" lang="ru-RU" sz="32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p>
            <a:endParaRPr b="0" lang="ru-RU" sz="32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4674240" y="3964320"/>
            <a:ext cx="4015800" cy="2158560"/>
          </a:xfrm>
          <a:prstGeom prst="rect">
            <a:avLst/>
          </a:prstGeom>
        </p:spPr>
        <p:txBody>
          <a:bodyPr lIns="0" rIns="0" tIns="0" bIns="0"/>
          <a:p>
            <a:endParaRPr b="0" lang="ru-RU" sz="32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457200" y="3964320"/>
            <a:ext cx="4015800" cy="2158560"/>
          </a:xfrm>
          <a:prstGeom prst="rect">
            <a:avLst/>
          </a:prstGeom>
        </p:spPr>
        <p:txBody>
          <a:bodyPr lIns="0" rIns="0" tIns="0" bIns="0"/>
          <a:p>
            <a:endParaRPr b="0" lang="ru-RU" sz="32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ru-RU"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457200" y="1600200"/>
            <a:ext cx="8229240" cy="4525560"/>
          </a:xfrm>
          <a:prstGeom prst="rect">
            <a:avLst/>
          </a:prstGeom>
        </p:spPr>
        <p:txBody>
          <a:bodyPr lIns="0" rIns="0" tIns="0" bIns="0"/>
          <a:p>
            <a:endParaRPr b="0" lang="ru-RU" sz="32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457200" y="1600200"/>
            <a:ext cx="8229240" cy="4525560"/>
          </a:xfrm>
          <a:prstGeom prst="rect">
            <a:avLst/>
          </a:prstGeom>
        </p:spPr>
        <p:txBody>
          <a:bodyPr lIns="0" rIns="0" tIns="0" bIns="0"/>
          <a:p>
            <a:endParaRPr b="0" lang="ru-RU" sz="32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1735920" y="1599840"/>
            <a:ext cx="5671440" cy="4525560"/>
          </a:xfrm>
          <a:prstGeom prst="rect">
            <a:avLst/>
          </a:prstGeom>
          <a:ln>
            <a:noFill/>
          </a:ln>
        </p:spPr>
      </p:pic>
      <p:pic>
        <p:nvPicPr>
          <p:cNvPr id="38" name="" descr=""/>
          <p:cNvPicPr/>
          <p:nvPr/>
        </p:nvPicPr>
        <p:blipFill>
          <a:blip r:embed="rId3"/>
          <a:stretch/>
        </p:blipFill>
        <p:spPr>
          <a:xfrm>
            <a:off x="1735920" y="1599840"/>
            <a:ext cx="567144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2640"/>
          </a:xfrm>
          <a:prstGeom prst="rect">
            <a:avLst/>
          </a:prstGeom>
        </p:spPr>
        <p:txBody>
          <a:bodyPr lIns="0" rIns="0" tIns="0" bIns="0" anchor="ctr"/>
          <a:p>
            <a:endParaRPr b="0" lang="ru-RU" sz="1800" spc="-1" strike="noStrike">
              <a:solidFill>
                <a:srgbClr val="000000"/>
              </a:solidFill>
              <a:uFill>
                <a:solidFill>
                  <a:srgbClr val="ffffff"/>
                </a:solidFill>
              </a:uFill>
              <a:latin typeface="Calibri"/>
            </a:endParaRPr>
          </a:p>
        </p:txBody>
      </p:sp>
      <p:sp>
        <p:nvSpPr>
          <p:cNvPr id="45"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b="0" lang="ru-RU" sz="1800" spc="-1" strike="noStrike">
              <a:solidFill>
                <a:srgbClr val="000000"/>
              </a:solidFill>
              <a:uFill>
                <a:solidFill>
                  <a:srgbClr val="ffffff"/>
                </a:solidFill>
              </a:uFill>
              <a:latin typeface="Calibri"/>
            </a:endParaRPr>
          </a:p>
        </p:txBody>
      </p:sp>
      <p:sp>
        <p:nvSpPr>
          <p:cNvPr id="47" name="PlaceHolder 2"/>
          <p:cNvSpPr>
            <a:spLocks noGrp="1"/>
          </p:cNvSpPr>
          <p:nvPr>
            <p:ph type="body"/>
          </p:nvPr>
        </p:nvSpPr>
        <p:spPr>
          <a:xfrm>
            <a:off x="457200" y="1600200"/>
            <a:ext cx="8229240" cy="4525560"/>
          </a:xfrm>
          <a:prstGeom prst="rect">
            <a:avLst/>
          </a:prstGeom>
        </p:spPr>
        <p:txBody>
          <a:bodyPr lIns="0" rIns="0" tIns="0" bIns="0"/>
          <a:p>
            <a:endParaRPr b="0" lang="ru-RU" sz="32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b="0" lang="ru-RU" sz="18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457200" y="1600200"/>
            <a:ext cx="4015800" cy="4525560"/>
          </a:xfrm>
          <a:prstGeom prst="rect">
            <a:avLst/>
          </a:prstGeom>
        </p:spPr>
        <p:txBody>
          <a:bodyPr lIns="0" rIns="0" tIns="0" bIns="0"/>
          <a:p>
            <a:endParaRPr b="0" lang="ru-RU" sz="3200" spc="-1" strike="noStrike">
              <a:solidFill>
                <a:srgbClr val="000000"/>
              </a:solidFill>
              <a:uFill>
                <a:solidFill>
                  <a:srgbClr val="ffffff"/>
                </a:solidFill>
              </a:uFill>
              <a:latin typeface="Calibri"/>
            </a:endParaRPr>
          </a:p>
        </p:txBody>
      </p:sp>
      <p:sp>
        <p:nvSpPr>
          <p:cNvPr id="50" name="PlaceHolder 3"/>
          <p:cNvSpPr>
            <a:spLocks noGrp="1"/>
          </p:cNvSpPr>
          <p:nvPr>
            <p:ph type="body"/>
          </p:nvPr>
        </p:nvSpPr>
        <p:spPr>
          <a:xfrm>
            <a:off x="4674240" y="1600200"/>
            <a:ext cx="4015800" cy="4525560"/>
          </a:xfrm>
          <a:prstGeom prst="rect">
            <a:avLst/>
          </a:prstGeom>
        </p:spPr>
        <p:txBody>
          <a:bodyPr lIns="0" rIns="0" tIns="0" bIns="0"/>
          <a:p>
            <a:endParaRPr b="0" lang="ru-RU" sz="32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p:spPr>
        <p:txBody>
          <a:bodyPr lIns="0" rIns="0" tIns="0" bIns="0" anchor="ctr"/>
          <a:p>
            <a:endParaRPr b="0" lang="ru-RU"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b="0" lang="ru-RU" sz="1800" spc="-1" strike="noStrike">
              <a:solidFill>
                <a:srgbClr val="000000"/>
              </a:solidFill>
              <a:uFill>
                <a:solidFill>
                  <a:srgbClr val="ffffff"/>
                </a:solidFill>
              </a:uFill>
              <a:latin typeface="Calibri"/>
            </a:endParaRPr>
          </a:p>
        </p:txBody>
      </p:sp>
      <p:sp>
        <p:nvSpPr>
          <p:cNvPr id="54" name="PlaceHolder 2"/>
          <p:cNvSpPr>
            <a:spLocks noGrp="1"/>
          </p:cNvSpPr>
          <p:nvPr>
            <p:ph type="body"/>
          </p:nvPr>
        </p:nvSpPr>
        <p:spPr>
          <a:xfrm>
            <a:off x="457200" y="1600200"/>
            <a:ext cx="4015800" cy="2158560"/>
          </a:xfrm>
          <a:prstGeom prst="rect">
            <a:avLst/>
          </a:prstGeom>
        </p:spPr>
        <p:txBody>
          <a:bodyPr lIns="0" rIns="0" tIns="0" bIns="0"/>
          <a:p>
            <a:endParaRPr b="0" lang="ru-RU" sz="3200" spc="-1" strike="noStrike">
              <a:solidFill>
                <a:srgbClr val="000000"/>
              </a:solidFill>
              <a:uFill>
                <a:solidFill>
                  <a:srgbClr val="ffffff"/>
                </a:solidFill>
              </a:uFill>
              <a:latin typeface="Calibri"/>
            </a:endParaRPr>
          </a:p>
        </p:txBody>
      </p:sp>
      <p:sp>
        <p:nvSpPr>
          <p:cNvPr id="55" name="PlaceHolder 3"/>
          <p:cNvSpPr>
            <a:spLocks noGrp="1"/>
          </p:cNvSpPr>
          <p:nvPr>
            <p:ph type="body"/>
          </p:nvPr>
        </p:nvSpPr>
        <p:spPr>
          <a:xfrm>
            <a:off x="457200" y="3964320"/>
            <a:ext cx="4015800" cy="2158560"/>
          </a:xfrm>
          <a:prstGeom prst="rect">
            <a:avLst/>
          </a:prstGeom>
        </p:spPr>
        <p:txBody>
          <a:bodyPr lIns="0" rIns="0" tIns="0" bIns="0"/>
          <a:p>
            <a:endParaRPr b="0" lang="ru-RU" sz="3200" spc="-1" strike="noStrike">
              <a:solidFill>
                <a:srgbClr val="000000"/>
              </a:solidFill>
              <a:uFill>
                <a:solidFill>
                  <a:srgbClr val="ffffff"/>
                </a:solidFill>
              </a:uFill>
              <a:latin typeface="Calibri"/>
            </a:endParaRPr>
          </a:p>
        </p:txBody>
      </p:sp>
      <p:sp>
        <p:nvSpPr>
          <p:cNvPr id="56" name="PlaceHolder 4"/>
          <p:cNvSpPr>
            <a:spLocks noGrp="1"/>
          </p:cNvSpPr>
          <p:nvPr>
            <p:ph type="body"/>
          </p:nvPr>
        </p:nvSpPr>
        <p:spPr>
          <a:xfrm>
            <a:off x="4674240" y="1600200"/>
            <a:ext cx="4015800" cy="4525560"/>
          </a:xfrm>
          <a:prstGeom prst="rect">
            <a:avLst/>
          </a:prstGeom>
        </p:spPr>
        <p:txBody>
          <a:bodyPr lIns="0" rIns="0" tIns="0" bIns="0"/>
          <a:p>
            <a:endParaRPr b="0" lang="ru-RU" sz="32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ru-RU"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2640"/>
          </a:xfrm>
          <a:prstGeom prst="rect">
            <a:avLst/>
          </a:prstGeom>
        </p:spPr>
        <p:txBody>
          <a:bodyPr lIns="0" rIns="0" tIns="0" bIns="0" anchor="ctr"/>
          <a:p>
            <a:endParaRPr b="0" lang="ru-RU" sz="1800" spc="-1" strike="noStrike">
              <a:solidFill>
                <a:srgbClr val="000000"/>
              </a:solidFill>
              <a:uFill>
                <a:solidFill>
                  <a:srgbClr val="ffffff"/>
                </a:solidFill>
              </a:uFill>
              <a:latin typeface="Calibri"/>
            </a:endParaRPr>
          </a:p>
        </p:txBody>
      </p:sp>
      <p:sp>
        <p:nvSpPr>
          <p:cNvPr id="58" name="PlaceHolder 2"/>
          <p:cNvSpPr>
            <a:spLocks noGrp="1"/>
          </p:cNvSpPr>
          <p:nvPr>
            <p:ph type="body"/>
          </p:nvPr>
        </p:nvSpPr>
        <p:spPr>
          <a:xfrm>
            <a:off x="457200" y="1600200"/>
            <a:ext cx="4015800" cy="4525560"/>
          </a:xfrm>
          <a:prstGeom prst="rect">
            <a:avLst/>
          </a:prstGeom>
        </p:spPr>
        <p:txBody>
          <a:bodyPr lIns="0" rIns="0" tIns="0" bIns="0"/>
          <a:p>
            <a:endParaRPr b="0" lang="ru-RU" sz="3200" spc="-1" strike="noStrike">
              <a:solidFill>
                <a:srgbClr val="000000"/>
              </a:solidFill>
              <a:uFill>
                <a:solidFill>
                  <a:srgbClr val="ffffff"/>
                </a:solidFill>
              </a:uFill>
              <a:latin typeface="Calibri"/>
            </a:endParaRPr>
          </a:p>
        </p:txBody>
      </p:sp>
      <p:sp>
        <p:nvSpPr>
          <p:cNvPr id="59" name="PlaceHolder 3"/>
          <p:cNvSpPr>
            <a:spLocks noGrp="1"/>
          </p:cNvSpPr>
          <p:nvPr>
            <p:ph type="body"/>
          </p:nvPr>
        </p:nvSpPr>
        <p:spPr>
          <a:xfrm>
            <a:off x="4674240" y="1600200"/>
            <a:ext cx="4015800" cy="2158560"/>
          </a:xfrm>
          <a:prstGeom prst="rect">
            <a:avLst/>
          </a:prstGeom>
        </p:spPr>
        <p:txBody>
          <a:bodyPr lIns="0" rIns="0" tIns="0" bIns="0"/>
          <a:p>
            <a:endParaRPr b="0" lang="ru-RU" sz="3200" spc="-1" strike="noStrike">
              <a:solidFill>
                <a:srgbClr val="000000"/>
              </a:solidFill>
              <a:uFill>
                <a:solidFill>
                  <a:srgbClr val="ffffff"/>
                </a:solidFill>
              </a:uFill>
              <a:latin typeface="Calibri"/>
            </a:endParaRPr>
          </a:p>
        </p:txBody>
      </p:sp>
      <p:sp>
        <p:nvSpPr>
          <p:cNvPr id="60" name="PlaceHolder 4"/>
          <p:cNvSpPr>
            <a:spLocks noGrp="1"/>
          </p:cNvSpPr>
          <p:nvPr>
            <p:ph type="body"/>
          </p:nvPr>
        </p:nvSpPr>
        <p:spPr>
          <a:xfrm>
            <a:off x="4674240" y="3964320"/>
            <a:ext cx="4015800" cy="2158560"/>
          </a:xfrm>
          <a:prstGeom prst="rect">
            <a:avLst/>
          </a:prstGeom>
        </p:spPr>
        <p:txBody>
          <a:bodyPr lIns="0" rIns="0" tIns="0" bIns="0"/>
          <a:p>
            <a:endParaRPr b="0" lang="ru-RU" sz="32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2640"/>
          </a:xfrm>
          <a:prstGeom prst="rect">
            <a:avLst/>
          </a:prstGeom>
        </p:spPr>
        <p:txBody>
          <a:bodyPr lIns="0" rIns="0" tIns="0" bIns="0" anchor="ctr"/>
          <a:p>
            <a:endParaRPr b="0" lang="ru-RU" sz="1800" spc="-1" strike="noStrike">
              <a:solidFill>
                <a:srgbClr val="000000"/>
              </a:solidFill>
              <a:uFill>
                <a:solidFill>
                  <a:srgbClr val="ffffff"/>
                </a:solidFill>
              </a:uFill>
              <a:latin typeface="Calibri"/>
            </a:endParaRPr>
          </a:p>
        </p:txBody>
      </p:sp>
      <p:sp>
        <p:nvSpPr>
          <p:cNvPr id="62" name="PlaceHolder 2"/>
          <p:cNvSpPr>
            <a:spLocks noGrp="1"/>
          </p:cNvSpPr>
          <p:nvPr>
            <p:ph type="body"/>
          </p:nvPr>
        </p:nvSpPr>
        <p:spPr>
          <a:xfrm>
            <a:off x="457200" y="1600200"/>
            <a:ext cx="4015800" cy="2158560"/>
          </a:xfrm>
          <a:prstGeom prst="rect">
            <a:avLst/>
          </a:prstGeom>
        </p:spPr>
        <p:txBody>
          <a:bodyPr lIns="0" rIns="0" tIns="0" bIns="0"/>
          <a:p>
            <a:endParaRPr b="0" lang="ru-RU" sz="3200" spc="-1" strike="noStrike">
              <a:solidFill>
                <a:srgbClr val="000000"/>
              </a:solidFill>
              <a:uFill>
                <a:solidFill>
                  <a:srgbClr val="ffffff"/>
                </a:solidFill>
              </a:uFill>
              <a:latin typeface="Calibri"/>
            </a:endParaRPr>
          </a:p>
        </p:txBody>
      </p:sp>
      <p:sp>
        <p:nvSpPr>
          <p:cNvPr id="63" name="PlaceHolder 3"/>
          <p:cNvSpPr>
            <a:spLocks noGrp="1"/>
          </p:cNvSpPr>
          <p:nvPr>
            <p:ph type="body"/>
          </p:nvPr>
        </p:nvSpPr>
        <p:spPr>
          <a:xfrm>
            <a:off x="4674240" y="1600200"/>
            <a:ext cx="4015800" cy="2158560"/>
          </a:xfrm>
          <a:prstGeom prst="rect">
            <a:avLst/>
          </a:prstGeom>
        </p:spPr>
        <p:txBody>
          <a:bodyPr lIns="0" rIns="0" tIns="0" bIns="0"/>
          <a:p>
            <a:endParaRPr b="0" lang="ru-RU" sz="3200" spc="-1" strike="noStrike">
              <a:solidFill>
                <a:srgbClr val="000000"/>
              </a:solidFill>
              <a:uFill>
                <a:solidFill>
                  <a:srgbClr val="ffffff"/>
                </a:solidFill>
              </a:uFill>
              <a:latin typeface="Calibri"/>
            </a:endParaRPr>
          </a:p>
        </p:txBody>
      </p:sp>
      <p:sp>
        <p:nvSpPr>
          <p:cNvPr id="64" name="PlaceHolder 4"/>
          <p:cNvSpPr>
            <a:spLocks noGrp="1"/>
          </p:cNvSpPr>
          <p:nvPr>
            <p:ph type="body"/>
          </p:nvPr>
        </p:nvSpPr>
        <p:spPr>
          <a:xfrm>
            <a:off x="457200" y="3964320"/>
            <a:ext cx="8229240" cy="2158560"/>
          </a:xfrm>
          <a:prstGeom prst="rect">
            <a:avLst/>
          </a:prstGeom>
        </p:spPr>
        <p:txBody>
          <a:bodyPr lIns="0" rIns="0" tIns="0" bIns="0"/>
          <a:p>
            <a:endParaRPr b="0" lang="ru-RU" sz="32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2640"/>
          </a:xfrm>
          <a:prstGeom prst="rect">
            <a:avLst/>
          </a:prstGeom>
        </p:spPr>
        <p:txBody>
          <a:bodyPr lIns="0" rIns="0" tIns="0" bIns="0" anchor="ctr"/>
          <a:p>
            <a:endParaRPr b="0" lang="ru-RU" sz="1800" spc="-1" strike="noStrike">
              <a:solidFill>
                <a:srgbClr val="000000"/>
              </a:solidFill>
              <a:uFill>
                <a:solidFill>
                  <a:srgbClr val="ffffff"/>
                </a:solidFill>
              </a:uFill>
              <a:latin typeface="Calibri"/>
            </a:endParaRPr>
          </a:p>
        </p:txBody>
      </p:sp>
      <p:sp>
        <p:nvSpPr>
          <p:cNvPr id="66" name="PlaceHolder 2"/>
          <p:cNvSpPr>
            <a:spLocks noGrp="1"/>
          </p:cNvSpPr>
          <p:nvPr>
            <p:ph type="body"/>
          </p:nvPr>
        </p:nvSpPr>
        <p:spPr>
          <a:xfrm>
            <a:off x="457200" y="1600200"/>
            <a:ext cx="8229240" cy="2158560"/>
          </a:xfrm>
          <a:prstGeom prst="rect">
            <a:avLst/>
          </a:prstGeom>
        </p:spPr>
        <p:txBody>
          <a:bodyPr lIns="0" rIns="0" tIns="0" bIns="0"/>
          <a:p>
            <a:endParaRPr b="0" lang="ru-RU" sz="3200" spc="-1" strike="noStrike">
              <a:solidFill>
                <a:srgbClr val="000000"/>
              </a:solidFill>
              <a:uFill>
                <a:solidFill>
                  <a:srgbClr val="ffffff"/>
                </a:solidFill>
              </a:uFill>
              <a:latin typeface="Calibri"/>
            </a:endParaRPr>
          </a:p>
        </p:txBody>
      </p:sp>
      <p:sp>
        <p:nvSpPr>
          <p:cNvPr id="67" name="PlaceHolder 3"/>
          <p:cNvSpPr>
            <a:spLocks noGrp="1"/>
          </p:cNvSpPr>
          <p:nvPr>
            <p:ph type="body"/>
          </p:nvPr>
        </p:nvSpPr>
        <p:spPr>
          <a:xfrm>
            <a:off x="457200" y="3964320"/>
            <a:ext cx="8229240" cy="2158560"/>
          </a:xfrm>
          <a:prstGeom prst="rect">
            <a:avLst/>
          </a:prstGeom>
        </p:spPr>
        <p:txBody>
          <a:bodyPr lIns="0" rIns="0" tIns="0" bIns="0"/>
          <a:p>
            <a:endParaRPr b="0" lang="ru-RU" sz="32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p:spPr>
        <p:txBody>
          <a:bodyPr lIns="0" rIns="0" tIns="0" bIns="0" anchor="ctr"/>
          <a:p>
            <a:endParaRPr b="0" lang="ru-RU" sz="1800" spc="-1" strike="noStrike">
              <a:solidFill>
                <a:srgbClr val="000000"/>
              </a:solidFill>
              <a:uFill>
                <a:solidFill>
                  <a:srgbClr val="ffffff"/>
                </a:solidFill>
              </a:uFill>
              <a:latin typeface="Calibri"/>
            </a:endParaRPr>
          </a:p>
        </p:txBody>
      </p:sp>
      <p:sp>
        <p:nvSpPr>
          <p:cNvPr id="69" name="PlaceHolder 2"/>
          <p:cNvSpPr>
            <a:spLocks noGrp="1"/>
          </p:cNvSpPr>
          <p:nvPr>
            <p:ph type="body"/>
          </p:nvPr>
        </p:nvSpPr>
        <p:spPr>
          <a:xfrm>
            <a:off x="457200" y="1600200"/>
            <a:ext cx="4015800" cy="2158560"/>
          </a:xfrm>
          <a:prstGeom prst="rect">
            <a:avLst/>
          </a:prstGeom>
        </p:spPr>
        <p:txBody>
          <a:bodyPr lIns="0" rIns="0" tIns="0" bIns="0"/>
          <a:p>
            <a:endParaRPr b="0" lang="ru-RU" sz="3200" spc="-1" strike="noStrike">
              <a:solidFill>
                <a:srgbClr val="000000"/>
              </a:solidFill>
              <a:uFill>
                <a:solidFill>
                  <a:srgbClr val="ffffff"/>
                </a:solidFill>
              </a:uFill>
              <a:latin typeface="Calibri"/>
            </a:endParaRPr>
          </a:p>
        </p:txBody>
      </p:sp>
      <p:sp>
        <p:nvSpPr>
          <p:cNvPr id="70" name="PlaceHolder 3"/>
          <p:cNvSpPr>
            <a:spLocks noGrp="1"/>
          </p:cNvSpPr>
          <p:nvPr>
            <p:ph type="body"/>
          </p:nvPr>
        </p:nvSpPr>
        <p:spPr>
          <a:xfrm>
            <a:off x="4674240" y="1600200"/>
            <a:ext cx="4015800" cy="2158560"/>
          </a:xfrm>
          <a:prstGeom prst="rect">
            <a:avLst/>
          </a:prstGeom>
        </p:spPr>
        <p:txBody>
          <a:bodyPr lIns="0" rIns="0" tIns="0" bIns="0"/>
          <a:p>
            <a:endParaRPr b="0" lang="ru-RU" sz="3200" spc="-1" strike="noStrike">
              <a:solidFill>
                <a:srgbClr val="000000"/>
              </a:solidFill>
              <a:uFill>
                <a:solidFill>
                  <a:srgbClr val="ffffff"/>
                </a:solidFill>
              </a:uFill>
              <a:latin typeface="Calibri"/>
            </a:endParaRPr>
          </a:p>
        </p:txBody>
      </p:sp>
      <p:sp>
        <p:nvSpPr>
          <p:cNvPr id="71" name="PlaceHolder 4"/>
          <p:cNvSpPr>
            <a:spLocks noGrp="1"/>
          </p:cNvSpPr>
          <p:nvPr>
            <p:ph type="body"/>
          </p:nvPr>
        </p:nvSpPr>
        <p:spPr>
          <a:xfrm>
            <a:off x="4674240" y="3964320"/>
            <a:ext cx="4015800" cy="2158560"/>
          </a:xfrm>
          <a:prstGeom prst="rect">
            <a:avLst/>
          </a:prstGeom>
        </p:spPr>
        <p:txBody>
          <a:bodyPr lIns="0" rIns="0" tIns="0" bIns="0"/>
          <a:p>
            <a:endParaRPr b="0" lang="ru-RU" sz="3200" spc="-1" strike="noStrike">
              <a:solidFill>
                <a:srgbClr val="000000"/>
              </a:solidFill>
              <a:uFill>
                <a:solidFill>
                  <a:srgbClr val="ffffff"/>
                </a:solidFill>
              </a:uFill>
              <a:latin typeface="Calibri"/>
            </a:endParaRPr>
          </a:p>
        </p:txBody>
      </p:sp>
      <p:sp>
        <p:nvSpPr>
          <p:cNvPr id="72" name="PlaceHolder 5"/>
          <p:cNvSpPr>
            <a:spLocks noGrp="1"/>
          </p:cNvSpPr>
          <p:nvPr>
            <p:ph type="body"/>
          </p:nvPr>
        </p:nvSpPr>
        <p:spPr>
          <a:xfrm>
            <a:off x="457200" y="3964320"/>
            <a:ext cx="4015800" cy="2158560"/>
          </a:xfrm>
          <a:prstGeom prst="rect">
            <a:avLst/>
          </a:prstGeom>
        </p:spPr>
        <p:txBody>
          <a:bodyPr lIns="0" rIns="0" tIns="0" bIns="0"/>
          <a:p>
            <a:endParaRPr b="0" lang="ru-RU" sz="32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2640"/>
          </a:xfrm>
          <a:prstGeom prst="rect">
            <a:avLst/>
          </a:prstGeom>
        </p:spPr>
        <p:txBody>
          <a:bodyPr lIns="0" rIns="0" tIns="0" bIns="0" anchor="ctr"/>
          <a:p>
            <a:endParaRPr b="0" lang="ru-RU" sz="1800" spc="-1" strike="noStrike">
              <a:solidFill>
                <a:srgbClr val="000000"/>
              </a:solidFill>
              <a:uFill>
                <a:solidFill>
                  <a:srgbClr val="ffffff"/>
                </a:solidFill>
              </a:uFill>
              <a:latin typeface="Calibri"/>
            </a:endParaRPr>
          </a:p>
        </p:txBody>
      </p:sp>
      <p:sp>
        <p:nvSpPr>
          <p:cNvPr id="74" name="PlaceHolder 2"/>
          <p:cNvSpPr>
            <a:spLocks noGrp="1"/>
          </p:cNvSpPr>
          <p:nvPr>
            <p:ph type="body"/>
          </p:nvPr>
        </p:nvSpPr>
        <p:spPr>
          <a:xfrm>
            <a:off x="457200" y="1600200"/>
            <a:ext cx="8229240" cy="4525560"/>
          </a:xfrm>
          <a:prstGeom prst="rect">
            <a:avLst/>
          </a:prstGeom>
        </p:spPr>
        <p:txBody>
          <a:bodyPr lIns="0" rIns="0" tIns="0" bIns="0"/>
          <a:p>
            <a:endParaRPr b="0" lang="ru-RU" sz="3200" spc="-1" strike="noStrike">
              <a:solidFill>
                <a:srgbClr val="000000"/>
              </a:solidFill>
              <a:uFill>
                <a:solidFill>
                  <a:srgbClr val="ffffff"/>
                </a:solidFill>
              </a:uFill>
              <a:latin typeface="Calibri"/>
            </a:endParaRPr>
          </a:p>
        </p:txBody>
      </p:sp>
      <p:sp>
        <p:nvSpPr>
          <p:cNvPr id="75" name="PlaceHolder 3"/>
          <p:cNvSpPr>
            <a:spLocks noGrp="1"/>
          </p:cNvSpPr>
          <p:nvPr>
            <p:ph type="body"/>
          </p:nvPr>
        </p:nvSpPr>
        <p:spPr>
          <a:xfrm>
            <a:off x="457200" y="1600200"/>
            <a:ext cx="8229240" cy="4525560"/>
          </a:xfrm>
          <a:prstGeom prst="rect">
            <a:avLst/>
          </a:prstGeom>
        </p:spPr>
        <p:txBody>
          <a:bodyPr lIns="0" rIns="0" tIns="0" bIns="0"/>
          <a:p>
            <a:endParaRPr b="0" lang="ru-RU" sz="3200" spc="-1" strike="noStrike">
              <a:solidFill>
                <a:srgbClr val="000000"/>
              </a:solidFill>
              <a:uFill>
                <a:solidFill>
                  <a:srgbClr val="ffffff"/>
                </a:solidFill>
              </a:uFill>
              <a:latin typeface="Calibri"/>
            </a:endParaRPr>
          </a:p>
        </p:txBody>
      </p:sp>
      <p:pic>
        <p:nvPicPr>
          <p:cNvPr id="76" name="" descr=""/>
          <p:cNvPicPr/>
          <p:nvPr/>
        </p:nvPicPr>
        <p:blipFill>
          <a:blip r:embed="rId2"/>
          <a:stretch/>
        </p:blipFill>
        <p:spPr>
          <a:xfrm>
            <a:off x="1735920" y="1599840"/>
            <a:ext cx="5671440" cy="4525560"/>
          </a:xfrm>
          <a:prstGeom prst="rect">
            <a:avLst/>
          </a:prstGeom>
          <a:ln>
            <a:noFill/>
          </a:ln>
        </p:spPr>
      </p:pic>
      <p:pic>
        <p:nvPicPr>
          <p:cNvPr id="77" name="" descr=""/>
          <p:cNvPicPr/>
          <p:nvPr/>
        </p:nvPicPr>
        <p:blipFill>
          <a:blip r:embed="rId3"/>
          <a:stretch/>
        </p:blipFill>
        <p:spPr>
          <a:xfrm>
            <a:off x="1735920" y="1599840"/>
            <a:ext cx="5671440" cy="45255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ru-RU"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p>
            <a:endParaRPr b="0" lang="ru-RU" sz="32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ru-RU"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p>
            <a:endParaRPr b="0" lang="ru-RU" sz="32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p>
            <a:endParaRPr b="0" lang="ru-RU" sz="32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ru-RU"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ru-RU"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p>
            <a:endParaRPr b="0" lang="ru-RU" sz="32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457200" y="3964320"/>
            <a:ext cx="4015800" cy="2158560"/>
          </a:xfrm>
          <a:prstGeom prst="rect">
            <a:avLst/>
          </a:prstGeom>
        </p:spPr>
        <p:txBody>
          <a:bodyPr lIns="0" rIns="0" tIns="0" bIns="0"/>
          <a:p>
            <a:endParaRPr b="0" lang="ru-RU" sz="32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4674240" y="1600200"/>
            <a:ext cx="4015800" cy="4525560"/>
          </a:xfrm>
          <a:prstGeom prst="rect">
            <a:avLst/>
          </a:prstGeom>
        </p:spPr>
        <p:txBody>
          <a:bodyPr lIns="0" rIns="0" tIns="0" bIns="0"/>
          <a:p>
            <a:endParaRPr b="0" lang="ru-RU" sz="32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ru-RU"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p>
            <a:endParaRPr b="0" lang="ru-RU" sz="32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p>
            <a:endParaRPr b="0" lang="ru-RU" sz="32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p>
            <a:endParaRPr b="0" lang="ru-RU" sz="32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ru-RU"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p>
            <a:endParaRPr b="0" lang="ru-RU" sz="32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p>
            <a:endParaRPr b="0" lang="ru-RU" sz="32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p>
            <a:endParaRPr b="0" lang="ru-RU" sz="32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ru-RU" sz="4400" spc="-1" strike="noStrike">
                <a:solidFill>
                  <a:srgbClr val="000000"/>
                </a:solidFill>
                <a:uFill>
                  <a:solidFill>
                    <a:srgbClr val="ffffff"/>
                  </a:solidFill>
                </a:uFill>
                <a:latin typeface="Calibri"/>
              </a:rPr>
              <a:t>Образец заголовка</a:t>
            </a:r>
            <a:endParaRPr b="0" lang="ru-RU" sz="44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fld id="{6311C8C8-0B4E-40E3-81E6-402CA11463AF}" type="datetime">
              <a:rPr b="0" lang="en-GB" sz="1200" spc="-1" strike="noStrike">
                <a:solidFill>
                  <a:srgbClr val="8b8b8b"/>
                </a:solidFill>
                <a:uFill>
                  <a:solidFill>
                    <a:srgbClr val="ffffff"/>
                  </a:solidFill>
                </a:uFill>
                <a:latin typeface="Calibri"/>
              </a:rPr>
              <a:t>24/09/19</a:t>
            </a:fld>
            <a:endParaRPr b="0" lang="en-GB" sz="1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b="0" lang="en-GB"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E5057909-AE7D-4C21-96B1-0CFC59D28D02}" type="slidenum">
              <a:rPr b="0" lang="en-GB" sz="1200" spc="-1" strike="noStrike">
                <a:solidFill>
                  <a:srgbClr val="8b8b8b"/>
                </a:solidFill>
                <a:uFill>
                  <a:solidFill>
                    <a:srgbClr val="ffffff"/>
                  </a:solidFill>
                </a:uFill>
                <a:latin typeface="Calibri"/>
              </a:rPr>
              <a:t>&lt;number&gt;</a:t>
            </a:fld>
            <a:endParaRPr b="0" lang="en-GB"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ru-RU" sz="3200" spc="-1" strike="noStrike">
                <a:solidFill>
                  <a:srgbClr val="000000"/>
                </a:solidFill>
                <a:uFill>
                  <a:solidFill>
                    <a:srgbClr val="ffffff"/>
                  </a:solidFill>
                </a:uFill>
                <a:latin typeface="Calibri"/>
              </a:rPr>
              <a:t>Click to edit the outline text format</a:t>
            </a:r>
            <a:endParaRPr b="0" lang="ru-RU"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ru-RU" sz="2400" spc="-1" strike="noStrike">
                <a:solidFill>
                  <a:srgbClr val="000000"/>
                </a:solidFill>
                <a:uFill>
                  <a:solidFill>
                    <a:srgbClr val="ffffff"/>
                  </a:solidFill>
                </a:uFill>
                <a:latin typeface="Calibri"/>
              </a:rPr>
              <a:t>Second Outline Level</a:t>
            </a:r>
            <a:endParaRPr b="0" lang="ru-RU" sz="24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ru-RU" sz="2000" spc="-1" strike="noStrike">
                <a:solidFill>
                  <a:srgbClr val="000000"/>
                </a:solidFill>
                <a:uFill>
                  <a:solidFill>
                    <a:srgbClr val="ffffff"/>
                  </a:solidFill>
                </a:uFill>
                <a:latin typeface="Calibri"/>
              </a:rPr>
              <a:t>Third Outline Level</a:t>
            </a:r>
            <a:endParaRPr b="0" lang="ru-RU" sz="20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ru-RU" sz="2000" spc="-1" strike="noStrike">
                <a:solidFill>
                  <a:srgbClr val="000000"/>
                </a:solidFill>
                <a:uFill>
                  <a:solidFill>
                    <a:srgbClr val="ffffff"/>
                  </a:solidFill>
                </a:uFill>
                <a:latin typeface="Calibri"/>
              </a:rPr>
              <a:t>Fourth Outline Level</a:t>
            </a:r>
            <a:endParaRPr b="0" lang="ru-RU" sz="20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ru-RU" sz="2000" spc="-1" strike="noStrike">
                <a:solidFill>
                  <a:srgbClr val="000000"/>
                </a:solidFill>
                <a:uFill>
                  <a:solidFill>
                    <a:srgbClr val="ffffff"/>
                  </a:solidFill>
                </a:uFill>
                <a:latin typeface="Calibri"/>
              </a:rPr>
              <a:t>Fifth Outline Level</a:t>
            </a:r>
            <a:endParaRPr b="0" lang="ru-RU"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ru-RU" sz="2000" spc="-1" strike="noStrike">
                <a:solidFill>
                  <a:srgbClr val="000000"/>
                </a:solidFill>
                <a:uFill>
                  <a:solidFill>
                    <a:srgbClr val="ffffff"/>
                  </a:solidFill>
                </a:uFill>
                <a:latin typeface="Calibri"/>
              </a:rPr>
              <a:t>Sixth Outline Level</a:t>
            </a:r>
            <a:endParaRPr b="0" lang="ru-RU"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ru-RU" sz="2000" spc="-1" strike="noStrike">
                <a:solidFill>
                  <a:srgbClr val="000000"/>
                </a:solidFill>
                <a:uFill>
                  <a:solidFill>
                    <a:srgbClr val="ffffff"/>
                  </a:solidFill>
                </a:uFill>
                <a:latin typeface="Calibri"/>
              </a:rPr>
              <a:t>Seventh Outline Level</a:t>
            </a:r>
            <a:endParaRPr b="0" lang="ru-RU"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ru-RU" sz="4400" spc="-1" strike="noStrike">
                <a:solidFill>
                  <a:srgbClr val="000000"/>
                </a:solidFill>
                <a:uFill>
                  <a:solidFill>
                    <a:srgbClr val="ffffff"/>
                  </a:solidFill>
                </a:uFill>
                <a:latin typeface="Calibri"/>
              </a:rPr>
              <a:t>Образец заголовка</a:t>
            </a:r>
            <a:endParaRPr b="0" lang="ru-RU" sz="4400" spc="-1" strike="noStrike">
              <a:solidFill>
                <a:srgbClr val="000000"/>
              </a:solidFill>
              <a:uFill>
                <a:solidFill>
                  <a:srgbClr val="ffffff"/>
                </a:solidFill>
              </a:uFill>
              <a:latin typeface="Calibri"/>
            </a:endParaRPr>
          </a:p>
        </p:txBody>
      </p:sp>
      <p:sp>
        <p:nvSpPr>
          <p:cNvPr id="40" name="PlaceHolder 2"/>
          <p:cNvSpPr>
            <a:spLocks noGrp="1"/>
          </p:cNvSpPr>
          <p:nvPr>
            <p:ph type="body"/>
          </p:nvPr>
        </p:nvSpPr>
        <p:spPr>
          <a:xfrm>
            <a:off x="457200" y="1600200"/>
            <a:ext cx="8229240" cy="4525560"/>
          </a:xfrm>
          <a:prstGeom prst="rect">
            <a:avLst/>
          </a:prstGeom>
        </p:spPr>
        <p:txBody>
          <a:bodyPr/>
          <a:p>
            <a:pPr marL="343080" indent="-342720">
              <a:lnSpc>
                <a:spcPct val="100000"/>
              </a:lnSpc>
              <a:buClr>
                <a:srgbClr val="000000"/>
              </a:buClr>
              <a:buFont typeface="Arial"/>
              <a:buChar char="•"/>
            </a:pPr>
            <a:r>
              <a:rPr b="0" lang="ru-RU" sz="3200" spc="-1" strike="noStrike">
                <a:solidFill>
                  <a:srgbClr val="000000"/>
                </a:solidFill>
                <a:uFill>
                  <a:solidFill>
                    <a:srgbClr val="ffffff"/>
                  </a:solidFill>
                </a:uFill>
                <a:latin typeface="Calibri"/>
              </a:rPr>
              <a:t>Образец текста</a:t>
            </a:r>
            <a:endParaRPr b="0" lang="ru-RU"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ru-RU" sz="2800" spc="-1" strike="noStrike">
                <a:solidFill>
                  <a:srgbClr val="000000"/>
                </a:solidFill>
                <a:uFill>
                  <a:solidFill>
                    <a:srgbClr val="ffffff"/>
                  </a:solidFill>
                </a:uFill>
                <a:latin typeface="Calibri"/>
              </a:rPr>
              <a:t>Второй уровень</a:t>
            </a:r>
            <a:endParaRPr b="0" lang="ru-RU" sz="32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ru-RU" sz="2400" spc="-1" strike="noStrike">
                <a:solidFill>
                  <a:srgbClr val="000000"/>
                </a:solidFill>
                <a:uFill>
                  <a:solidFill>
                    <a:srgbClr val="ffffff"/>
                  </a:solidFill>
                </a:uFill>
                <a:latin typeface="Calibri"/>
              </a:rPr>
              <a:t>Третий уровень</a:t>
            </a:r>
            <a:endParaRPr b="0" lang="ru-RU" sz="32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b="0" lang="ru-RU" sz="2000" spc="-1" strike="noStrike">
                <a:solidFill>
                  <a:srgbClr val="000000"/>
                </a:solidFill>
                <a:uFill>
                  <a:solidFill>
                    <a:srgbClr val="ffffff"/>
                  </a:solidFill>
                </a:uFill>
                <a:latin typeface="Calibri"/>
              </a:rPr>
              <a:t>Четвертый уровень</a:t>
            </a:r>
            <a:endParaRPr b="0" lang="ru-RU" sz="32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b="0" lang="ru-RU" sz="2000" spc="-1" strike="noStrike">
                <a:solidFill>
                  <a:srgbClr val="000000"/>
                </a:solidFill>
                <a:uFill>
                  <a:solidFill>
                    <a:srgbClr val="ffffff"/>
                  </a:solidFill>
                </a:uFill>
                <a:latin typeface="Calibri"/>
              </a:rPr>
              <a:t>Пятый уровень</a:t>
            </a:r>
            <a:endParaRPr b="0" lang="ru-RU" sz="3200" spc="-1" strike="noStrike">
              <a:solidFill>
                <a:srgbClr val="000000"/>
              </a:solidFill>
              <a:uFill>
                <a:solidFill>
                  <a:srgbClr val="ffffff"/>
                </a:solidFill>
              </a:u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anchor="ctr"/>
          <a:p>
            <a:pPr>
              <a:lnSpc>
                <a:spcPct val="100000"/>
              </a:lnSpc>
            </a:pPr>
            <a:fld id="{4D0CFC19-5A20-4752-B1F2-8C4B5599466E}" type="datetime">
              <a:rPr b="0" lang="en-GB" sz="1200" spc="-1" strike="noStrike">
                <a:solidFill>
                  <a:srgbClr val="8b8b8b"/>
                </a:solidFill>
                <a:uFill>
                  <a:solidFill>
                    <a:srgbClr val="ffffff"/>
                  </a:solidFill>
                </a:uFill>
                <a:latin typeface="Calibri"/>
              </a:rPr>
              <a:t>24/09/19</a:t>
            </a:fld>
            <a:endParaRPr b="0" lang="en-GB" sz="14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anchor="ctr"/>
          <a:p>
            <a:endParaRPr b="0" lang="en-GB" sz="2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6553080" y="6356520"/>
            <a:ext cx="2133360" cy="364680"/>
          </a:xfrm>
          <a:prstGeom prst="rect">
            <a:avLst/>
          </a:prstGeom>
        </p:spPr>
        <p:txBody>
          <a:bodyPr anchor="ctr"/>
          <a:p>
            <a:pPr algn="r">
              <a:lnSpc>
                <a:spcPct val="100000"/>
              </a:lnSpc>
            </a:pPr>
            <a:fld id="{1B73F691-351C-4604-905A-30868AF61BA4}" type="slidenum">
              <a:rPr b="0" lang="en-GB" sz="1200" spc="-1" strike="noStrike">
                <a:solidFill>
                  <a:srgbClr val="8b8b8b"/>
                </a:solidFill>
                <a:uFill>
                  <a:solidFill>
                    <a:srgbClr val="ffffff"/>
                  </a:solidFill>
                </a:uFill>
                <a:latin typeface="Calibri"/>
              </a:rPr>
              <a:t>&lt;number&gt;</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685800" y="2130480"/>
            <a:ext cx="7772040" cy="1469520"/>
          </a:xfrm>
          <a:prstGeom prst="rect">
            <a:avLst/>
          </a:prstGeom>
          <a:noFill/>
          <a:ln>
            <a:noFill/>
          </a:ln>
        </p:spPr>
        <p:txBody>
          <a:bodyPr anchor="ctr"/>
          <a:p>
            <a:pPr algn="ctr">
              <a:lnSpc>
                <a:spcPct val="100000"/>
              </a:lnSpc>
            </a:pPr>
            <a:r>
              <a:rPr b="0" lang="ru-RU" sz="4400" spc="-1" strike="noStrike">
                <a:solidFill>
                  <a:srgbClr val="000000"/>
                </a:solidFill>
                <a:uFill>
                  <a:solidFill>
                    <a:srgbClr val="ffffff"/>
                  </a:solidFill>
                </a:uFill>
                <a:latin typeface="Times New Roman"/>
              </a:rPr>
              <a:t>Функции в C++</a:t>
            </a:r>
            <a:endParaRPr b="0" lang="ru-RU" sz="1800" spc="-1" strike="noStrike">
              <a:solidFill>
                <a:srgbClr val="000000"/>
              </a:solidFill>
              <a:uFill>
                <a:solidFill>
                  <a:srgbClr val="ffffff"/>
                </a:solidFill>
              </a:uFill>
              <a:latin typeface="Calibri"/>
            </a:endParaRPr>
          </a:p>
        </p:txBody>
      </p:sp>
      <p:sp>
        <p:nvSpPr>
          <p:cNvPr id="84" name="TextShape 2"/>
          <p:cNvSpPr txBox="1"/>
          <p:nvPr/>
        </p:nvSpPr>
        <p:spPr>
          <a:xfrm>
            <a:off x="1371600" y="3886200"/>
            <a:ext cx="6400440" cy="1752120"/>
          </a:xfrm>
          <a:prstGeom prst="rect">
            <a:avLst/>
          </a:prstGeom>
          <a:noFill/>
          <a:ln>
            <a:noFill/>
          </a:ln>
        </p:spPr>
        <p:txBody>
          <a:bodyPr/>
          <a:p>
            <a:pPr algn="ctr"/>
            <a:endParaRPr b="0" lang="en-GB"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457200" y="274680"/>
            <a:ext cx="8229240" cy="1142640"/>
          </a:xfrm>
          <a:prstGeom prst="rect">
            <a:avLst/>
          </a:prstGeom>
          <a:noFill/>
          <a:ln>
            <a:noFill/>
          </a:ln>
        </p:spPr>
        <p:txBody>
          <a:bodyPr anchor="ctr"/>
          <a:p>
            <a:pPr algn="ctr">
              <a:lnSpc>
                <a:spcPct val="100000"/>
              </a:lnSpc>
            </a:pPr>
            <a:r>
              <a:rPr b="0" lang="ru-RU" sz="4400" spc="-1" strike="noStrike">
                <a:solidFill>
                  <a:srgbClr val="000000"/>
                </a:solidFill>
                <a:uFill>
                  <a:solidFill>
                    <a:srgbClr val="ffffff"/>
                  </a:solidFill>
                </a:uFill>
                <a:latin typeface="Times New Roman"/>
              </a:rPr>
              <a:t>Область видимости переменных</a:t>
            </a:r>
            <a:endParaRPr b="0" lang="ru-RU" sz="1800" spc="-1" strike="noStrike">
              <a:solidFill>
                <a:srgbClr val="000000"/>
              </a:solidFill>
              <a:uFill>
                <a:solidFill>
                  <a:srgbClr val="ffffff"/>
                </a:solidFill>
              </a:uFill>
              <a:latin typeface="Calibri"/>
            </a:endParaRPr>
          </a:p>
        </p:txBody>
      </p:sp>
      <p:sp>
        <p:nvSpPr>
          <p:cNvPr id="108" name="TextShape 2"/>
          <p:cNvSpPr txBox="1"/>
          <p:nvPr/>
        </p:nvSpPr>
        <p:spPr>
          <a:xfrm>
            <a:off x="457200" y="1600200"/>
            <a:ext cx="8229240" cy="4525560"/>
          </a:xfrm>
          <a:prstGeom prst="rect">
            <a:avLst/>
          </a:prstGeom>
          <a:noFill/>
          <a:ln>
            <a:noFill/>
          </a:ln>
        </p:spPr>
        <p:txBody>
          <a:bodyPr/>
          <a:p>
            <a:pPr>
              <a:lnSpc>
                <a:spcPct val="100000"/>
              </a:lnSpc>
            </a:pPr>
            <a:r>
              <a:rPr b="1" lang="ru-RU" sz="2000" spc="-1" strike="noStrike">
                <a:solidFill>
                  <a:srgbClr val="000000"/>
                </a:solidFill>
                <a:uFill>
                  <a:solidFill>
                    <a:srgbClr val="ffffff"/>
                  </a:solidFill>
                </a:uFill>
                <a:latin typeface="Times New Roman"/>
              </a:rPr>
              <a:t>Область видимости переменных</a:t>
            </a:r>
            <a:r>
              <a:rPr b="0" lang="ru-RU" sz="2000" spc="-1" strike="noStrike">
                <a:solidFill>
                  <a:srgbClr val="000000"/>
                </a:solidFill>
                <a:uFill>
                  <a:solidFill>
                    <a:srgbClr val="ffffff"/>
                  </a:solidFill>
                </a:uFill>
                <a:latin typeface="Times New Roman"/>
              </a:rPr>
              <a:t> — это те части программы, в которой пользователь может изменять или использовать переменные в своих нуждах.</a:t>
            </a:r>
            <a:endParaRPr b="0" lang="ru-RU" sz="3200" spc="-1" strike="noStrike">
              <a:solidFill>
                <a:srgbClr val="000000"/>
              </a:solidFill>
              <a:uFill>
                <a:solidFill>
                  <a:srgbClr val="ffffff"/>
                </a:solidFill>
              </a:uFill>
              <a:latin typeface="Calibri"/>
            </a:endParaRPr>
          </a:p>
          <a:p>
            <a:pPr>
              <a:lnSpc>
                <a:spcPct val="100000"/>
              </a:lnSpc>
            </a:pPr>
            <a:r>
              <a:rPr b="0" lang="ru-RU" sz="2000" spc="-1" strike="noStrike">
                <a:solidFill>
                  <a:srgbClr val="000000"/>
                </a:solidFill>
                <a:uFill>
                  <a:solidFill>
                    <a:srgbClr val="ffffff"/>
                  </a:solidFill>
                </a:uFill>
                <a:latin typeface="Times New Roman"/>
              </a:rPr>
              <a:t>Если переменная была создана в каком-либо блоке, то ее </a:t>
            </a:r>
            <a:r>
              <a:rPr b="1" lang="ru-RU" sz="2000" spc="-1" strike="noStrike">
                <a:solidFill>
                  <a:srgbClr val="000000"/>
                </a:solidFill>
                <a:uFill>
                  <a:solidFill>
                    <a:srgbClr val="ffffff"/>
                  </a:solidFill>
                </a:uFill>
                <a:latin typeface="Times New Roman"/>
              </a:rPr>
              <a:t>областью видимости</a:t>
            </a:r>
            <a:r>
              <a:rPr b="0" lang="ru-RU" sz="2000" spc="-1" strike="noStrike">
                <a:solidFill>
                  <a:srgbClr val="000000"/>
                </a:solidFill>
                <a:uFill>
                  <a:solidFill>
                    <a:srgbClr val="ffffff"/>
                  </a:solidFill>
                </a:uFill>
                <a:latin typeface="Times New Roman"/>
              </a:rPr>
              <a:t> будет являться этот блок от его начала (от открывающей скобки —  { ) и до его конца (до закрывающей скобки — } ) включая все дочерние блоки созданные в этом блоке.</a:t>
            </a:r>
            <a:endParaRPr b="0" lang="ru-RU" sz="3200" spc="-1" strike="noStrike">
              <a:solidFill>
                <a:srgbClr val="000000"/>
              </a:solidFill>
              <a:uFill>
                <a:solidFill>
                  <a:srgbClr val="ffffff"/>
                </a:solidFill>
              </a:uFill>
              <a:latin typeface="Calibri"/>
            </a:endParaRPr>
          </a:p>
          <a:p>
            <a:pPr>
              <a:lnSpc>
                <a:spcPct val="100000"/>
              </a:lnSpc>
            </a:pPr>
            <a:r>
              <a:rPr b="0" lang="ru-RU" sz="4800" spc="-1" strike="noStrike">
                <a:solidFill>
                  <a:srgbClr val="000000"/>
                </a:solidFill>
                <a:uFill>
                  <a:solidFill>
                    <a:srgbClr val="ffffff"/>
                  </a:solidFill>
                </a:uFill>
                <a:latin typeface="Times New Roman"/>
              </a:rPr>
              <a:t>!</a:t>
            </a:r>
            <a:r>
              <a:rPr b="0" lang="ru-RU" sz="4400" spc="-1" strike="noStrike">
                <a:solidFill>
                  <a:srgbClr val="000000"/>
                </a:solidFill>
                <a:uFill>
                  <a:solidFill>
                    <a:srgbClr val="ffffff"/>
                  </a:solidFill>
                </a:uFill>
                <a:latin typeface="Calibri"/>
              </a:rPr>
              <a:t> </a:t>
            </a:r>
            <a:r>
              <a:rPr b="0" lang="ru-RU" sz="2000" spc="-1" strike="noStrike">
                <a:solidFill>
                  <a:srgbClr val="000000"/>
                </a:solidFill>
                <a:uFill>
                  <a:solidFill>
                    <a:srgbClr val="ffffff"/>
                  </a:solidFill>
                </a:uFill>
                <a:latin typeface="Times New Roman"/>
              </a:rPr>
              <a:t>Глобальные переменные также можно использовать для передачи данных между функциями, но этого не рекомендуется делать, т. к. это затрудняет отладку программы и препятствует помещению функций в библиотеки. Нужно стремиться к тому, чтобы функции были максимально независимы, а их интерфейс полностью определялся прототипом функции.</a:t>
            </a:r>
            <a:endParaRPr b="0" lang="ru-RU" sz="3200" spc="-1" strike="noStrike">
              <a:solidFill>
                <a:srgbClr val="000000"/>
              </a:solidFill>
              <a:uFill>
                <a:solidFill>
                  <a:srgbClr val="ffffff"/>
                </a:solidFill>
              </a:uFill>
              <a:latin typeface="Calibri"/>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457200" y="274680"/>
            <a:ext cx="8229240" cy="1142640"/>
          </a:xfrm>
          <a:prstGeom prst="rect">
            <a:avLst/>
          </a:prstGeom>
          <a:noFill/>
          <a:ln>
            <a:noFill/>
          </a:ln>
        </p:spPr>
        <p:txBody>
          <a:bodyPr anchor="ctr"/>
          <a:p>
            <a:pPr>
              <a:lnSpc>
                <a:spcPct val="100000"/>
              </a:lnSpc>
            </a:pPr>
            <a:r>
              <a:rPr b="0" lang="ru-RU" sz="4400" spc="-1" strike="noStrike">
                <a:solidFill>
                  <a:srgbClr val="000000"/>
                </a:solidFill>
                <a:uFill>
                  <a:solidFill>
                    <a:srgbClr val="ffffff"/>
                  </a:solidFill>
                </a:uFill>
                <a:latin typeface="Times New Roman"/>
              </a:rPr>
              <a:t>Локальные переменные</a:t>
            </a:r>
            <a:endParaRPr b="0" lang="ru-RU" sz="1800" spc="-1" strike="noStrike">
              <a:solidFill>
                <a:srgbClr val="000000"/>
              </a:solidFill>
              <a:uFill>
                <a:solidFill>
                  <a:srgbClr val="ffffff"/>
                </a:solidFill>
              </a:uFill>
              <a:latin typeface="Calibri"/>
            </a:endParaRPr>
          </a:p>
        </p:txBody>
      </p:sp>
      <p:sp>
        <p:nvSpPr>
          <p:cNvPr id="110" name="TextShape 2"/>
          <p:cNvSpPr txBox="1"/>
          <p:nvPr/>
        </p:nvSpPr>
        <p:spPr>
          <a:xfrm>
            <a:off x="457200" y="1600200"/>
            <a:ext cx="8229240" cy="4525560"/>
          </a:xfrm>
          <a:prstGeom prst="rect">
            <a:avLst/>
          </a:prstGeom>
          <a:noFill/>
          <a:ln>
            <a:noFill/>
          </a:ln>
        </p:spPr>
        <p:txBody>
          <a:bodyPr/>
          <a:p>
            <a:pPr>
              <a:lnSpc>
                <a:spcPct val="100000"/>
              </a:lnSpc>
            </a:pPr>
            <a:r>
              <a:rPr b="0" lang="ru-RU" sz="2000" spc="-1" strike="noStrike">
                <a:solidFill>
                  <a:srgbClr val="000000"/>
                </a:solidFill>
                <a:uFill>
                  <a:solidFill>
                    <a:srgbClr val="ffffff"/>
                  </a:solidFill>
                </a:uFill>
                <a:latin typeface="Times New Roman"/>
              </a:rPr>
              <a:t>Переменные, которые используются внутри данной функции, называются локальными. Память для них выделяется в стеке, поэтому после окончания работы функции они удаляются из памяти. Нельзя возвращать указатель на локальную переменную, т. к. память, выделенная такой переменной, будет освобождаться.</a:t>
            </a:r>
            <a:endParaRPr b="0" lang="ru-RU" sz="3200" spc="-1" strike="noStrike">
              <a:solidFill>
                <a:srgbClr val="000000"/>
              </a:solidFill>
              <a:uFill>
                <a:solidFill>
                  <a:srgbClr val="ffffff"/>
                </a:solidFill>
              </a:uFill>
              <a:latin typeface="Calibri"/>
            </a:endParaRPr>
          </a:p>
        </p:txBody>
      </p:sp>
      <p:pic>
        <p:nvPicPr>
          <p:cNvPr id="111" name="Picture 2" descr=""/>
          <p:cNvPicPr/>
          <p:nvPr/>
        </p:nvPicPr>
        <p:blipFill>
          <a:blip r:embed="rId1"/>
          <a:stretch/>
        </p:blipFill>
        <p:spPr>
          <a:xfrm>
            <a:off x="467640" y="3285000"/>
            <a:ext cx="3110040" cy="151164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457200" y="274680"/>
            <a:ext cx="8229240" cy="1142640"/>
          </a:xfrm>
          <a:prstGeom prst="rect">
            <a:avLst/>
          </a:prstGeom>
          <a:noFill/>
          <a:ln>
            <a:noFill/>
          </a:ln>
        </p:spPr>
        <p:txBody>
          <a:bodyPr anchor="ctr"/>
          <a:p>
            <a:pPr>
              <a:lnSpc>
                <a:spcPct val="100000"/>
              </a:lnSpc>
            </a:pPr>
            <a:r>
              <a:rPr b="0" lang="ru-RU" sz="4400" spc="-1" strike="noStrike">
                <a:solidFill>
                  <a:srgbClr val="000000"/>
                </a:solidFill>
                <a:uFill>
                  <a:solidFill>
                    <a:srgbClr val="ffffff"/>
                  </a:solidFill>
                </a:uFill>
                <a:latin typeface="Times New Roman"/>
              </a:rPr>
              <a:t>Глобальные переменные</a:t>
            </a:r>
            <a:endParaRPr b="0" lang="ru-RU" sz="1800" spc="-1" strike="noStrike">
              <a:solidFill>
                <a:srgbClr val="000000"/>
              </a:solidFill>
              <a:uFill>
                <a:solidFill>
                  <a:srgbClr val="ffffff"/>
                </a:solidFill>
              </a:uFill>
              <a:latin typeface="Calibri"/>
            </a:endParaRPr>
          </a:p>
        </p:txBody>
      </p:sp>
      <p:sp>
        <p:nvSpPr>
          <p:cNvPr id="113" name="TextShape 2"/>
          <p:cNvSpPr txBox="1"/>
          <p:nvPr/>
        </p:nvSpPr>
        <p:spPr>
          <a:xfrm>
            <a:off x="457200" y="1600200"/>
            <a:ext cx="8229240" cy="4525560"/>
          </a:xfrm>
          <a:prstGeom prst="rect">
            <a:avLst/>
          </a:prstGeom>
          <a:noFill/>
          <a:ln>
            <a:noFill/>
          </a:ln>
        </p:spPr>
        <p:txBody>
          <a:bodyPr/>
          <a:p>
            <a:pPr>
              <a:lnSpc>
                <a:spcPct val="100000"/>
              </a:lnSpc>
            </a:pPr>
            <a:r>
              <a:rPr b="0" lang="ru-RU" sz="2000" spc="-1" strike="noStrike">
                <a:solidFill>
                  <a:srgbClr val="000000"/>
                </a:solidFill>
                <a:uFill>
                  <a:solidFill>
                    <a:srgbClr val="ffffff"/>
                  </a:solidFill>
                </a:uFill>
                <a:latin typeface="Times New Roman"/>
              </a:rPr>
              <a:t>Глобальные переменные – это переменные, описанные вне функций. Они видны во всех функциях, где нет локальных переменных с такими именами.</a:t>
            </a:r>
            <a:endParaRPr b="0" lang="ru-RU" sz="3200" spc="-1" strike="noStrike">
              <a:solidFill>
                <a:srgbClr val="000000"/>
              </a:solidFill>
              <a:uFill>
                <a:solidFill>
                  <a:srgbClr val="ffffff"/>
                </a:solidFill>
              </a:uFill>
              <a:latin typeface="Calibri"/>
            </a:endParaRPr>
          </a:p>
        </p:txBody>
      </p:sp>
      <p:pic>
        <p:nvPicPr>
          <p:cNvPr id="114" name="Picture 2" descr=""/>
          <p:cNvPicPr/>
          <p:nvPr/>
        </p:nvPicPr>
        <p:blipFill>
          <a:blip r:embed="rId1"/>
          <a:stretch/>
        </p:blipFill>
        <p:spPr>
          <a:xfrm>
            <a:off x="539640" y="2637000"/>
            <a:ext cx="5286600" cy="367200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457200" y="274680"/>
            <a:ext cx="8229240" cy="1142640"/>
          </a:xfrm>
          <a:prstGeom prst="rect">
            <a:avLst/>
          </a:prstGeom>
          <a:noFill/>
          <a:ln>
            <a:noFill/>
          </a:ln>
        </p:spPr>
        <p:txBody>
          <a:bodyPr anchor="ctr"/>
          <a:p>
            <a:pPr>
              <a:lnSpc>
                <a:spcPct val="100000"/>
              </a:lnSpc>
            </a:pPr>
            <a:r>
              <a:rPr b="0" lang="ru-RU" sz="4400" spc="-1" strike="noStrike">
                <a:solidFill>
                  <a:srgbClr val="000000"/>
                </a:solidFill>
                <a:uFill>
                  <a:solidFill>
                    <a:srgbClr val="ffffff"/>
                  </a:solidFill>
                </a:uFill>
                <a:latin typeface="Times New Roman"/>
              </a:rPr>
              <a:t>Статические переменные</a:t>
            </a:r>
            <a:endParaRPr b="0" lang="ru-RU" sz="1800" spc="-1" strike="noStrike">
              <a:solidFill>
                <a:srgbClr val="000000"/>
              </a:solidFill>
              <a:uFill>
                <a:solidFill>
                  <a:srgbClr val="ffffff"/>
                </a:solidFill>
              </a:uFill>
              <a:latin typeface="Calibri"/>
            </a:endParaRPr>
          </a:p>
        </p:txBody>
      </p:sp>
      <p:sp>
        <p:nvSpPr>
          <p:cNvPr id="116" name="TextShape 2"/>
          <p:cNvSpPr txBox="1"/>
          <p:nvPr/>
        </p:nvSpPr>
        <p:spPr>
          <a:xfrm>
            <a:off x="457200" y="1600200"/>
            <a:ext cx="8229240" cy="4525560"/>
          </a:xfrm>
          <a:prstGeom prst="rect">
            <a:avLst/>
          </a:prstGeom>
          <a:noFill/>
          <a:ln>
            <a:noFill/>
          </a:ln>
        </p:spPr>
        <p:txBody>
          <a:bodyPr/>
          <a:p>
            <a:pPr>
              <a:lnSpc>
                <a:spcPct val="100000"/>
              </a:lnSpc>
            </a:pPr>
            <a:r>
              <a:rPr b="1" lang="ru-RU" sz="2000" spc="-1" strike="noStrike">
                <a:solidFill>
                  <a:srgbClr val="000000"/>
                </a:solidFill>
                <a:uFill>
                  <a:solidFill>
                    <a:srgbClr val="ffffff"/>
                  </a:solidFill>
                </a:uFill>
                <a:latin typeface="Times New Roman"/>
              </a:rPr>
              <a:t>Статическая переменная</a:t>
            </a:r>
            <a:r>
              <a:rPr b="0" lang="ru-RU" sz="2000" spc="-1" strike="noStrike">
                <a:solidFill>
                  <a:srgbClr val="000000"/>
                </a:solidFill>
                <a:uFill>
                  <a:solidFill>
                    <a:srgbClr val="ffffff"/>
                  </a:solidFill>
                </a:uFill>
                <a:latin typeface="Times New Roman"/>
              </a:rPr>
              <a:t> (или еще «переменная со статической продолжительностью») сохраняет свое значение даже после выхода из блока, в котором она определена. То есть она создается (и инициализируется) только один раз, а затем сохраняется на протяжении всей программы.</a:t>
            </a:r>
            <a:endParaRPr b="0" lang="ru-RU" sz="3200" spc="-1" strike="noStrike">
              <a:solidFill>
                <a:srgbClr val="000000"/>
              </a:solidFill>
              <a:uFill>
                <a:solidFill>
                  <a:srgbClr val="ffffff"/>
                </a:solidFill>
              </a:uFill>
              <a:latin typeface="Calibri"/>
            </a:endParaRPr>
          </a:p>
        </p:txBody>
      </p:sp>
      <p:pic>
        <p:nvPicPr>
          <p:cNvPr id="117" name="Picture 2" descr=""/>
          <p:cNvPicPr/>
          <p:nvPr/>
        </p:nvPicPr>
        <p:blipFill>
          <a:blip r:embed="rId1"/>
          <a:stretch/>
        </p:blipFill>
        <p:spPr>
          <a:xfrm>
            <a:off x="539640" y="3285000"/>
            <a:ext cx="3390480" cy="3180960"/>
          </a:xfrm>
          <a:prstGeom prst="rect">
            <a:avLst/>
          </a:prstGeom>
          <a:ln>
            <a:noFill/>
          </a:ln>
        </p:spPr>
      </p:pic>
      <p:pic>
        <p:nvPicPr>
          <p:cNvPr id="118" name="Picture 3" descr=""/>
          <p:cNvPicPr/>
          <p:nvPr/>
        </p:nvPicPr>
        <p:blipFill>
          <a:blip r:embed="rId2"/>
          <a:stretch/>
        </p:blipFill>
        <p:spPr>
          <a:xfrm>
            <a:off x="2771640" y="5085360"/>
            <a:ext cx="628200" cy="475920"/>
          </a:xfrm>
          <a:prstGeom prst="rect">
            <a:avLst/>
          </a:prstGeom>
          <a:ln>
            <a:noFill/>
          </a:ln>
        </p:spPr>
      </p:pic>
      <p:pic>
        <p:nvPicPr>
          <p:cNvPr id="119" name="Picture 5" descr=""/>
          <p:cNvPicPr/>
          <p:nvPr/>
        </p:nvPicPr>
        <p:blipFill>
          <a:blip r:embed="rId3"/>
          <a:stretch/>
        </p:blipFill>
        <p:spPr>
          <a:xfrm>
            <a:off x="3988440" y="3285000"/>
            <a:ext cx="5155200" cy="2999880"/>
          </a:xfrm>
          <a:prstGeom prst="rect">
            <a:avLst/>
          </a:prstGeom>
          <a:ln>
            <a:noFill/>
          </a:ln>
        </p:spPr>
      </p:pic>
      <p:pic>
        <p:nvPicPr>
          <p:cNvPr id="120" name="Picture 6" descr=""/>
          <p:cNvPicPr/>
          <p:nvPr/>
        </p:nvPicPr>
        <p:blipFill>
          <a:blip r:embed="rId4"/>
          <a:stretch/>
        </p:blipFill>
        <p:spPr>
          <a:xfrm>
            <a:off x="7668360" y="5229360"/>
            <a:ext cx="428400" cy="46620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457200" y="274680"/>
            <a:ext cx="8229240" cy="1142640"/>
          </a:xfrm>
          <a:prstGeom prst="rect">
            <a:avLst/>
          </a:prstGeom>
          <a:noFill/>
          <a:ln>
            <a:noFill/>
          </a:ln>
        </p:spPr>
        <p:txBody>
          <a:bodyPr anchor="ctr"/>
          <a:p>
            <a:pPr>
              <a:lnSpc>
                <a:spcPct val="100000"/>
              </a:lnSpc>
            </a:pPr>
            <a:r>
              <a:rPr b="0" lang="ru-RU" sz="4400" spc="-1" strike="noStrike">
                <a:solidFill>
                  <a:srgbClr val="000000"/>
                </a:solidFill>
                <a:uFill>
                  <a:solidFill>
                    <a:srgbClr val="ffffff"/>
                  </a:solidFill>
                </a:uFill>
                <a:latin typeface="Times New Roman"/>
              </a:rPr>
              <a:t>Параметры</a:t>
            </a:r>
            <a:r>
              <a:rPr b="0" lang="ru-RU" sz="4400" spc="-1" strike="noStrike">
                <a:solidFill>
                  <a:srgbClr val="000000"/>
                </a:solidFill>
                <a:uFill>
                  <a:solidFill>
                    <a:srgbClr val="ffffff"/>
                  </a:solidFill>
                </a:uFill>
                <a:latin typeface="Calibri"/>
              </a:rPr>
              <a:t> </a:t>
            </a:r>
            <a:r>
              <a:rPr b="0" lang="ru-RU" sz="4400" spc="-1" strike="noStrike">
                <a:solidFill>
                  <a:srgbClr val="000000"/>
                </a:solidFill>
                <a:uFill>
                  <a:solidFill>
                    <a:srgbClr val="ffffff"/>
                  </a:solidFill>
                </a:uFill>
                <a:latin typeface="Times New Roman"/>
              </a:rPr>
              <a:t>функций</a:t>
            </a:r>
            <a:endParaRPr b="0" lang="ru-RU" sz="1800" spc="-1" strike="noStrike">
              <a:solidFill>
                <a:srgbClr val="000000"/>
              </a:solidFill>
              <a:uFill>
                <a:solidFill>
                  <a:srgbClr val="ffffff"/>
                </a:solidFill>
              </a:uFill>
              <a:latin typeface="Calibri"/>
            </a:endParaRPr>
          </a:p>
        </p:txBody>
      </p:sp>
      <p:sp>
        <p:nvSpPr>
          <p:cNvPr id="122" name="TextShape 2"/>
          <p:cNvSpPr txBox="1"/>
          <p:nvPr/>
        </p:nvSpPr>
        <p:spPr>
          <a:xfrm>
            <a:off x="457200" y="1600200"/>
            <a:ext cx="8229240" cy="4525560"/>
          </a:xfrm>
          <a:prstGeom prst="rect">
            <a:avLst/>
          </a:prstGeom>
          <a:noFill/>
          <a:ln>
            <a:noFill/>
          </a:ln>
        </p:spPr>
        <p:txBody>
          <a:bodyPr/>
          <a:p>
            <a:pPr>
              <a:lnSpc>
                <a:spcPct val="100000"/>
              </a:lnSpc>
            </a:pPr>
            <a:r>
              <a:rPr b="0" lang="ru-RU" sz="1800" spc="-1" strike="noStrike">
                <a:solidFill>
                  <a:srgbClr val="000000"/>
                </a:solidFill>
                <a:uFill>
                  <a:solidFill>
                    <a:srgbClr val="ffffff"/>
                  </a:solidFill>
                </a:uFill>
                <a:latin typeface="Times New Roman"/>
              </a:rPr>
              <a:t>Основным способом обмена информацией между вызываемой и вызывающей функциями является механизм параметров. Существует два способа передачи параметров в функцию: по адресу и по значению.</a:t>
            </a:r>
            <a:endParaRPr b="0" lang="ru-RU" sz="3200" spc="-1" strike="noStrike">
              <a:solidFill>
                <a:srgbClr val="000000"/>
              </a:solidFill>
              <a:uFill>
                <a:solidFill>
                  <a:srgbClr val="ffffff"/>
                </a:solidFill>
              </a:uFill>
              <a:latin typeface="Calibri"/>
            </a:endParaRPr>
          </a:p>
          <a:p>
            <a:pPr>
              <a:lnSpc>
                <a:spcPct val="100000"/>
              </a:lnSpc>
            </a:pPr>
            <a:r>
              <a:rPr b="0" lang="ru-RU" sz="1800" spc="-1" strike="noStrike">
                <a:solidFill>
                  <a:srgbClr val="000000"/>
                </a:solidFill>
                <a:uFill>
                  <a:solidFill>
                    <a:srgbClr val="ffffff"/>
                  </a:solidFill>
                </a:uFill>
                <a:latin typeface="Times New Roman"/>
              </a:rPr>
              <a:t>При передаче по значению выполняются следующие действия:</a:t>
            </a:r>
            <a:endParaRPr b="0" lang="ru-RU" sz="3200" spc="-1" strike="noStrike">
              <a:solidFill>
                <a:srgbClr val="000000"/>
              </a:solidFill>
              <a:uFill>
                <a:solidFill>
                  <a:srgbClr val="ffffff"/>
                </a:solidFill>
              </a:uFill>
              <a:latin typeface="Calibri"/>
            </a:endParaRPr>
          </a:p>
          <a:p>
            <a:pPr>
              <a:lnSpc>
                <a:spcPct val="100000"/>
              </a:lnSpc>
            </a:pPr>
            <a:r>
              <a:rPr b="0" lang="ru-RU" sz="1800" spc="-1" strike="noStrike">
                <a:solidFill>
                  <a:srgbClr val="000000"/>
                </a:solidFill>
                <a:uFill>
                  <a:solidFill>
                    <a:srgbClr val="ffffff"/>
                  </a:solidFill>
                </a:uFill>
                <a:latin typeface="Times New Roman"/>
              </a:rPr>
              <a:t>	</a:t>
            </a:r>
            <a:r>
              <a:rPr b="0" lang="ru-RU" sz="1800" spc="-1" strike="noStrike">
                <a:solidFill>
                  <a:srgbClr val="000000"/>
                </a:solidFill>
                <a:uFill>
                  <a:solidFill>
                    <a:srgbClr val="ffffff"/>
                  </a:solidFill>
                </a:uFill>
                <a:latin typeface="Times New Roman"/>
              </a:rPr>
              <a:t>1)Вычисляются значения выражений, стоящие на месте фактических параметров;</a:t>
            </a:r>
            <a:endParaRPr b="0" lang="ru-RU" sz="3200" spc="-1" strike="noStrike">
              <a:solidFill>
                <a:srgbClr val="000000"/>
              </a:solidFill>
              <a:uFill>
                <a:solidFill>
                  <a:srgbClr val="ffffff"/>
                </a:solidFill>
              </a:uFill>
              <a:latin typeface="Calibri"/>
            </a:endParaRPr>
          </a:p>
          <a:p>
            <a:pPr>
              <a:lnSpc>
                <a:spcPct val="100000"/>
              </a:lnSpc>
            </a:pPr>
            <a:r>
              <a:rPr b="0" lang="ru-RU" sz="1800" spc="-1" strike="noStrike">
                <a:solidFill>
                  <a:srgbClr val="000000"/>
                </a:solidFill>
                <a:uFill>
                  <a:solidFill>
                    <a:srgbClr val="ffffff"/>
                  </a:solidFill>
                </a:uFill>
                <a:latin typeface="Times New Roman"/>
              </a:rPr>
              <a:t>	</a:t>
            </a:r>
            <a:r>
              <a:rPr b="0" lang="ru-RU" sz="1800" spc="-1" strike="noStrike">
                <a:solidFill>
                  <a:srgbClr val="000000"/>
                </a:solidFill>
                <a:uFill>
                  <a:solidFill>
                    <a:srgbClr val="ffffff"/>
                  </a:solidFill>
                </a:uFill>
                <a:latin typeface="Times New Roman"/>
              </a:rPr>
              <a:t>2)В стеке выделяется память под формальные параметры функции;</a:t>
            </a:r>
            <a:endParaRPr b="0" lang="ru-RU" sz="3200" spc="-1" strike="noStrike">
              <a:solidFill>
                <a:srgbClr val="000000"/>
              </a:solidFill>
              <a:uFill>
                <a:solidFill>
                  <a:srgbClr val="ffffff"/>
                </a:solidFill>
              </a:uFill>
              <a:latin typeface="Calibri"/>
            </a:endParaRPr>
          </a:p>
          <a:p>
            <a:pPr>
              <a:lnSpc>
                <a:spcPct val="100000"/>
              </a:lnSpc>
            </a:pPr>
            <a:r>
              <a:rPr b="0" lang="ru-RU" sz="1800" spc="-1" strike="noStrike">
                <a:solidFill>
                  <a:srgbClr val="000000"/>
                </a:solidFill>
                <a:uFill>
                  <a:solidFill>
                    <a:srgbClr val="ffffff"/>
                  </a:solidFill>
                </a:uFill>
                <a:latin typeface="Times New Roman"/>
              </a:rPr>
              <a:t>	</a:t>
            </a:r>
            <a:r>
              <a:rPr b="0" lang="ru-RU" sz="1800" spc="-1" strike="noStrike">
                <a:solidFill>
                  <a:srgbClr val="000000"/>
                </a:solidFill>
                <a:uFill>
                  <a:solidFill>
                    <a:srgbClr val="ffffff"/>
                  </a:solidFill>
                </a:uFill>
                <a:latin typeface="Times New Roman"/>
              </a:rPr>
              <a:t>3)Каждому фактическому параметру присваивается значение формального параметра, при этом проверяются соответствия типов и при необходимости выполняются их преобразования.</a:t>
            </a:r>
            <a:endParaRPr b="0" lang="ru-RU" sz="3200" spc="-1" strike="noStrike">
              <a:solidFill>
                <a:srgbClr val="000000"/>
              </a:solidFill>
              <a:uFill>
                <a:solidFill>
                  <a:srgbClr val="ffffff"/>
                </a:solidFill>
              </a:uFill>
              <a:latin typeface="Calibri"/>
            </a:endParaRPr>
          </a:p>
          <a:p>
            <a:pPr>
              <a:lnSpc>
                <a:spcPct val="100000"/>
              </a:lnSpc>
            </a:pPr>
            <a:r>
              <a:rPr b="0" lang="ru-RU" sz="1800" spc="-1" strike="noStrike">
                <a:solidFill>
                  <a:srgbClr val="000000"/>
                </a:solidFill>
                <a:uFill>
                  <a:solidFill>
                    <a:srgbClr val="ffffff"/>
                  </a:solidFill>
                </a:uFill>
                <a:latin typeface="Times New Roman"/>
              </a:rPr>
              <a:t>Таким образом, операторы функции работают с копиями фактических параметров. Доступа к самим фактическим параметрам у функции нет, следовательно, нет возможности их изменить.</a:t>
            </a:r>
            <a:endParaRPr b="0" lang="ru-RU" sz="3200" spc="-1" strike="noStrike">
              <a:solidFill>
                <a:srgbClr val="000000"/>
              </a:solidFill>
              <a:uFill>
                <a:solidFill>
                  <a:srgbClr val="ffffff"/>
                </a:solidFill>
              </a:uFill>
              <a:latin typeface="Calibri"/>
            </a:endParaRPr>
          </a:p>
        </p:txBody>
      </p:sp>
      <p:pic>
        <p:nvPicPr>
          <p:cNvPr id="123" name="Picture 2" descr=""/>
          <p:cNvPicPr/>
          <p:nvPr/>
        </p:nvPicPr>
        <p:blipFill>
          <a:blip r:embed="rId1"/>
          <a:stretch/>
        </p:blipFill>
        <p:spPr>
          <a:xfrm>
            <a:off x="611640" y="5549040"/>
            <a:ext cx="4028760" cy="99972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457200" y="274680"/>
            <a:ext cx="8229240" cy="1142640"/>
          </a:xfrm>
          <a:prstGeom prst="rect">
            <a:avLst/>
          </a:prstGeom>
          <a:noFill/>
          <a:ln>
            <a:noFill/>
          </a:ln>
        </p:spPr>
        <p:txBody>
          <a:bodyPr anchor="ctr"/>
          <a:p>
            <a:endParaRPr b="0" lang="ru-RU" sz="1800" spc="-1" strike="noStrike">
              <a:solidFill>
                <a:srgbClr val="000000"/>
              </a:solidFill>
              <a:uFill>
                <a:solidFill>
                  <a:srgbClr val="ffffff"/>
                </a:solidFill>
              </a:uFill>
              <a:latin typeface="Calibri"/>
            </a:endParaRPr>
          </a:p>
        </p:txBody>
      </p:sp>
      <p:sp>
        <p:nvSpPr>
          <p:cNvPr id="125" name="TextShape 2"/>
          <p:cNvSpPr txBox="1"/>
          <p:nvPr/>
        </p:nvSpPr>
        <p:spPr>
          <a:xfrm>
            <a:off x="457200" y="1600200"/>
            <a:ext cx="8229240" cy="4525560"/>
          </a:xfrm>
          <a:prstGeom prst="rect">
            <a:avLst/>
          </a:prstGeom>
          <a:noFill/>
          <a:ln>
            <a:noFill/>
          </a:ln>
        </p:spPr>
        <p:txBody>
          <a:bodyPr/>
          <a:p>
            <a:pPr>
              <a:lnSpc>
                <a:spcPct val="100000"/>
              </a:lnSpc>
            </a:pPr>
            <a:r>
              <a:rPr b="0" lang="ru-RU" sz="2000" spc="-1" strike="noStrike">
                <a:solidFill>
                  <a:srgbClr val="000000"/>
                </a:solidFill>
                <a:uFill>
                  <a:solidFill>
                    <a:srgbClr val="ffffff"/>
                  </a:solidFill>
                </a:uFill>
                <a:latin typeface="Times New Roman"/>
              </a:rPr>
              <a:t>При передаче по адресу в стек заносятся копии адресов параметров, следовательно, у функции появляется доступ к ячейке памяти, в которой находится фактический параметр и она может его изменить.</a:t>
            </a:r>
            <a:endParaRPr b="0" lang="ru-RU" sz="3200" spc="-1" strike="noStrike">
              <a:solidFill>
                <a:srgbClr val="000000"/>
              </a:solidFill>
              <a:uFill>
                <a:solidFill>
                  <a:srgbClr val="ffffff"/>
                </a:solidFill>
              </a:uFill>
              <a:latin typeface="Calibri"/>
            </a:endParaRPr>
          </a:p>
        </p:txBody>
      </p:sp>
      <p:pic>
        <p:nvPicPr>
          <p:cNvPr id="126" name="Picture 2" descr=""/>
          <p:cNvPicPr/>
          <p:nvPr/>
        </p:nvPicPr>
        <p:blipFill>
          <a:blip r:embed="rId1"/>
          <a:stretch/>
        </p:blipFill>
        <p:spPr>
          <a:xfrm>
            <a:off x="611640" y="2637000"/>
            <a:ext cx="4884480" cy="122364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457200" y="274680"/>
            <a:ext cx="8229240" cy="1142640"/>
          </a:xfrm>
          <a:prstGeom prst="rect">
            <a:avLst/>
          </a:prstGeom>
          <a:noFill/>
          <a:ln>
            <a:noFill/>
          </a:ln>
        </p:spPr>
        <p:txBody>
          <a:bodyPr anchor="ctr"/>
          <a:p>
            <a:pPr>
              <a:lnSpc>
                <a:spcPct val="100000"/>
              </a:lnSpc>
            </a:pPr>
            <a:r>
              <a:rPr b="0" lang="ru-RU" sz="4400" spc="-1" strike="noStrike">
                <a:solidFill>
                  <a:srgbClr val="000000"/>
                </a:solidFill>
                <a:uFill>
                  <a:solidFill>
                    <a:srgbClr val="ffffff"/>
                  </a:solidFill>
                </a:uFill>
                <a:latin typeface="Times New Roman"/>
              </a:rPr>
              <a:t>Передача параметров в функцию. Массивы</a:t>
            </a:r>
            <a:endParaRPr b="0" lang="ru-RU" sz="1800" spc="-1" strike="noStrike">
              <a:solidFill>
                <a:srgbClr val="000000"/>
              </a:solidFill>
              <a:uFill>
                <a:solidFill>
                  <a:srgbClr val="ffffff"/>
                </a:solidFill>
              </a:uFill>
              <a:latin typeface="Calibri"/>
            </a:endParaRPr>
          </a:p>
        </p:txBody>
      </p:sp>
      <p:sp>
        <p:nvSpPr>
          <p:cNvPr id="128" name="TextShape 2"/>
          <p:cNvSpPr txBox="1"/>
          <p:nvPr/>
        </p:nvSpPr>
        <p:spPr>
          <a:xfrm>
            <a:off x="457200" y="1600200"/>
            <a:ext cx="8229240" cy="4525560"/>
          </a:xfrm>
          <a:prstGeom prst="rect">
            <a:avLst/>
          </a:prstGeom>
          <a:noFill/>
          <a:ln>
            <a:noFill/>
          </a:ln>
        </p:spPr>
        <p:txBody>
          <a:bodyPr/>
          <a:p>
            <a:pPr>
              <a:lnSpc>
                <a:spcPct val="100000"/>
              </a:lnSpc>
            </a:pPr>
            <a:r>
              <a:rPr b="0" lang="ru-RU" sz="2000" spc="-1" strike="noStrike">
                <a:solidFill>
                  <a:srgbClr val="000000"/>
                </a:solidFill>
                <a:uFill>
                  <a:solidFill>
                    <a:srgbClr val="ffffff"/>
                  </a:solidFill>
                </a:uFill>
                <a:latin typeface="Times New Roman"/>
              </a:rPr>
              <a:t>При использовании массива как параметра функции, в функцию передается указатель на его первый элемент, т. е. массив всегда передается по адресу. При этом теряется информация о количестве элементов в массиве, поэтому размерность массива следует передавать как отдельный параметр. Так как в функцию передается указатель на начало массива (передача по адресу), то массив может быть изменен за счет операторов тела функции.</a:t>
            </a:r>
            <a:endParaRPr b="0" lang="ru-RU" sz="3200" spc="-1" strike="noStrike">
              <a:solidFill>
                <a:srgbClr val="000000"/>
              </a:solidFill>
              <a:uFill>
                <a:solidFill>
                  <a:srgbClr val="ffffff"/>
                </a:solidFill>
              </a:uFill>
              <a:latin typeface="Calibri"/>
            </a:endParaRPr>
          </a:p>
        </p:txBody>
      </p:sp>
      <p:pic>
        <p:nvPicPr>
          <p:cNvPr id="129" name="Picture 2" descr=""/>
          <p:cNvPicPr/>
          <p:nvPr/>
        </p:nvPicPr>
        <p:blipFill>
          <a:blip r:embed="rId1"/>
          <a:stretch/>
        </p:blipFill>
        <p:spPr>
          <a:xfrm>
            <a:off x="493920" y="3789000"/>
            <a:ext cx="4707000" cy="230400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457200" y="274680"/>
            <a:ext cx="8229240" cy="1142640"/>
          </a:xfrm>
          <a:prstGeom prst="rect">
            <a:avLst/>
          </a:prstGeom>
          <a:noFill/>
          <a:ln>
            <a:noFill/>
          </a:ln>
        </p:spPr>
        <p:txBody>
          <a:bodyPr anchor="ctr"/>
          <a:p>
            <a:endParaRPr b="0" lang="ru-RU" sz="1800" spc="-1" strike="noStrike">
              <a:solidFill>
                <a:srgbClr val="000000"/>
              </a:solidFill>
              <a:uFill>
                <a:solidFill>
                  <a:srgbClr val="ffffff"/>
                </a:solidFill>
              </a:uFill>
              <a:latin typeface="Calibri"/>
            </a:endParaRPr>
          </a:p>
        </p:txBody>
      </p:sp>
      <p:sp>
        <p:nvSpPr>
          <p:cNvPr id="131" name="TextShape 2"/>
          <p:cNvSpPr txBox="1"/>
          <p:nvPr/>
        </p:nvSpPr>
        <p:spPr>
          <a:xfrm>
            <a:off x="457200" y="1600200"/>
            <a:ext cx="8229240" cy="4525560"/>
          </a:xfrm>
          <a:prstGeom prst="rect">
            <a:avLst/>
          </a:prstGeom>
          <a:noFill/>
          <a:ln>
            <a:noFill/>
          </a:ln>
        </p:spPr>
        <p:txBody>
          <a:bodyPr/>
          <a:p>
            <a:pPr>
              <a:lnSpc>
                <a:spcPct val="100000"/>
              </a:lnSpc>
            </a:pPr>
            <a:r>
              <a:rPr b="0" lang="ru-RU" sz="2000" spc="-1" strike="noStrike">
                <a:solidFill>
                  <a:srgbClr val="000000"/>
                </a:solidFill>
                <a:uFill>
                  <a:solidFill>
                    <a:srgbClr val="ffffff"/>
                  </a:solidFill>
                </a:uFill>
                <a:latin typeface="Times New Roman"/>
              </a:rPr>
              <a:t>При использовании динамических массивов, в функцию передается указатель на область динамической памяти, в которой размещаются элементы массива. Функция также может возвращать указатель на область динамической памяти, в которой размещаются элементы массива.</a:t>
            </a:r>
            <a:endParaRPr b="0" lang="ru-RU" sz="3200" spc="-1" strike="noStrike">
              <a:solidFill>
                <a:srgbClr val="000000"/>
              </a:solidFill>
              <a:uFill>
                <a:solidFill>
                  <a:srgbClr val="ffffff"/>
                </a:solidFill>
              </a:uFill>
              <a:latin typeface="Calibri"/>
            </a:endParaRPr>
          </a:p>
        </p:txBody>
      </p:sp>
      <p:pic>
        <p:nvPicPr>
          <p:cNvPr id="132" name="Picture 2" descr=""/>
          <p:cNvPicPr/>
          <p:nvPr/>
        </p:nvPicPr>
        <p:blipFill>
          <a:blip r:embed="rId1"/>
          <a:stretch/>
        </p:blipFill>
        <p:spPr>
          <a:xfrm>
            <a:off x="539640" y="3213000"/>
            <a:ext cx="5307120" cy="208800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457200" y="274680"/>
            <a:ext cx="8229240" cy="1142640"/>
          </a:xfrm>
          <a:prstGeom prst="rect">
            <a:avLst/>
          </a:prstGeom>
          <a:noFill/>
          <a:ln>
            <a:noFill/>
          </a:ln>
        </p:spPr>
        <p:txBody>
          <a:bodyPr anchor="ctr"/>
          <a:p>
            <a:pPr>
              <a:lnSpc>
                <a:spcPct val="100000"/>
              </a:lnSpc>
            </a:pPr>
            <a:r>
              <a:rPr b="0" lang="ru-RU" sz="4400" spc="-1" strike="noStrike">
                <a:solidFill>
                  <a:srgbClr val="000000"/>
                </a:solidFill>
                <a:uFill>
                  <a:solidFill>
                    <a:srgbClr val="ffffff"/>
                  </a:solidFill>
                </a:uFill>
                <a:latin typeface="Times New Roman"/>
              </a:rPr>
              <a:t>Строки</a:t>
            </a:r>
            <a:endParaRPr b="0" lang="ru-RU" sz="1800" spc="-1" strike="noStrike">
              <a:solidFill>
                <a:srgbClr val="000000"/>
              </a:solidFill>
              <a:uFill>
                <a:solidFill>
                  <a:srgbClr val="ffffff"/>
                </a:solidFill>
              </a:uFill>
              <a:latin typeface="Calibri"/>
            </a:endParaRPr>
          </a:p>
        </p:txBody>
      </p:sp>
      <p:sp>
        <p:nvSpPr>
          <p:cNvPr id="134" name="TextShape 2"/>
          <p:cNvSpPr txBox="1"/>
          <p:nvPr/>
        </p:nvSpPr>
        <p:spPr>
          <a:xfrm>
            <a:off x="457200" y="1600200"/>
            <a:ext cx="8229240" cy="4525560"/>
          </a:xfrm>
          <a:prstGeom prst="rect">
            <a:avLst/>
          </a:prstGeom>
          <a:noFill/>
          <a:ln>
            <a:noFill/>
          </a:ln>
        </p:spPr>
        <p:txBody>
          <a:bodyPr/>
          <a:p>
            <a:pPr>
              <a:lnSpc>
                <a:spcPct val="100000"/>
              </a:lnSpc>
            </a:pPr>
            <a:r>
              <a:rPr b="0" lang="ru-RU" sz="2000" spc="-1" strike="noStrike">
                <a:solidFill>
                  <a:srgbClr val="000000"/>
                </a:solidFill>
                <a:uFill>
                  <a:solidFill>
                    <a:srgbClr val="ffffff"/>
                  </a:solidFill>
                </a:uFill>
                <a:latin typeface="Times New Roman"/>
              </a:rPr>
              <a:t>Строки при передаче в функции могут передаваться как одномерные массивы типа char или как указатели типа char*. В отличие от обычных массивов в функции не указывается длина строки, т. к. в конце строки есть признак конца строки ’\0’.</a:t>
            </a:r>
            <a:endParaRPr b="0" lang="ru-RU" sz="3200" spc="-1" strike="noStrike">
              <a:solidFill>
                <a:srgbClr val="000000"/>
              </a:solidFill>
              <a:uFill>
                <a:solidFill>
                  <a:srgbClr val="ffffff"/>
                </a:solidFill>
              </a:uFill>
              <a:latin typeface="Calibri"/>
            </a:endParaRPr>
          </a:p>
        </p:txBody>
      </p:sp>
      <p:pic>
        <p:nvPicPr>
          <p:cNvPr id="135" name="Picture 2" descr=""/>
          <p:cNvPicPr/>
          <p:nvPr/>
        </p:nvPicPr>
        <p:blipFill>
          <a:blip r:embed="rId1"/>
          <a:stretch/>
        </p:blipFill>
        <p:spPr>
          <a:xfrm>
            <a:off x="611640" y="2928960"/>
            <a:ext cx="3704760" cy="99972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457200" y="274680"/>
            <a:ext cx="8229240" cy="1142640"/>
          </a:xfrm>
          <a:prstGeom prst="rect">
            <a:avLst/>
          </a:prstGeom>
          <a:noFill/>
          <a:ln>
            <a:noFill/>
          </a:ln>
        </p:spPr>
        <p:txBody>
          <a:bodyPr anchor="ctr"/>
          <a:p>
            <a:pPr>
              <a:lnSpc>
                <a:spcPct val="100000"/>
              </a:lnSpc>
            </a:pPr>
            <a:r>
              <a:rPr b="0" lang="ru-RU" sz="4400" spc="-1" strike="noStrike">
                <a:solidFill>
                  <a:srgbClr val="000000"/>
                </a:solidFill>
                <a:uFill>
                  <a:solidFill>
                    <a:srgbClr val="ffffff"/>
                  </a:solidFill>
                </a:uFill>
                <a:latin typeface="Times New Roman"/>
              </a:rPr>
              <a:t>Функции с переменным количеством параметров</a:t>
            </a:r>
            <a:endParaRPr b="0" lang="ru-RU" sz="1800" spc="-1" strike="noStrike">
              <a:solidFill>
                <a:srgbClr val="000000"/>
              </a:solidFill>
              <a:uFill>
                <a:solidFill>
                  <a:srgbClr val="ffffff"/>
                </a:solidFill>
              </a:uFill>
              <a:latin typeface="Calibri"/>
            </a:endParaRPr>
          </a:p>
        </p:txBody>
      </p:sp>
      <p:sp>
        <p:nvSpPr>
          <p:cNvPr id="137" name="TextShape 2"/>
          <p:cNvSpPr txBox="1"/>
          <p:nvPr/>
        </p:nvSpPr>
        <p:spPr>
          <a:xfrm>
            <a:off x="457200" y="1600200"/>
            <a:ext cx="8229240" cy="4525560"/>
          </a:xfrm>
          <a:prstGeom prst="rect">
            <a:avLst/>
          </a:prstGeom>
          <a:noFill/>
          <a:ln>
            <a:noFill/>
          </a:ln>
        </p:spPr>
        <p:txBody>
          <a:bodyPr/>
          <a:p>
            <a:pPr>
              <a:lnSpc>
                <a:spcPct val="100000"/>
              </a:lnSpc>
            </a:pPr>
            <a:r>
              <a:rPr b="0" lang="ru-RU" sz="2000" spc="-1" strike="noStrike">
                <a:solidFill>
                  <a:srgbClr val="000000"/>
                </a:solidFill>
                <a:uFill>
                  <a:solidFill>
                    <a:srgbClr val="ffffff"/>
                  </a:solidFill>
                </a:uFill>
                <a:latin typeface="Times New Roman"/>
              </a:rPr>
              <a:t>В С++ допустимы функции, у которых при компиляции не фиксируется число параметров, и, кроме того, может быть неизвестен тип этих параметров. Количество и тип параметров становится известным только в момент вызова, когда явно задан список фактических параметров. Каждая функция с переменным числом параметров должна иметь хотя бы один обязательный параметр. Определение функции с переменным числом пара-метров:</a:t>
            </a:r>
            <a:endParaRPr b="0" lang="ru-RU" sz="3200" spc="-1" strike="noStrike">
              <a:solidFill>
                <a:srgbClr val="000000"/>
              </a:solidFill>
              <a:uFill>
                <a:solidFill>
                  <a:srgbClr val="ffffff"/>
                </a:solidFill>
              </a:uFill>
              <a:latin typeface="Calibri"/>
            </a:endParaRPr>
          </a:p>
          <a:p>
            <a:pPr>
              <a:lnSpc>
                <a:spcPct val="100000"/>
              </a:lnSpc>
            </a:pPr>
            <a:endParaRPr b="0" lang="ru-RU" sz="3200" spc="-1" strike="noStrike">
              <a:solidFill>
                <a:srgbClr val="000000"/>
              </a:solidFill>
              <a:uFill>
                <a:solidFill>
                  <a:srgbClr val="ffffff"/>
                </a:solidFill>
              </a:uFill>
              <a:latin typeface="Calibri"/>
            </a:endParaRPr>
          </a:p>
        </p:txBody>
      </p:sp>
      <p:pic>
        <p:nvPicPr>
          <p:cNvPr id="138" name="Picture 2" descr=""/>
          <p:cNvPicPr/>
          <p:nvPr/>
        </p:nvPicPr>
        <p:blipFill>
          <a:blip r:embed="rId1"/>
          <a:stretch/>
        </p:blipFill>
        <p:spPr>
          <a:xfrm>
            <a:off x="2988000" y="3501000"/>
            <a:ext cx="4032000" cy="100764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457200" y="274680"/>
            <a:ext cx="8229240" cy="1142640"/>
          </a:xfrm>
          <a:prstGeom prst="rect">
            <a:avLst/>
          </a:prstGeom>
          <a:noFill/>
          <a:ln>
            <a:noFill/>
          </a:ln>
        </p:spPr>
        <p:txBody>
          <a:bodyPr anchor="ctr"/>
          <a:p>
            <a:pPr>
              <a:lnSpc>
                <a:spcPct val="100000"/>
              </a:lnSpc>
            </a:pPr>
            <a:r>
              <a:rPr b="0" lang="ru-RU" sz="4400" spc="-1" strike="noStrike">
                <a:solidFill>
                  <a:srgbClr val="000000"/>
                </a:solidFill>
                <a:uFill>
                  <a:solidFill>
                    <a:srgbClr val="ffffff"/>
                  </a:solidFill>
                </a:uFill>
                <a:latin typeface="Times New Roman"/>
              </a:rPr>
              <a:t>Введение</a:t>
            </a:r>
            <a:endParaRPr b="0" lang="ru-RU" sz="1800" spc="-1" strike="noStrike">
              <a:solidFill>
                <a:srgbClr val="000000"/>
              </a:solidFill>
              <a:uFill>
                <a:solidFill>
                  <a:srgbClr val="ffffff"/>
                </a:solidFill>
              </a:uFill>
              <a:latin typeface="Calibri"/>
            </a:endParaRPr>
          </a:p>
        </p:txBody>
      </p:sp>
      <p:sp>
        <p:nvSpPr>
          <p:cNvPr id="86" name="TextShape 2"/>
          <p:cNvSpPr txBox="1"/>
          <p:nvPr/>
        </p:nvSpPr>
        <p:spPr>
          <a:xfrm>
            <a:off x="457200" y="1600200"/>
            <a:ext cx="8229240" cy="4525560"/>
          </a:xfrm>
          <a:prstGeom prst="rect">
            <a:avLst/>
          </a:prstGeom>
          <a:noFill/>
          <a:ln>
            <a:noFill/>
          </a:ln>
        </p:spPr>
        <p:txBody>
          <a:bodyPr/>
          <a:p>
            <a:pPr>
              <a:lnSpc>
                <a:spcPct val="120000"/>
              </a:lnSpc>
            </a:pPr>
            <a:r>
              <a:rPr b="0" lang="ru-RU" sz="3200" spc="-1" strike="noStrike">
                <a:solidFill>
                  <a:srgbClr val="000000"/>
                </a:solidFill>
                <a:uFill>
                  <a:solidFill>
                    <a:srgbClr val="ffffff"/>
                  </a:solidFill>
                </a:uFill>
                <a:latin typeface="Times New Roman"/>
              </a:rPr>
              <a:t>С увеличением объема программы становится невозможно удерживать в памяти все детали. Чтобы уменьшить сложность программы, ее разбивают на части. В C++ задача может быть разделена на более простые подзадачи с помощью функций. Разделение задачи на функции также позволяет избежать избыточности кода, т. к. функцию записывают один раз, а вызывают многократно. Программу, которая содержит функции, легче отлаживать.</a:t>
            </a:r>
            <a:endParaRPr b="0" lang="ru-RU" sz="3200" spc="-1" strike="noStrike">
              <a:solidFill>
                <a:srgbClr val="000000"/>
              </a:solidFill>
              <a:uFill>
                <a:solidFill>
                  <a:srgbClr val="ffffff"/>
                </a:solidFill>
              </a:uFill>
              <a:latin typeface="Calibri"/>
            </a:endParaRPr>
          </a:p>
          <a:p>
            <a:pPr>
              <a:lnSpc>
                <a:spcPct val="120000"/>
              </a:lnSpc>
            </a:pPr>
            <a:r>
              <a:rPr b="0" lang="ru-RU" sz="3200" spc="-1" strike="noStrike">
                <a:solidFill>
                  <a:srgbClr val="000000"/>
                </a:solidFill>
                <a:uFill>
                  <a:solidFill>
                    <a:srgbClr val="ffffff"/>
                  </a:solidFill>
                </a:uFill>
                <a:latin typeface="Times New Roman"/>
              </a:rPr>
              <a:t>Часто используемые функции можно помещать в библиотеки. Таким образом, создаются более простые в отладке и сопровождении программы.</a:t>
            </a:r>
            <a:endParaRPr b="0" lang="ru-RU" sz="3200" spc="-1" strike="noStrike">
              <a:solidFill>
                <a:srgbClr val="000000"/>
              </a:solidFill>
              <a:uFill>
                <a:solidFill>
                  <a:srgbClr val="ffffff"/>
                </a:solidFill>
              </a:uFill>
              <a:latin typeface="Calibri"/>
            </a:endParaRPr>
          </a:p>
          <a:p>
            <a:pPr>
              <a:lnSpc>
                <a:spcPct val="100000"/>
              </a:lnSpc>
            </a:pPr>
            <a:endParaRPr b="0" lang="ru-RU" sz="3200" spc="-1" strike="noStrike">
              <a:solidFill>
                <a:srgbClr val="000000"/>
              </a:solidFill>
              <a:uFill>
                <a:solidFill>
                  <a:srgbClr val="ffffff"/>
                </a:solidFill>
              </a:uFill>
              <a:latin typeface="Calibri"/>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a:noFill/>
          </a:ln>
        </p:spPr>
        <p:txBody>
          <a:bodyPr anchor="ctr"/>
          <a:p>
            <a:endParaRPr b="0" lang="ru-RU" sz="1800" spc="-1" strike="noStrike">
              <a:solidFill>
                <a:srgbClr val="000000"/>
              </a:solidFill>
              <a:uFill>
                <a:solidFill>
                  <a:srgbClr val="ffffff"/>
                </a:solidFill>
              </a:uFill>
              <a:latin typeface="Calibri"/>
            </a:endParaRPr>
          </a:p>
        </p:txBody>
      </p:sp>
      <p:sp>
        <p:nvSpPr>
          <p:cNvPr id="140" name="TextShape 2"/>
          <p:cNvSpPr txBox="1"/>
          <p:nvPr/>
        </p:nvSpPr>
        <p:spPr>
          <a:xfrm>
            <a:off x="457200" y="1600200"/>
            <a:ext cx="8229240" cy="4525560"/>
          </a:xfrm>
          <a:prstGeom prst="rect">
            <a:avLst/>
          </a:prstGeom>
          <a:noFill/>
          <a:ln>
            <a:noFill/>
          </a:ln>
        </p:spPr>
        <p:txBody>
          <a:bodyPr/>
          <a:p>
            <a:pPr>
              <a:lnSpc>
                <a:spcPct val="100000"/>
              </a:lnSpc>
            </a:pPr>
            <a:r>
              <a:rPr b="0" lang="ru-RU" sz="2000" spc="-1" strike="noStrike">
                <a:solidFill>
                  <a:srgbClr val="000000"/>
                </a:solidFill>
                <a:uFill>
                  <a:solidFill>
                    <a:srgbClr val="ffffff"/>
                  </a:solidFill>
                </a:uFill>
                <a:latin typeface="Times New Roman"/>
              </a:rPr>
              <a:t>После списка обязательных параметров ставится запятая, а затем многоточие, которое показывает, что дальнейший контроль соответствия количества и типов параметров при обработке вызова функции производить не нужно. </a:t>
            </a:r>
            <a:endParaRPr b="0" lang="ru-RU" sz="3200" spc="-1" strike="noStrike">
              <a:solidFill>
                <a:srgbClr val="000000"/>
              </a:solidFill>
              <a:uFill>
                <a:solidFill>
                  <a:srgbClr val="ffffff"/>
                </a:solidFill>
              </a:uFill>
              <a:latin typeface="Calibri"/>
            </a:endParaRPr>
          </a:p>
          <a:p>
            <a:pPr>
              <a:lnSpc>
                <a:spcPct val="100000"/>
              </a:lnSpc>
            </a:pPr>
            <a:endParaRPr b="0" lang="ru-RU" sz="3200" spc="-1" strike="noStrike">
              <a:solidFill>
                <a:srgbClr val="000000"/>
              </a:solidFill>
              <a:uFill>
                <a:solidFill>
                  <a:srgbClr val="ffffff"/>
                </a:solidFill>
              </a:uFill>
              <a:latin typeface="Calibri"/>
            </a:endParaRPr>
          </a:p>
        </p:txBody>
      </p:sp>
      <p:pic>
        <p:nvPicPr>
          <p:cNvPr id="141" name="Picture 2" descr=""/>
          <p:cNvPicPr/>
          <p:nvPr/>
        </p:nvPicPr>
        <p:blipFill>
          <a:blip r:embed="rId1"/>
          <a:stretch/>
        </p:blipFill>
        <p:spPr>
          <a:xfrm>
            <a:off x="683640" y="2925000"/>
            <a:ext cx="4819320" cy="348588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457200" y="274680"/>
            <a:ext cx="8229240" cy="1142640"/>
          </a:xfrm>
          <a:prstGeom prst="rect">
            <a:avLst/>
          </a:prstGeom>
          <a:noFill/>
          <a:ln>
            <a:noFill/>
          </a:ln>
        </p:spPr>
        <p:txBody>
          <a:bodyPr anchor="ctr"/>
          <a:p>
            <a:pPr>
              <a:lnSpc>
                <a:spcPct val="100000"/>
              </a:lnSpc>
            </a:pPr>
            <a:r>
              <a:rPr b="0" lang="ru-RU" sz="4400" spc="-1" strike="noStrike">
                <a:solidFill>
                  <a:srgbClr val="000000"/>
                </a:solidFill>
                <a:uFill>
                  <a:solidFill>
                    <a:srgbClr val="ffffff"/>
                  </a:solidFill>
                </a:uFill>
                <a:latin typeface="Calibri"/>
              </a:rPr>
              <a:t>Перегрузка функций</a:t>
            </a:r>
            <a:endParaRPr b="0" lang="ru-RU" sz="1800" spc="-1" strike="noStrike">
              <a:solidFill>
                <a:srgbClr val="000000"/>
              </a:solidFill>
              <a:uFill>
                <a:solidFill>
                  <a:srgbClr val="ffffff"/>
                </a:solidFill>
              </a:uFill>
              <a:latin typeface="Calibri"/>
            </a:endParaRPr>
          </a:p>
        </p:txBody>
      </p:sp>
      <p:sp>
        <p:nvSpPr>
          <p:cNvPr id="143" name="TextShape 2"/>
          <p:cNvSpPr txBox="1"/>
          <p:nvPr/>
        </p:nvSpPr>
        <p:spPr>
          <a:xfrm>
            <a:off x="457200" y="1600200"/>
            <a:ext cx="8229240" cy="4525560"/>
          </a:xfrm>
          <a:prstGeom prst="rect">
            <a:avLst/>
          </a:prstGeom>
          <a:noFill/>
          <a:ln>
            <a:noFill/>
          </a:ln>
        </p:spPr>
        <p:txBody>
          <a:bodyPr/>
          <a:p>
            <a:pPr>
              <a:lnSpc>
                <a:spcPct val="100000"/>
              </a:lnSpc>
            </a:pPr>
            <a:r>
              <a:rPr b="0" lang="ru-RU" sz="2000" spc="-1" strike="noStrike">
                <a:solidFill>
                  <a:srgbClr val="000000"/>
                </a:solidFill>
                <a:uFill>
                  <a:solidFill>
                    <a:srgbClr val="ffffff"/>
                  </a:solidFill>
                </a:uFill>
                <a:latin typeface="Times New Roman"/>
              </a:rPr>
              <a:t>Цель перегрузки состоит в том, чтобы функция с одним именем по-разному выполнялась и возвращала разные значения при обращении к ней с различными типами и различным числом фактических параметров. Для обеспечения перегрузки необходимо для каждой перегруженной функции определить возвращаемые значения и передаваемые параметры так, чтобы каждая перегруженная функция отличалась от другой функции с тем же именем. Компилятор определяет, какую функцию выбрать по типу фактических параметров.</a:t>
            </a:r>
            <a:endParaRPr b="0" lang="ru-RU" sz="3200" spc="-1" strike="noStrike">
              <a:solidFill>
                <a:srgbClr val="000000"/>
              </a:solidFill>
              <a:uFill>
                <a:solidFill>
                  <a:srgbClr val="ffffff"/>
                </a:solidFill>
              </a:uFill>
              <a:latin typeface="Calibri"/>
            </a:endParaRPr>
          </a:p>
        </p:txBody>
      </p:sp>
      <p:pic>
        <p:nvPicPr>
          <p:cNvPr id="144" name="Picture 2" descr=""/>
          <p:cNvPicPr/>
          <p:nvPr/>
        </p:nvPicPr>
        <p:blipFill>
          <a:blip r:embed="rId1"/>
          <a:stretch/>
        </p:blipFill>
        <p:spPr>
          <a:xfrm>
            <a:off x="395640" y="4118040"/>
            <a:ext cx="2943000" cy="252000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457200" y="274680"/>
            <a:ext cx="8229240" cy="1142640"/>
          </a:xfrm>
          <a:prstGeom prst="rect">
            <a:avLst/>
          </a:prstGeom>
          <a:noFill/>
          <a:ln>
            <a:noFill/>
          </a:ln>
        </p:spPr>
        <p:txBody>
          <a:bodyPr anchor="ctr"/>
          <a:p>
            <a:endParaRPr b="0" lang="ru-RU" sz="1800" spc="-1" strike="noStrike">
              <a:solidFill>
                <a:srgbClr val="000000"/>
              </a:solidFill>
              <a:uFill>
                <a:solidFill>
                  <a:srgbClr val="ffffff"/>
                </a:solidFill>
              </a:uFill>
              <a:latin typeface="Calibri"/>
            </a:endParaRPr>
          </a:p>
        </p:txBody>
      </p:sp>
      <p:sp>
        <p:nvSpPr>
          <p:cNvPr id="146" name="TextShape 2"/>
          <p:cNvSpPr txBox="1"/>
          <p:nvPr/>
        </p:nvSpPr>
        <p:spPr>
          <a:xfrm>
            <a:off x="457200" y="1600200"/>
            <a:ext cx="8229240" cy="4525560"/>
          </a:xfrm>
          <a:prstGeom prst="rect">
            <a:avLst/>
          </a:prstGeom>
          <a:noFill/>
          <a:ln>
            <a:noFill/>
          </a:ln>
        </p:spPr>
        <p:txBody>
          <a:bodyPr/>
          <a:p>
            <a:pPr>
              <a:lnSpc>
                <a:spcPct val="100000"/>
              </a:lnSpc>
            </a:pPr>
            <a:r>
              <a:rPr b="0" lang="ru-RU" sz="2000" spc="-1" strike="noStrike">
                <a:solidFill>
                  <a:srgbClr val="000000"/>
                </a:solidFill>
                <a:uFill>
                  <a:solidFill>
                    <a:srgbClr val="ffffff"/>
                  </a:solidFill>
                </a:uFill>
                <a:latin typeface="Times New Roman"/>
              </a:rPr>
              <a:t>Правила описания перегруженных функций:</a:t>
            </a:r>
            <a:endParaRPr b="0" lang="ru-RU" sz="3200" spc="-1" strike="noStrike">
              <a:solidFill>
                <a:srgbClr val="000000"/>
              </a:solidFill>
              <a:uFill>
                <a:solidFill>
                  <a:srgbClr val="ffffff"/>
                </a:solidFill>
              </a:uFill>
              <a:latin typeface="Calibri"/>
            </a:endParaRPr>
          </a:p>
          <a:p>
            <a:pPr>
              <a:lnSpc>
                <a:spcPct val="100000"/>
              </a:lnSpc>
            </a:pPr>
            <a:r>
              <a:rPr b="0" lang="ru-RU" sz="2000" spc="-1" strike="noStrike">
                <a:solidFill>
                  <a:srgbClr val="000000"/>
                </a:solidFill>
                <a:uFill>
                  <a:solidFill>
                    <a:srgbClr val="ffffff"/>
                  </a:solidFill>
                </a:uFill>
                <a:latin typeface="Times New Roman"/>
              </a:rPr>
              <a:t>	</a:t>
            </a:r>
            <a:r>
              <a:rPr b="0" lang="ru-RU" sz="2000" spc="-1" strike="noStrike">
                <a:solidFill>
                  <a:srgbClr val="000000"/>
                </a:solidFill>
                <a:uFill>
                  <a:solidFill>
                    <a:srgbClr val="ffffff"/>
                  </a:solidFill>
                </a:uFill>
                <a:latin typeface="Times New Roman"/>
              </a:rPr>
              <a:t>1)Перегруженные функции должны находиться в одной области видимости.</a:t>
            </a:r>
            <a:endParaRPr b="0" lang="ru-RU" sz="3200" spc="-1" strike="noStrike">
              <a:solidFill>
                <a:srgbClr val="000000"/>
              </a:solidFill>
              <a:uFill>
                <a:solidFill>
                  <a:srgbClr val="ffffff"/>
                </a:solidFill>
              </a:uFill>
              <a:latin typeface="Calibri"/>
            </a:endParaRPr>
          </a:p>
          <a:p>
            <a:pPr>
              <a:lnSpc>
                <a:spcPct val="100000"/>
              </a:lnSpc>
            </a:pPr>
            <a:r>
              <a:rPr b="0" lang="ru-RU" sz="3200" spc="-1" strike="noStrike">
                <a:solidFill>
                  <a:srgbClr val="000000"/>
                </a:solidFill>
                <a:uFill>
                  <a:solidFill>
                    <a:srgbClr val="ffffff"/>
                  </a:solidFill>
                </a:uFill>
                <a:latin typeface="Calibri"/>
              </a:rPr>
              <a:t>	</a:t>
            </a:r>
            <a:r>
              <a:rPr b="0" lang="ru-RU" sz="2000" spc="-1" strike="noStrike">
                <a:solidFill>
                  <a:srgbClr val="000000"/>
                </a:solidFill>
                <a:uFill>
                  <a:solidFill>
                    <a:srgbClr val="ffffff"/>
                  </a:solidFill>
                </a:uFill>
                <a:latin typeface="Times New Roman"/>
              </a:rPr>
              <a:t>2)</a:t>
            </a:r>
            <a:r>
              <a:rPr b="0" lang="ru-RU" sz="3200" spc="-1" strike="noStrike">
                <a:solidFill>
                  <a:srgbClr val="000000"/>
                </a:solidFill>
                <a:uFill>
                  <a:solidFill>
                    <a:srgbClr val="ffffff"/>
                  </a:solidFill>
                </a:uFill>
                <a:latin typeface="Times New Roman"/>
              </a:rPr>
              <a:t> </a:t>
            </a:r>
            <a:r>
              <a:rPr b="0" lang="ru-RU" sz="2000" spc="-1" strike="noStrike">
                <a:solidFill>
                  <a:srgbClr val="000000"/>
                </a:solidFill>
                <a:uFill>
                  <a:solidFill>
                    <a:srgbClr val="ffffff"/>
                  </a:solidFill>
                </a:uFill>
                <a:latin typeface="Times New Roman"/>
              </a:rPr>
              <a:t>Функции не могут быть перегружены, если описание их параметров отличается только модификатором const или наличием ссылки: функции int&amp; f1(int&amp;, const int&amp;){…} и int f1(int, int){…} – не являются пере-груженными, т. к. компилятор не сможет узнать какая из функций вызывается, потому что нет синтаксических отличий между вызовом функции, которая передает параметр по значению и функции, которая передает параметр по ссылке.</a:t>
            </a:r>
            <a:endParaRPr b="0" lang="ru-RU" sz="3200" spc="-1" strike="noStrike">
              <a:solidFill>
                <a:srgbClr val="000000"/>
              </a:solidFill>
              <a:uFill>
                <a:solidFill>
                  <a:srgbClr val="ffffff"/>
                </a:solidFill>
              </a:uFill>
              <a:latin typeface="Calibri"/>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457200" y="274680"/>
            <a:ext cx="8229240" cy="1142640"/>
          </a:xfrm>
          <a:prstGeom prst="rect">
            <a:avLst/>
          </a:prstGeom>
          <a:noFill/>
          <a:ln>
            <a:noFill/>
          </a:ln>
        </p:spPr>
        <p:txBody>
          <a:bodyPr anchor="ctr"/>
          <a:p>
            <a:pPr>
              <a:lnSpc>
                <a:spcPct val="100000"/>
              </a:lnSpc>
            </a:pPr>
            <a:r>
              <a:rPr b="0" lang="ru-RU" sz="4400" spc="-1" strike="noStrike">
                <a:solidFill>
                  <a:srgbClr val="000000"/>
                </a:solidFill>
                <a:uFill>
                  <a:solidFill>
                    <a:srgbClr val="ffffff"/>
                  </a:solidFill>
                </a:uFill>
                <a:latin typeface="Times New Roman"/>
              </a:rPr>
              <a:t>Шаблоны функций</a:t>
            </a:r>
            <a:endParaRPr b="0" lang="ru-RU" sz="1800" spc="-1" strike="noStrike">
              <a:solidFill>
                <a:srgbClr val="000000"/>
              </a:solidFill>
              <a:uFill>
                <a:solidFill>
                  <a:srgbClr val="ffffff"/>
                </a:solidFill>
              </a:uFill>
              <a:latin typeface="Calibri"/>
            </a:endParaRPr>
          </a:p>
        </p:txBody>
      </p:sp>
      <p:sp>
        <p:nvSpPr>
          <p:cNvPr id="148" name="TextShape 2"/>
          <p:cNvSpPr txBox="1"/>
          <p:nvPr/>
        </p:nvSpPr>
        <p:spPr>
          <a:xfrm>
            <a:off x="457200" y="1600200"/>
            <a:ext cx="8229240" cy="4525560"/>
          </a:xfrm>
          <a:prstGeom prst="rect">
            <a:avLst/>
          </a:prstGeom>
          <a:noFill/>
          <a:ln>
            <a:noFill/>
          </a:ln>
        </p:spPr>
        <p:txBody>
          <a:bodyPr/>
          <a:p>
            <a:pPr>
              <a:lnSpc>
                <a:spcPct val="100000"/>
              </a:lnSpc>
            </a:pPr>
            <a:r>
              <a:rPr b="0" lang="ru-RU" sz="2000" spc="-1" strike="noStrike">
                <a:solidFill>
                  <a:srgbClr val="000000"/>
                </a:solidFill>
                <a:uFill>
                  <a:solidFill>
                    <a:srgbClr val="ffffff"/>
                  </a:solidFill>
                </a:uFill>
                <a:latin typeface="Times New Roman"/>
              </a:rPr>
              <a:t>Шаблоны вводятся для того, чтобы автоматизировать создание функций, обрабатывающих разнотипные данные. Например, алгоритм сортировки можно использовать для массивов различных типов. При перегрузке функции для каждого используемого типа определяется своя функция. Шаблон функции определяется один раз, но определение параметризируется, т. е. тип данных передается как параметр шаблона.</a:t>
            </a:r>
            <a:endParaRPr b="0" lang="ru-RU" sz="3200" spc="-1" strike="noStrike">
              <a:solidFill>
                <a:srgbClr val="000000"/>
              </a:solidFill>
              <a:uFill>
                <a:solidFill>
                  <a:srgbClr val="ffffff"/>
                </a:solidFill>
              </a:uFill>
              <a:latin typeface="Calibri"/>
            </a:endParaRPr>
          </a:p>
          <a:p>
            <a:pPr>
              <a:lnSpc>
                <a:spcPct val="100000"/>
              </a:lnSpc>
            </a:pPr>
            <a:endParaRPr b="0" lang="ru-RU" sz="3200" spc="-1" strike="noStrike">
              <a:solidFill>
                <a:srgbClr val="000000"/>
              </a:solidFill>
              <a:uFill>
                <a:solidFill>
                  <a:srgbClr val="ffffff"/>
                </a:solidFill>
              </a:uFill>
              <a:latin typeface="Calibri"/>
            </a:endParaRPr>
          </a:p>
          <a:p>
            <a:pPr>
              <a:lnSpc>
                <a:spcPct val="100000"/>
              </a:lnSpc>
            </a:pPr>
            <a:endParaRPr b="0" lang="ru-RU" sz="3200" spc="-1" strike="noStrike">
              <a:solidFill>
                <a:srgbClr val="000000"/>
              </a:solidFill>
              <a:uFill>
                <a:solidFill>
                  <a:srgbClr val="ffffff"/>
                </a:solidFill>
              </a:uFill>
              <a:latin typeface="Calibri"/>
            </a:endParaRPr>
          </a:p>
          <a:p>
            <a:pPr>
              <a:lnSpc>
                <a:spcPct val="100000"/>
              </a:lnSpc>
            </a:pPr>
            <a:endParaRPr b="0" lang="ru-RU" sz="3200" spc="-1" strike="noStrike">
              <a:solidFill>
                <a:srgbClr val="000000"/>
              </a:solidFill>
              <a:uFill>
                <a:solidFill>
                  <a:srgbClr val="ffffff"/>
                </a:solidFill>
              </a:uFill>
              <a:latin typeface="Calibri"/>
            </a:endParaRPr>
          </a:p>
          <a:p>
            <a:pPr>
              <a:lnSpc>
                <a:spcPct val="100000"/>
              </a:lnSpc>
            </a:pPr>
            <a:r>
              <a:rPr b="0" lang="ru-RU" sz="2000" spc="-1" strike="noStrike">
                <a:solidFill>
                  <a:srgbClr val="000000"/>
                </a:solidFill>
                <a:uFill>
                  <a:solidFill>
                    <a:srgbClr val="ffffff"/>
                  </a:solidFill>
                </a:uFill>
                <a:latin typeface="Times New Roman"/>
              </a:rPr>
              <a:t>Таким образом, шаблон семейства функций состоит из 2 частей – заголовка шаблона: template&lt;список параметров шаблона&gt; и обыкновенного определения функции, в котором вместо типа возвращаемого значения и/или типа параметров, записывается имя типа, определенное в заголовке шаблона.</a:t>
            </a:r>
            <a:endParaRPr b="0" lang="ru-RU" sz="3200" spc="-1" strike="noStrike">
              <a:solidFill>
                <a:srgbClr val="000000"/>
              </a:solidFill>
              <a:uFill>
                <a:solidFill>
                  <a:srgbClr val="ffffff"/>
                </a:solidFill>
              </a:uFill>
              <a:latin typeface="Calibri"/>
            </a:endParaRPr>
          </a:p>
        </p:txBody>
      </p:sp>
      <p:pic>
        <p:nvPicPr>
          <p:cNvPr id="149" name="Picture 2" descr=""/>
          <p:cNvPicPr/>
          <p:nvPr/>
        </p:nvPicPr>
        <p:blipFill>
          <a:blip r:embed="rId1"/>
          <a:stretch/>
        </p:blipFill>
        <p:spPr>
          <a:xfrm>
            <a:off x="539640" y="3357000"/>
            <a:ext cx="4495320" cy="971280"/>
          </a:xfrm>
          <a:prstGeom prst="rect">
            <a:avLst/>
          </a:prstGeom>
          <a:ln>
            <a:noFill/>
          </a:ln>
        </p:spPr>
      </p:pic>
      <p:pic>
        <p:nvPicPr>
          <p:cNvPr id="150" name="Picture 3" descr=""/>
          <p:cNvPicPr/>
          <p:nvPr/>
        </p:nvPicPr>
        <p:blipFill>
          <a:blip r:embed="rId2"/>
          <a:stretch/>
        </p:blipFill>
        <p:spPr>
          <a:xfrm>
            <a:off x="4967640" y="3300120"/>
            <a:ext cx="4176000" cy="106452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457200" y="274680"/>
            <a:ext cx="8229240" cy="1142640"/>
          </a:xfrm>
          <a:prstGeom prst="rect">
            <a:avLst/>
          </a:prstGeom>
          <a:noFill/>
          <a:ln>
            <a:noFill/>
          </a:ln>
        </p:spPr>
        <p:txBody>
          <a:bodyPr anchor="ctr"/>
          <a:p>
            <a:endParaRPr b="0" lang="ru-RU" sz="1800" spc="-1" strike="noStrike">
              <a:solidFill>
                <a:srgbClr val="000000"/>
              </a:solidFill>
              <a:uFill>
                <a:solidFill>
                  <a:srgbClr val="ffffff"/>
                </a:solidFill>
              </a:uFill>
              <a:latin typeface="Calibri"/>
            </a:endParaRPr>
          </a:p>
        </p:txBody>
      </p:sp>
      <p:sp>
        <p:nvSpPr>
          <p:cNvPr id="152" name="TextShape 2"/>
          <p:cNvSpPr txBox="1"/>
          <p:nvPr/>
        </p:nvSpPr>
        <p:spPr>
          <a:xfrm>
            <a:off x="457200" y="1600200"/>
            <a:ext cx="8229240" cy="4525560"/>
          </a:xfrm>
          <a:prstGeom prst="rect">
            <a:avLst/>
          </a:prstGeom>
          <a:noFill/>
          <a:ln>
            <a:noFill/>
          </a:ln>
        </p:spPr>
        <p:txBody>
          <a:bodyPr/>
          <a:p>
            <a:pPr>
              <a:lnSpc>
                <a:spcPct val="100000"/>
              </a:lnSpc>
            </a:pPr>
            <a:endParaRPr b="0" lang="ru-RU" sz="3200" spc="-1" strike="noStrike">
              <a:solidFill>
                <a:srgbClr val="000000"/>
              </a:solidFill>
              <a:uFill>
                <a:solidFill>
                  <a:srgbClr val="ffffff"/>
                </a:solidFill>
              </a:uFill>
              <a:latin typeface="Calibri"/>
            </a:endParaRPr>
          </a:p>
          <a:p>
            <a:pPr>
              <a:lnSpc>
                <a:spcPct val="100000"/>
              </a:lnSpc>
            </a:pPr>
            <a:endParaRPr b="0" lang="ru-RU" sz="3200" spc="-1" strike="noStrike">
              <a:solidFill>
                <a:srgbClr val="000000"/>
              </a:solidFill>
              <a:uFill>
                <a:solidFill>
                  <a:srgbClr val="ffffff"/>
                </a:solidFill>
              </a:uFill>
              <a:latin typeface="Calibri"/>
            </a:endParaRPr>
          </a:p>
          <a:p>
            <a:pPr>
              <a:lnSpc>
                <a:spcPct val="100000"/>
              </a:lnSpc>
            </a:pPr>
            <a:endParaRPr b="0" lang="ru-RU" sz="3200" spc="-1" strike="noStrike">
              <a:solidFill>
                <a:srgbClr val="000000"/>
              </a:solidFill>
              <a:uFill>
                <a:solidFill>
                  <a:srgbClr val="ffffff"/>
                </a:solidFill>
              </a:uFill>
              <a:latin typeface="Calibri"/>
            </a:endParaRPr>
          </a:p>
          <a:p>
            <a:pPr>
              <a:lnSpc>
                <a:spcPct val="100000"/>
              </a:lnSpc>
            </a:pPr>
            <a:r>
              <a:rPr b="0" lang="ru-RU" sz="2000" spc="-1" strike="noStrike">
                <a:solidFill>
                  <a:srgbClr val="000000"/>
                </a:solidFill>
                <a:uFill>
                  <a:solidFill>
                    <a:srgbClr val="ffffff"/>
                  </a:solidFill>
                </a:uFill>
                <a:latin typeface="Times New Roman"/>
              </a:rPr>
              <a:t>Шаблон служит для автоматического формирования конкретных описаний функций по тем вызовам, которые компилятор обнаруживает в программе. Например, если в программе вызов функции осуществляется как abs(-1.5), то компилятор сформирует определение функции double abs(double x){…}</a:t>
            </a:r>
            <a:endParaRPr b="0" lang="ru-RU" sz="3200" spc="-1" strike="noStrike">
              <a:solidFill>
                <a:srgbClr val="000000"/>
              </a:solidFill>
              <a:uFill>
                <a:solidFill>
                  <a:srgbClr val="ffffff"/>
                </a:solidFill>
              </a:uFill>
              <a:latin typeface="Calibri"/>
            </a:endParaRPr>
          </a:p>
        </p:txBody>
      </p:sp>
      <p:pic>
        <p:nvPicPr>
          <p:cNvPr id="153" name="Picture 3" descr=""/>
          <p:cNvPicPr/>
          <p:nvPr/>
        </p:nvPicPr>
        <p:blipFill>
          <a:blip r:embed="rId1"/>
          <a:stretch/>
        </p:blipFill>
        <p:spPr>
          <a:xfrm>
            <a:off x="539640" y="1556640"/>
            <a:ext cx="6494760" cy="165600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457200" y="274680"/>
            <a:ext cx="8229240" cy="1142640"/>
          </a:xfrm>
          <a:prstGeom prst="rect">
            <a:avLst/>
          </a:prstGeom>
          <a:noFill/>
          <a:ln>
            <a:noFill/>
          </a:ln>
        </p:spPr>
        <p:txBody>
          <a:bodyPr anchor="ctr"/>
          <a:p>
            <a:endParaRPr b="0" lang="ru-RU" sz="1800" spc="-1" strike="noStrike">
              <a:solidFill>
                <a:srgbClr val="000000"/>
              </a:solidFill>
              <a:uFill>
                <a:solidFill>
                  <a:srgbClr val="ffffff"/>
                </a:solidFill>
              </a:uFill>
              <a:latin typeface="Calibri"/>
            </a:endParaRPr>
          </a:p>
        </p:txBody>
      </p:sp>
      <p:sp>
        <p:nvSpPr>
          <p:cNvPr id="155" name="TextShape 2"/>
          <p:cNvSpPr txBox="1"/>
          <p:nvPr/>
        </p:nvSpPr>
        <p:spPr>
          <a:xfrm>
            <a:off x="457200" y="1600200"/>
            <a:ext cx="8229240" cy="4525560"/>
          </a:xfrm>
          <a:prstGeom prst="rect">
            <a:avLst/>
          </a:prstGeom>
          <a:noFill/>
          <a:ln>
            <a:noFill/>
          </a:ln>
        </p:spPr>
        <p:txBody>
          <a:bodyPr/>
          <a:p>
            <a:pPr>
              <a:lnSpc>
                <a:spcPct val="100000"/>
              </a:lnSpc>
            </a:pPr>
            <a:r>
              <a:rPr b="0" lang="ru-RU" sz="2000" spc="-1" strike="noStrike">
                <a:solidFill>
                  <a:srgbClr val="000000"/>
                </a:solidFill>
                <a:uFill>
                  <a:solidFill>
                    <a:srgbClr val="ffffff"/>
                  </a:solidFill>
                </a:uFill>
                <a:latin typeface="Times New Roman"/>
              </a:rPr>
              <a:t>Основные свойства параметров шаблона функций:</a:t>
            </a:r>
            <a:endParaRPr b="0" lang="ru-RU" sz="3200" spc="-1" strike="noStrike">
              <a:solidFill>
                <a:srgbClr val="000000"/>
              </a:solidFill>
              <a:uFill>
                <a:solidFill>
                  <a:srgbClr val="ffffff"/>
                </a:solidFill>
              </a:uFill>
              <a:latin typeface="Calibri"/>
            </a:endParaRPr>
          </a:p>
          <a:p>
            <a:pPr>
              <a:lnSpc>
                <a:spcPct val="100000"/>
              </a:lnSpc>
            </a:pPr>
            <a:r>
              <a:rPr b="0" lang="ru-RU" sz="2000" spc="-1" strike="noStrike">
                <a:solidFill>
                  <a:srgbClr val="000000"/>
                </a:solidFill>
                <a:uFill>
                  <a:solidFill>
                    <a:srgbClr val="ffffff"/>
                  </a:solidFill>
                </a:uFill>
                <a:latin typeface="Times New Roman"/>
              </a:rPr>
              <a:t> </a:t>
            </a:r>
            <a:r>
              <a:rPr b="0" lang="ru-RU" sz="2000" spc="-1" strike="noStrike">
                <a:solidFill>
                  <a:srgbClr val="000000"/>
                </a:solidFill>
                <a:uFill>
                  <a:solidFill>
                    <a:srgbClr val="ffffff"/>
                  </a:solidFill>
                </a:uFill>
                <a:latin typeface="Times New Roman"/>
              </a:rPr>
              <a:t>	</a:t>
            </a:r>
            <a:r>
              <a:rPr b="0" lang="ru-RU" sz="2000" spc="-1" strike="noStrike">
                <a:solidFill>
                  <a:srgbClr val="000000"/>
                </a:solidFill>
                <a:uFill>
                  <a:solidFill>
                    <a:srgbClr val="ffffff"/>
                  </a:solidFill>
                </a:uFill>
                <a:latin typeface="Times New Roman"/>
              </a:rPr>
              <a:t>1)Имена параметров должны быть уникальными во всем определении шаблона.</a:t>
            </a:r>
            <a:endParaRPr b="0" lang="ru-RU" sz="3200" spc="-1" strike="noStrike">
              <a:solidFill>
                <a:srgbClr val="000000"/>
              </a:solidFill>
              <a:uFill>
                <a:solidFill>
                  <a:srgbClr val="ffffff"/>
                </a:solidFill>
              </a:uFill>
              <a:latin typeface="Calibri"/>
            </a:endParaRPr>
          </a:p>
          <a:p>
            <a:pPr>
              <a:lnSpc>
                <a:spcPct val="100000"/>
              </a:lnSpc>
            </a:pPr>
            <a:r>
              <a:rPr b="0" lang="ru-RU" sz="2000" spc="-1" strike="noStrike">
                <a:solidFill>
                  <a:srgbClr val="000000"/>
                </a:solidFill>
                <a:uFill>
                  <a:solidFill>
                    <a:srgbClr val="ffffff"/>
                  </a:solidFill>
                </a:uFill>
                <a:latin typeface="Times New Roman"/>
              </a:rPr>
              <a:t>	</a:t>
            </a:r>
            <a:r>
              <a:rPr b="0" lang="ru-RU" sz="2000" spc="-1" strike="noStrike">
                <a:solidFill>
                  <a:srgbClr val="000000"/>
                </a:solidFill>
                <a:uFill>
                  <a:solidFill>
                    <a:srgbClr val="ffffff"/>
                  </a:solidFill>
                </a:uFill>
                <a:latin typeface="Times New Roman"/>
              </a:rPr>
              <a:t>2)Список параметров шаблона не может быть пустым.</a:t>
            </a:r>
            <a:endParaRPr b="0" lang="ru-RU" sz="3200" spc="-1" strike="noStrike">
              <a:solidFill>
                <a:srgbClr val="000000"/>
              </a:solidFill>
              <a:uFill>
                <a:solidFill>
                  <a:srgbClr val="ffffff"/>
                </a:solidFill>
              </a:uFill>
              <a:latin typeface="Calibri"/>
            </a:endParaRPr>
          </a:p>
          <a:p>
            <a:pPr>
              <a:lnSpc>
                <a:spcPct val="100000"/>
              </a:lnSpc>
            </a:pPr>
            <a:r>
              <a:rPr b="0" lang="ru-RU" sz="2000" spc="-1" strike="noStrike">
                <a:solidFill>
                  <a:srgbClr val="000000"/>
                </a:solidFill>
                <a:uFill>
                  <a:solidFill>
                    <a:srgbClr val="ffffff"/>
                  </a:solidFill>
                </a:uFill>
                <a:latin typeface="Times New Roman"/>
              </a:rPr>
              <a:t>	</a:t>
            </a:r>
            <a:r>
              <a:rPr b="0" lang="ru-RU" sz="2000" spc="-1" strike="noStrike">
                <a:solidFill>
                  <a:srgbClr val="000000"/>
                </a:solidFill>
                <a:uFill>
                  <a:solidFill>
                    <a:srgbClr val="ffffff"/>
                  </a:solidFill>
                </a:uFill>
                <a:latin typeface="Times New Roman"/>
              </a:rPr>
              <a:t>3)В списке параметров шаблона может быть несколько параметров, каждый из них начинается со слова class.</a:t>
            </a:r>
            <a:endParaRPr b="0" lang="ru-RU" sz="3200" spc="-1" strike="noStrike">
              <a:solidFill>
                <a:srgbClr val="000000"/>
              </a:solidFill>
              <a:uFill>
                <a:solidFill>
                  <a:srgbClr val="ffffff"/>
                </a:solidFill>
              </a:uFill>
              <a:latin typeface="Calibri"/>
            </a:endParaRPr>
          </a:p>
          <a:p>
            <a:pPr>
              <a:lnSpc>
                <a:spcPct val="100000"/>
              </a:lnSpc>
            </a:pPr>
            <a:endParaRPr b="0" lang="ru-RU" sz="3200" spc="-1" strike="noStrike">
              <a:solidFill>
                <a:srgbClr val="000000"/>
              </a:solidFill>
              <a:uFill>
                <a:solidFill>
                  <a:srgbClr val="ffffff"/>
                </a:solidFill>
              </a:uFill>
              <a:latin typeface="Calibri"/>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457200" y="274680"/>
            <a:ext cx="8229240" cy="1142640"/>
          </a:xfrm>
          <a:prstGeom prst="rect">
            <a:avLst/>
          </a:prstGeom>
          <a:noFill/>
          <a:ln>
            <a:noFill/>
          </a:ln>
        </p:spPr>
        <p:txBody>
          <a:bodyPr anchor="ctr"/>
          <a:p>
            <a:pPr>
              <a:lnSpc>
                <a:spcPct val="100000"/>
              </a:lnSpc>
            </a:pPr>
            <a:r>
              <a:rPr b="0" lang="ru-RU" sz="4400" spc="-1" strike="noStrike">
                <a:solidFill>
                  <a:srgbClr val="000000"/>
                </a:solidFill>
                <a:uFill>
                  <a:solidFill>
                    <a:srgbClr val="ffffff"/>
                  </a:solidFill>
                </a:uFill>
                <a:latin typeface="Times New Roman"/>
              </a:rPr>
              <a:t>Функция main()</a:t>
            </a:r>
            <a:endParaRPr b="0" lang="ru-RU" sz="1800" spc="-1" strike="noStrike">
              <a:solidFill>
                <a:srgbClr val="000000"/>
              </a:solidFill>
              <a:uFill>
                <a:solidFill>
                  <a:srgbClr val="ffffff"/>
                </a:solidFill>
              </a:uFill>
              <a:latin typeface="Calibri"/>
            </a:endParaRPr>
          </a:p>
        </p:txBody>
      </p:sp>
      <p:sp>
        <p:nvSpPr>
          <p:cNvPr id="157" name="TextShape 2"/>
          <p:cNvSpPr txBox="1"/>
          <p:nvPr/>
        </p:nvSpPr>
        <p:spPr>
          <a:xfrm>
            <a:off x="457200" y="1600200"/>
            <a:ext cx="8229240" cy="4525560"/>
          </a:xfrm>
          <a:prstGeom prst="rect">
            <a:avLst/>
          </a:prstGeom>
          <a:noFill/>
          <a:ln>
            <a:noFill/>
          </a:ln>
        </p:spPr>
        <p:txBody>
          <a:bodyPr/>
          <a:p>
            <a:pPr>
              <a:lnSpc>
                <a:spcPct val="100000"/>
              </a:lnSpc>
            </a:pPr>
            <a:r>
              <a:rPr b="0" lang="ru-RU" sz="2000" spc="-1" strike="noStrike">
                <a:solidFill>
                  <a:srgbClr val="000000"/>
                </a:solidFill>
                <a:uFill>
                  <a:solidFill>
                    <a:srgbClr val="ffffff"/>
                  </a:solidFill>
                </a:uFill>
                <a:latin typeface="Times New Roman"/>
              </a:rPr>
              <a:t>Программа должна иметь глобальную функцию </a:t>
            </a:r>
            <a:r>
              <a:rPr b="1" lang="ru-RU" sz="2000" spc="-1" strike="noStrike">
                <a:solidFill>
                  <a:srgbClr val="000000"/>
                </a:solidFill>
                <a:uFill>
                  <a:solidFill>
                    <a:srgbClr val="ffffff"/>
                  </a:solidFill>
                </a:uFill>
                <a:latin typeface="Times New Roman"/>
              </a:rPr>
              <a:t>main</a:t>
            </a:r>
            <a:r>
              <a:rPr b="0" lang="ru-RU" sz="2000" spc="-1" strike="noStrike">
                <a:solidFill>
                  <a:srgbClr val="000000"/>
                </a:solidFill>
                <a:uFill>
                  <a:solidFill>
                    <a:srgbClr val="ffffff"/>
                  </a:solidFill>
                </a:uFill>
                <a:latin typeface="Times New Roman"/>
              </a:rPr>
              <a:t> — точку старта программы.</a:t>
            </a:r>
            <a:endParaRPr b="0" lang="ru-RU" sz="3200" spc="-1" strike="noStrike">
              <a:solidFill>
                <a:srgbClr val="000000"/>
              </a:solidFill>
              <a:uFill>
                <a:solidFill>
                  <a:srgbClr val="ffffff"/>
                </a:solidFill>
              </a:uFill>
              <a:latin typeface="Calibri"/>
            </a:endParaRPr>
          </a:p>
          <a:p>
            <a:pPr>
              <a:lnSpc>
                <a:spcPct val="100000"/>
              </a:lnSpc>
            </a:pPr>
            <a:r>
              <a:rPr b="0" lang="ru-RU" sz="2000" spc="-1" strike="noStrike">
                <a:solidFill>
                  <a:srgbClr val="0000ff"/>
                </a:solidFill>
                <a:uFill>
                  <a:solidFill>
                    <a:srgbClr val="ffffff"/>
                  </a:solidFill>
                </a:uFill>
                <a:latin typeface="Courier New"/>
              </a:rPr>
              <a:t>int</a:t>
            </a:r>
            <a:r>
              <a:rPr b="0" lang="ru-RU" sz="2000" spc="-1" strike="noStrike">
                <a:solidFill>
                  <a:srgbClr val="000000"/>
                </a:solidFill>
                <a:uFill>
                  <a:solidFill>
                    <a:srgbClr val="ffffff"/>
                  </a:solidFill>
                </a:uFill>
                <a:latin typeface="Calibri"/>
              </a:rPr>
              <a:t> </a:t>
            </a:r>
            <a:r>
              <a:rPr b="1" lang="ru-RU" sz="2000" spc="-1" strike="noStrike">
                <a:solidFill>
                  <a:srgbClr val="000000"/>
                </a:solidFill>
                <a:uFill>
                  <a:solidFill>
                    <a:srgbClr val="ffffff"/>
                  </a:solidFill>
                </a:uFill>
                <a:latin typeface="Calibri"/>
              </a:rPr>
              <a:t>main</a:t>
            </a:r>
            <a:r>
              <a:rPr b="0" lang="ru-RU" sz="2000" spc="-1" strike="noStrike">
                <a:solidFill>
                  <a:srgbClr val="000000"/>
                </a:solidFill>
                <a:uFill>
                  <a:solidFill>
                    <a:srgbClr val="ffffff"/>
                  </a:solidFill>
                </a:uFill>
                <a:latin typeface="Calibri"/>
              </a:rPr>
              <a:t> </a:t>
            </a:r>
            <a:r>
              <a:rPr b="1" lang="ru-RU" sz="2000" spc="-1" strike="noStrike">
                <a:solidFill>
                  <a:srgbClr val="000000"/>
                </a:solidFill>
                <a:uFill>
                  <a:solidFill>
                    <a:srgbClr val="ffffff"/>
                  </a:solidFill>
                </a:uFill>
                <a:latin typeface="Calibri"/>
              </a:rPr>
              <a:t>(</a:t>
            </a:r>
            <a:r>
              <a:rPr b="0" lang="ru-RU" sz="2000" spc="-1" strike="noStrike">
                <a:solidFill>
                  <a:srgbClr val="0000ff"/>
                </a:solidFill>
                <a:uFill>
                  <a:solidFill>
                    <a:srgbClr val="ffffff"/>
                  </a:solidFill>
                </a:uFill>
                <a:latin typeface="Courier New"/>
              </a:rPr>
              <a:t>int</a:t>
            </a:r>
            <a:r>
              <a:rPr b="0" lang="ru-RU" sz="2000" spc="-1" strike="noStrike">
                <a:solidFill>
                  <a:srgbClr val="000000"/>
                </a:solidFill>
                <a:uFill>
                  <a:solidFill>
                    <a:srgbClr val="ffffff"/>
                  </a:solidFill>
                </a:uFill>
                <a:latin typeface="Calibri"/>
              </a:rPr>
              <a:t> </a:t>
            </a:r>
            <a:r>
              <a:rPr b="0" i="1" lang="ru-RU" sz="2000" spc="-1" strike="noStrike">
                <a:solidFill>
                  <a:srgbClr val="808080"/>
                </a:solidFill>
                <a:uFill>
                  <a:solidFill>
                    <a:srgbClr val="ffffff"/>
                  </a:solidFill>
                </a:uFill>
                <a:latin typeface="Calibri"/>
              </a:rPr>
              <a:t>argc</a:t>
            </a:r>
            <a:r>
              <a:rPr b="1" lang="ru-RU" sz="2000" spc="-1" strike="noStrike">
                <a:solidFill>
                  <a:srgbClr val="000000"/>
                </a:solidFill>
                <a:uFill>
                  <a:solidFill>
                    <a:srgbClr val="ffffff"/>
                  </a:solidFill>
                </a:uFill>
                <a:latin typeface="Calibri"/>
              </a:rPr>
              <a:t>,</a:t>
            </a:r>
            <a:r>
              <a:rPr b="0" lang="ru-RU" sz="2000" spc="-1" strike="noStrike">
                <a:solidFill>
                  <a:srgbClr val="000000"/>
                </a:solidFill>
                <a:uFill>
                  <a:solidFill>
                    <a:srgbClr val="ffffff"/>
                  </a:solidFill>
                </a:uFill>
                <a:latin typeface="Calibri"/>
              </a:rPr>
              <a:t> </a:t>
            </a:r>
            <a:r>
              <a:rPr b="0" lang="ru-RU" sz="2000" spc="-1" strike="noStrike">
                <a:solidFill>
                  <a:srgbClr val="0000ff"/>
                </a:solidFill>
                <a:uFill>
                  <a:solidFill>
                    <a:srgbClr val="ffffff"/>
                  </a:solidFill>
                </a:uFill>
                <a:latin typeface="Courier New"/>
              </a:rPr>
              <a:t>char</a:t>
            </a:r>
            <a:r>
              <a:rPr b="0" lang="ru-RU" sz="2000" spc="-1" strike="noStrike">
                <a:solidFill>
                  <a:srgbClr val="000000"/>
                </a:solidFill>
                <a:uFill>
                  <a:solidFill>
                    <a:srgbClr val="ffffff"/>
                  </a:solidFill>
                </a:uFill>
                <a:latin typeface="Calibri"/>
              </a:rPr>
              <a:t> </a:t>
            </a:r>
            <a:r>
              <a:rPr b="0" lang="ru-RU" sz="2000" spc="-1" strike="noStrike">
                <a:solidFill>
                  <a:srgbClr val="000040"/>
                </a:solidFill>
                <a:uFill>
                  <a:solidFill>
                    <a:srgbClr val="ffffff"/>
                  </a:solidFill>
                </a:uFill>
                <a:latin typeface="Courier New"/>
              </a:rPr>
              <a:t>*</a:t>
            </a:r>
            <a:r>
              <a:rPr b="0" i="1" lang="ru-RU" sz="2000" spc="-1" strike="noStrike">
                <a:solidFill>
                  <a:srgbClr val="808080"/>
                </a:solidFill>
                <a:uFill>
                  <a:solidFill>
                    <a:srgbClr val="ffffff"/>
                  </a:solidFill>
                </a:uFill>
                <a:latin typeface="Calibri"/>
              </a:rPr>
              <a:t>argv</a:t>
            </a:r>
            <a:r>
              <a:rPr b="0" lang="ru-RU" sz="2000" spc="-1" strike="noStrike">
                <a:solidFill>
                  <a:srgbClr val="008000"/>
                </a:solidFill>
                <a:uFill>
                  <a:solidFill>
                    <a:srgbClr val="ffffff"/>
                  </a:solidFill>
                </a:uFill>
                <a:latin typeface="Courier New"/>
              </a:rPr>
              <a:t>[]</a:t>
            </a:r>
            <a:r>
              <a:rPr b="0" lang="ru-RU" sz="2000" spc="-1" strike="noStrike">
                <a:solidFill>
                  <a:srgbClr val="000000"/>
                </a:solidFill>
                <a:uFill>
                  <a:solidFill>
                    <a:srgbClr val="ffffff"/>
                  </a:solidFill>
                </a:uFill>
                <a:latin typeface="Calibri"/>
              </a:rPr>
              <a:t> </a:t>
            </a:r>
            <a:r>
              <a:rPr b="1" lang="ru-RU" sz="2000" spc="-1" strike="noStrike">
                <a:solidFill>
                  <a:srgbClr val="000000"/>
                </a:solidFill>
                <a:uFill>
                  <a:solidFill>
                    <a:srgbClr val="ffffff"/>
                  </a:solidFill>
                </a:uFill>
                <a:latin typeface="Calibri"/>
              </a:rPr>
              <a:t>,</a:t>
            </a:r>
            <a:r>
              <a:rPr b="0" lang="ru-RU" sz="2000" spc="-1" strike="noStrike">
                <a:solidFill>
                  <a:srgbClr val="000000"/>
                </a:solidFill>
                <a:uFill>
                  <a:solidFill>
                    <a:srgbClr val="ffffff"/>
                  </a:solidFill>
                </a:uFill>
                <a:latin typeface="Calibri"/>
              </a:rPr>
              <a:t> </a:t>
            </a:r>
            <a:r>
              <a:rPr b="0" i="1" lang="ru-RU" sz="2000" spc="-1" strike="noStrike">
                <a:solidFill>
                  <a:srgbClr val="808080"/>
                </a:solidFill>
                <a:uFill>
                  <a:solidFill>
                    <a:srgbClr val="ffffff"/>
                  </a:solidFill>
                </a:uFill>
                <a:latin typeface="Calibri"/>
              </a:rPr>
              <a:t>other_parameters</a:t>
            </a:r>
            <a:r>
              <a:rPr b="0" lang="ru-RU" sz="2000" spc="-1" strike="noStrike">
                <a:solidFill>
                  <a:srgbClr val="000000"/>
                </a:solidFill>
                <a:uFill>
                  <a:solidFill>
                    <a:srgbClr val="ffffff"/>
                  </a:solidFill>
                </a:uFill>
                <a:latin typeface="Calibri"/>
              </a:rPr>
              <a:t> </a:t>
            </a:r>
            <a:r>
              <a:rPr b="1" lang="ru-RU" sz="2000" spc="-1" strike="noStrike">
                <a:solidFill>
                  <a:srgbClr val="000000"/>
                </a:solidFill>
                <a:uFill>
                  <a:solidFill>
                    <a:srgbClr val="ffffff"/>
                  </a:solidFill>
                </a:uFill>
                <a:latin typeface="Calibri"/>
              </a:rPr>
              <a:t>)</a:t>
            </a:r>
            <a:r>
              <a:rPr b="0" lang="ru-RU" sz="2000" spc="-1" strike="noStrike">
                <a:solidFill>
                  <a:srgbClr val="000000"/>
                </a:solidFill>
                <a:uFill>
                  <a:solidFill>
                    <a:srgbClr val="ffffff"/>
                  </a:solidFill>
                </a:uFill>
                <a:latin typeface="Calibri"/>
              </a:rPr>
              <a:t> </a:t>
            </a:r>
            <a:r>
              <a:rPr b="1" lang="ru-RU" sz="2000" spc="-1" strike="noStrike">
                <a:solidFill>
                  <a:srgbClr val="000000"/>
                </a:solidFill>
                <a:uFill>
                  <a:solidFill>
                    <a:srgbClr val="ffffff"/>
                  </a:solidFill>
                </a:uFill>
                <a:latin typeface="Calibri"/>
              </a:rPr>
              <a:t>{</a:t>
            </a:r>
            <a:r>
              <a:rPr b="0" lang="ru-RU" sz="2000" spc="-1" strike="noStrike">
                <a:solidFill>
                  <a:srgbClr val="000000"/>
                </a:solidFill>
                <a:uFill>
                  <a:solidFill>
                    <a:srgbClr val="ffffff"/>
                  </a:solidFill>
                </a:uFill>
                <a:latin typeface="Calibri"/>
              </a:rPr>
              <a:t> </a:t>
            </a:r>
            <a:r>
              <a:rPr b="0" i="1" lang="ru-RU" sz="2000" spc="-1" strike="noStrike">
                <a:solidFill>
                  <a:srgbClr val="808080"/>
                </a:solidFill>
                <a:uFill>
                  <a:solidFill>
                    <a:srgbClr val="ffffff"/>
                  </a:solidFill>
                </a:uFill>
                <a:latin typeface="Calibri"/>
              </a:rPr>
              <a:t>body</a:t>
            </a:r>
            <a:r>
              <a:rPr b="0" lang="ru-RU" sz="2000" spc="-1" strike="noStrike">
                <a:solidFill>
                  <a:srgbClr val="000000"/>
                </a:solidFill>
                <a:uFill>
                  <a:solidFill>
                    <a:srgbClr val="ffffff"/>
                  </a:solidFill>
                </a:uFill>
                <a:latin typeface="Calibri"/>
              </a:rPr>
              <a:t> </a:t>
            </a:r>
            <a:r>
              <a:rPr b="1" lang="ru-RU" sz="2000" spc="-1" strike="noStrike">
                <a:solidFill>
                  <a:srgbClr val="000000"/>
                </a:solidFill>
                <a:uFill>
                  <a:solidFill>
                    <a:srgbClr val="ffffff"/>
                  </a:solidFill>
                </a:uFill>
                <a:latin typeface="Calibri"/>
              </a:rPr>
              <a:t>}</a:t>
            </a:r>
            <a:endParaRPr b="0" lang="ru-RU" sz="3200" spc="-1" strike="noStrike">
              <a:solidFill>
                <a:srgbClr val="000000"/>
              </a:solidFill>
              <a:uFill>
                <a:solidFill>
                  <a:srgbClr val="ffffff"/>
                </a:solidFill>
              </a:uFill>
              <a:latin typeface="Calibri"/>
            </a:endParaRPr>
          </a:p>
          <a:p>
            <a:pPr>
              <a:lnSpc>
                <a:spcPct val="100000"/>
              </a:lnSpc>
            </a:pPr>
            <a:endParaRPr b="0" lang="ru-RU" sz="3200" spc="-1" strike="noStrike">
              <a:solidFill>
                <a:srgbClr val="000000"/>
              </a:solidFill>
              <a:uFill>
                <a:solidFill>
                  <a:srgbClr val="ffffff"/>
                </a:solidFill>
              </a:uFill>
              <a:latin typeface="Calibri"/>
            </a:endParaRPr>
          </a:p>
          <a:p>
            <a:pPr>
              <a:lnSpc>
                <a:spcPct val="100000"/>
              </a:lnSpc>
            </a:pPr>
            <a:r>
              <a:rPr b="1" lang="ru-RU" sz="2000" spc="-1" strike="noStrike">
                <a:solidFill>
                  <a:srgbClr val="000000"/>
                </a:solidFill>
                <a:uFill>
                  <a:solidFill>
                    <a:srgbClr val="ffffff"/>
                  </a:solidFill>
                </a:uFill>
                <a:latin typeface="Times New Roman"/>
              </a:rPr>
              <a:t>argc</a:t>
            </a:r>
            <a:r>
              <a:rPr b="0" lang="ru-RU" sz="2000" spc="-1" strike="noStrike">
                <a:solidFill>
                  <a:srgbClr val="000000"/>
                </a:solidFill>
                <a:uFill>
                  <a:solidFill>
                    <a:srgbClr val="ffffff"/>
                  </a:solidFill>
                </a:uFill>
                <a:latin typeface="Times New Roman"/>
              </a:rPr>
              <a:t>—Неотрицательное число — количество аргументов, переданных программе из окружения, в котором запустили программу.</a:t>
            </a:r>
            <a:endParaRPr b="0" lang="ru-RU" sz="3200" spc="-1" strike="noStrike">
              <a:solidFill>
                <a:srgbClr val="000000"/>
              </a:solidFill>
              <a:uFill>
                <a:solidFill>
                  <a:srgbClr val="ffffff"/>
                </a:solidFill>
              </a:uFill>
              <a:latin typeface="Calibri"/>
            </a:endParaRPr>
          </a:p>
          <a:p>
            <a:pPr>
              <a:lnSpc>
                <a:spcPct val="100000"/>
              </a:lnSpc>
            </a:pPr>
            <a:r>
              <a:rPr b="1" lang="ru-RU" sz="2000" spc="-1" strike="noStrike">
                <a:solidFill>
                  <a:srgbClr val="000000"/>
                </a:solidFill>
                <a:uFill>
                  <a:solidFill>
                    <a:srgbClr val="ffffff"/>
                  </a:solidFill>
                </a:uFill>
                <a:latin typeface="Times New Roman"/>
              </a:rPr>
              <a:t>argv</a:t>
            </a:r>
            <a:r>
              <a:rPr b="0" lang="ru-RU" sz="2000" spc="-1" strike="noStrike">
                <a:solidFill>
                  <a:srgbClr val="000000"/>
                </a:solidFill>
                <a:uFill>
                  <a:solidFill>
                    <a:srgbClr val="ffffff"/>
                  </a:solidFill>
                </a:uFill>
                <a:latin typeface="Times New Roman"/>
              </a:rPr>
              <a:t>—Указатель на первый элемент массива указателей на многобайтовые строки с завершающим нулем, аргументы, переданных программе из окружения, в котором запустили программу (с argv[0] по argv[argc-1]). Гарантируется, что последний элемент массива argv[argc] — нулевой указатель ​0​.</a:t>
            </a:r>
            <a:endParaRPr b="0" lang="ru-RU" sz="3200" spc="-1" strike="noStrike">
              <a:solidFill>
                <a:srgbClr val="000000"/>
              </a:solidFill>
              <a:uFill>
                <a:solidFill>
                  <a:srgbClr val="ffffff"/>
                </a:solidFill>
              </a:uFill>
              <a:latin typeface="Calibri"/>
            </a:endParaRPr>
          </a:p>
          <a:p>
            <a:pPr>
              <a:lnSpc>
                <a:spcPct val="100000"/>
              </a:lnSpc>
            </a:pPr>
            <a:r>
              <a:rPr b="1" lang="ru-RU" sz="2000" spc="-1" strike="noStrike">
                <a:solidFill>
                  <a:srgbClr val="000000"/>
                </a:solidFill>
                <a:uFill>
                  <a:solidFill>
                    <a:srgbClr val="ffffff"/>
                  </a:solidFill>
                </a:uFill>
                <a:latin typeface="Times New Roman"/>
              </a:rPr>
              <a:t>body</a:t>
            </a:r>
            <a:r>
              <a:rPr b="0" lang="ru-RU" sz="2000" spc="-1" strike="noStrike">
                <a:solidFill>
                  <a:srgbClr val="000000"/>
                </a:solidFill>
                <a:uFill>
                  <a:solidFill>
                    <a:srgbClr val="ffffff"/>
                  </a:solidFill>
                </a:uFill>
                <a:latin typeface="Times New Roman"/>
              </a:rPr>
              <a:t>—Тело функции main.</a:t>
            </a:r>
            <a:endParaRPr b="0" lang="ru-RU" sz="3200" spc="-1" strike="noStrike">
              <a:solidFill>
                <a:srgbClr val="000000"/>
              </a:solidFill>
              <a:uFill>
                <a:solidFill>
                  <a:srgbClr val="ffffff"/>
                </a:solidFill>
              </a:uFill>
              <a:latin typeface="Calibri"/>
            </a:endParaRPr>
          </a:p>
          <a:p>
            <a:pPr>
              <a:lnSpc>
                <a:spcPct val="100000"/>
              </a:lnSpc>
            </a:pPr>
            <a:r>
              <a:rPr b="0" i="1" lang="ru-RU" sz="2000" spc="-1" strike="noStrike">
                <a:solidFill>
                  <a:srgbClr val="000000"/>
                </a:solidFill>
                <a:uFill>
                  <a:solidFill>
                    <a:srgbClr val="ffffff"/>
                  </a:solidFill>
                </a:uFill>
                <a:latin typeface="Times New Roman"/>
              </a:rPr>
              <a:t>other_parameters</a:t>
            </a:r>
            <a:r>
              <a:rPr b="0" lang="ru-RU" sz="2000" spc="-1" strike="noStrike">
                <a:solidFill>
                  <a:srgbClr val="000000"/>
                </a:solidFill>
                <a:uFill>
                  <a:solidFill>
                    <a:srgbClr val="ffffff"/>
                  </a:solidFill>
                </a:uFill>
                <a:latin typeface="Times New Roman"/>
              </a:rPr>
              <a:t>—Различные реализации допускают дополнительные формы функции main, но при этом возвращаемый тип всегда int. Наиболее часто третьим аргументом передают массив char*[] указателей на значения переменных окружения.</a:t>
            </a:r>
            <a:endParaRPr b="0" lang="ru-RU" sz="3200" spc="-1" strike="noStrike">
              <a:solidFill>
                <a:srgbClr val="000000"/>
              </a:solidFill>
              <a:uFill>
                <a:solidFill>
                  <a:srgbClr val="ffffff"/>
                </a:solidFill>
              </a:uFill>
              <a:latin typeface="Calibri"/>
            </a:endParaRPr>
          </a:p>
          <a:p>
            <a:pPr>
              <a:lnSpc>
                <a:spcPct val="100000"/>
              </a:lnSpc>
            </a:pPr>
            <a:endParaRPr b="0" lang="ru-RU" sz="3200" spc="-1" strike="noStrike">
              <a:solidFill>
                <a:srgbClr val="000000"/>
              </a:solidFill>
              <a:uFill>
                <a:solidFill>
                  <a:srgbClr val="ffffff"/>
                </a:solidFill>
              </a:uFill>
              <a:latin typeface="Calibri"/>
            </a:endParaRPr>
          </a:p>
          <a:p>
            <a:pPr>
              <a:lnSpc>
                <a:spcPct val="100000"/>
              </a:lnSpc>
            </a:pPr>
            <a:endParaRPr b="0" lang="ru-RU" sz="3200" spc="-1" strike="noStrike">
              <a:solidFill>
                <a:srgbClr val="000000"/>
              </a:solidFill>
              <a:uFill>
                <a:solidFill>
                  <a:srgbClr val="ffffff"/>
                </a:solidFill>
              </a:uFill>
              <a:latin typeface="Calibri"/>
            </a:endParaRPr>
          </a:p>
        </p:txBody>
      </p:sp>
      <p:sp>
        <p:nvSpPr>
          <p:cNvPr id="158" name="CustomShape 3"/>
          <p:cNvSpPr/>
          <p:nvPr/>
        </p:nvSpPr>
        <p:spPr>
          <a:xfrm>
            <a:off x="4937040" y="3466800"/>
            <a:ext cx="183960" cy="426600"/>
          </a:xfrm>
          <a:prstGeom prst="rect">
            <a:avLst/>
          </a:prstGeom>
          <a:noFill/>
          <a:ln>
            <a:noFill/>
          </a:ln>
        </p:spPr>
        <p:style>
          <a:lnRef idx="0"/>
          <a:fillRef idx="0"/>
          <a:effectRef idx="0"/>
          <a:fontRef idx="minor"/>
        </p:style>
        <p:txBody>
          <a:bodyPr wrap="none" anchor="ctr"/>
          <a:p>
            <a:pPr>
              <a:lnSpc>
                <a:spcPct val="100000"/>
              </a:lnSpc>
            </a:pPr>
            <a:r>
              <a:rPr b="0" lang="en-GB" sz="1800" spc="-1" strike="noStrike">
                <a:solidFill>
                  <a:srgbClr val="000000"/>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457200" y="274680"/>
            <a:ext cx="8229240" cy="1142640"/>
          </a:xfrm>
          <a:prstGeom prst="rect">
            <a:avLst/>
          </a:prstGeom>
          <a:noFill/>
          <a:ln>
            <a:noFill/>
          </a:ln>
        </p:spPr>
        <p:txBody>
          <a:bodyPr anchor="ctr"/>
          <a:p>
            <a:pPr>
              <a:lnSpc>
                <a:spcPct val="100000"/>
              </a:lnSpc>
            </a:pPr>
            <a:r>
              <a:rPr b="0" lang="ru-RU" sz="4400" spc="-1" strike="noStrike">
                <a:solidFill>
                  <a:srgbClr val="000000"/>
                </a:solidFill>
                <a:uFill>
                  <a:solidFill>
                    <a:srgbClr val="ffffff"/>
                  </a:solidFill>
                </a:uFill>
                <a:latin typeface="Times New Roman"/>
              </a:rPr>
              <a:t>Пример задачи</a:t>
            </a:r>
            <a:endParaRPr b="0" lang="ru-RU" sz="1800" spc="-1" strike="noStrike">
              <a:solidFill>
                <a:srgbClr val="000000"/>
              </a:solidFill>
              <a:uFill>
                <a:solidFill>
                  <a:srgbClr val="ffffff"/>
                </a:solidFill>
              </a:uFill>
              <a:latin typeface="Calibri"/>
            </a:endParaRPr>
          </a:p>
        </p:txBody>
      </p:sp>
      <p:sp>
        <p:nvSpPr>
          <p:cNvPr id="160" name="TextShape 2"/>
          <p:cNvSpPr txBox="1"/>
          <p:nvPr/>
        </p:nvSpPr>
        <p:spPr>
          <a:xfrm>
            <a:off x="457200" y="1600200"/>
            <a:ext cx="8229240" cy="4525560"/>
          </a:xfrm>
          <a:prstGeom prst="rect">
            <a:avLst/>
          </a:prstGeom>
          <a:noFill/>
          <a:ln>
            <a:noFill/>
          </a:ln>
        </p:spPr>
        <p:txBody>
          <a:bodyPr/>
          <a:p>
            <a:pPr>
              <a:lnSpc>
                <a:spcPct val="100000"/>
              </a:lnSpc>
            </a:pPr>
            <a:r>
              <a:rPr b="0" lang="ru-RU" sz="2000" spc="-1" strike="noStrike">
                <a:solidFill>
                  <a:srgbClr val="000000"/>
                </a:solidFill>
                <a:uFill>
                  <a:solidFill>
                    <a:srgbClr val="ffffff"/>
                  </a:solidFill>
                </a:uFill>
                <a:latin typeface="Times New Roman"/>
              </a:rPr>
              <a:t>Найти сумму минимальных и разницу максимальных элементов матриц Y(9*12) и Q(5*10).</a:t>
            </a:r>
            <a:endParaRPr b="0" lang="ru-RU" sz="3200" spc="-1" strike="noStrike">
              <a:solidFill>
                <a:srgbClr val="000000"/>
              </a:solidFill>
              <a:uFill>
                <a:solidFill>
                  <a:srgbClr val="ffffff"/>
                </a:solidFill>
              </a:uFill>
              <a:latin typeface="Calibri"/>
            </a:endParaRPr>
          </a:p>
        </p:txBody>
      </p:sp>
      <p:pic>
        <p:nvPicPr>
          <p:cNvPr id="161" name="Picture 2" descr=""/>
          <p:cNvPicPr/>
          <p:nvPr/>
        </p:nvPicPr>
        <p:blipFill>
          <a:blip r:embed="rId1"/>
          <a:stretch/>
        </p:blipFill>
        <p:spPr>
          <a:xfrm>
            <a:off x="3571920" y="3285000"/>
            <a:ext cx="5552280" cy="3295440"/>
          </a:xfrm>
          <a:prstGeom prst="rect">
            <a:avLst/>
          </a:prstGeom>
          <a:ln>
            <a:noFill/>
          </a:ln>
        </p:spPr>
      </p:pic>
      <p:pic>
        <p:nvPicPr>
          <p:cNvPr id="162" name="Picture 3" descr=""/>
          <p:cNvPicPr/>
          <p:nvPr/>
        </p:nvPicPr>
        <p:blipFill>
          <a:blip r:embed="rId2"/>
          <a:stretch/>
        </p:blipFill>
        <p:spPr>
          <a:xfrm>
            <a:off x="0" y="2421000"/>
            <a:ext cx="3571560" cy="3323880"/>
          </a:xfrm>
          <a:prstGeom prst="rect">
            <a:avLst/>
          </a:prstGeom>
          <a:ln>
            <a:noFill/>
          </a:ln>
        </p:spPr>
      </p:pic>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457200" y="260640"/>
            <a:ext cx="8229240" cy="1142640"/>
          </a:xfrm>
          <a:prstGeom prst="rect">
            <a:avLst/>
          </a:prstGeom>
          <a:noFill/>
          <a:ln>
            <a:noFill/>
          </a:ln>
        </p:spPr>
        <p:txBody>
          <a:bodyPr anchor="ctr"/>
          <a:p>
            <a:pPr>
              <a:lnSpc>
                <a:spcPct val="100000"/>
              </a:lnSpc>
            </a:pPr>
            <a:r>
              <a:rPr b="0" lang="ru-RU" sz="4400" spc="-1" strike="noStrike">
                <a:solidFill>
                  <a:srgbClr val="000000"/>
                </a:solidFill>
                <a:uFill>
                  <a:solidFill>
                    <a:srgbClr val="ffffff"/>
                  </a:solidFill>
                </a:uFill>
                <a:latin typeface="Times New Roman"/>
              </a:rPr>
              <a:t>Объявление и определение функций</a:t>
            </a:r>
            <a:endParaRPr b="0" lang="ru-RU" sz="1800" spc="-1" strike="noStrike">
              <a:solidFill>
                <a:srgbClr val="000000"/>
              </a:solidFill>
              <a:uFill>
                <a:solidFill>
                  <a:srgbClr val="ffffff"/>
                </a:solidFill>
              </a:uFill>
              <a:latin typeface="Calibri"/>
            </a:endParaRPr>
          </a:p>
        </p:txBody>
      </p:sp>
      <p:sp>
        <p:nvSpPr>
          <p:cNvPr id="88" name="TextShape 2"/>
          <p:cNvSpPr txBox="1"/>
          <p:nvPr/>
        </p:nvSpPr>
        <p:spPr>
          <a:xfrm>
            <a:off x="457200" y="1600200"/>
            <a:ext cx="8229240" cy="4525560"/>
          </a:xfrm>
          <a:prstGeom prst="rect">
            <a:avLst/>
          </a:prstGeom>
          <a:noFill/>
          <a:ln>
            <a:noFill/>
          </a:ln>
        </p:spPr>
        <p:txBody>
          <a:bodyPr/>
          <a:p>
            <a:pPr>
              <a:lnSpc>
                <a:spcPct val="100000"/>
              </a:lnSpc>
            </a:pPr>
            <a:r>
              <a:rPr b="0" lang="ru-RU" sz="2400" spc="-1" strike="noStrike">
                <a:solidFill>
                  <a:srgbClr val="000000"/>
                </a:solidFill>
                <a:uFill>
                  <a:solidFill>
                    <a:srgbClr val="ffffff"/>
                  </a:solidFill>
                </a:uFill>
                <a:latin typeface="Times New Roman"/>
              </a:rPr>
              <a:t>Функция – это именованная последовательность описаний и операторов, выполняющая законченное действие, например, формирование массива, печать массива и т. д.</a:t>
            </a:r>
            <a:endParaRPr b="0" lang="ru-RU" sz="3200" spc="-1" strike="noStrike">
              <a:solidFill>
                <a:srgbClr val="000000"/>
              </a:solidFill>
              <a:uFill>
                <a:solidFill>
                  <a:srgbClr val="ffffff"/>
                </a:solidFill>
              </a:uFill>
              <a:latin typeface="Calibri"/>
            </a:endParaRPr>
          </a:p>
          <a:p>
            <a:pPr>
              <a:lnSpc>
                <a:spcPct val="100000"/>
              </a:lnSpc>
            </a:pPr>
            <a:r>
              <a:rPr b="0" lang="ru-RU" sz="2400" spc="-1" strike="noStrike">
                <a:solidFill>
                  <a:srgbClr val="000000"/>
                </a:solidFill>
                <a:uFill>
                  <a:solidFill>
                    <a:srgbClr val="ffffff"/>
                  </a:solidFill>
                </a:uFill>
                <a:latin typeface="Times New Roman"/>
              </a:rPr>
              <a:t>Функция, во-первых, является одним из производных типов C++, а, во-вторых, минимальным исполняемым модулем программы.</a:t>
            </a:r>
            <a:endParaRPr b="0" lang="ru-RU" sz="3200" spc="-1" strike="noStrike">
              <a:solidFill>
                <a:srgbClr val="000000"/>
              </a:solidFill>
              <a:uFill>
                <a:solidFill>
                  <a:srgbClr val="ffffff"/>
                </a:solidFill>
              </a:uFill>
              <a:latin typeface="Calibri"/>
            </a:endParaRPr>
          </a:p>
        </p:txBody>
      </p:sp>
      <p:pic>
        <p:nvPicPr>
          <p:cNvPr id="89" name="Picture 2" descr=""/>
          <p:cNvPicPr/>
          <p:nvPr/>
        </p:nvPicPr>
        <p:blipFill>
          <a:blip r:embed="rId1"/>
          <a:stretch/>
        </p:blipFill>
        <p:spPr>
          <a:xfrm>
            <a:off x="380880" y="4437000"/>
            <a:ext cx="8381520" cy="173304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p>
            <a:endParaRPr b="0" lang="ru-RU" sz="1800" spc="-1" strike="noStrike">
              <a:solidFill>
                <a:srgbClr val="000000"/>
              </a:solidFill>
              <a:uFill>
                <a:solidFill>
                  <a:srgbClr val="ffffff"/>
                </a:solidFill>
              </a:uFill>
              <a:latin typeface="Calibri"/>
            </a:endParaRPr>
          </a:p>
        </p:txBody>
      </p:sp>
      <p:sp>
        <p:nvSpPr>
          <p:cNvPr id="91" name="TextShape 2"/>
          <p:cNvSpPr txBox="1"/>
          <p:nvPr/>
        </p:nvSpPr>
        <p:spPr>
          <a:xfrm>
            <a:off x="457200" y="1600200"/>
            <a:ext cx="8229240" cy="4525560"/>
          </a:xfrm>
          <a:prstGeom prst="rect">
            <a:avLst/>
          </a:prstGeom>
          <a:noFill/>
          <a:ln>
            <a:noFill/>
          </a:ln>
        </p:spPr>
        <p:txBody>
          <a:bodyPr/>
          <a:p>
            <a:pPr>
              <a:lnSpc>
                <a:spcPct val="100000"/>
              </a:lnSpc>
            </a:pPr>
            <a:r>
              <a:rPr b="0" lang="ru-RU" sz="2000" spc="-1" strike="noStrike">
                <a:solidFill>
                  <a:srgbClr val="000000"/>
                </a:solidFill>
                <a:uFill>
                  <a:solidFill>
                    <a:srgbClr val="ffffff"/>
                  </a:solidFill>
                </a:uFill>
                <a:latin typeface="Times New Roman"/>
              </a:rPr>
              <a:t>Любая функция должна быть объявлена и определена.</a:t>
            </a:r>
            <a:endParaRPr b="0" lang="ru-RU" sz="3200" spc="-1" strike="noStrike">
              <a:solidFill>
                <a:srgbClr val="000000"/>
              </a:solidFill>
              <a:uFill>
                <a:solidFill>
                  <a:srgbClr val="ffffff"/>
                </a:solidFill>
              </a:uFill>
              <a:latin typeface="Calibri"/>
            </a:endParaRPr>
          </a:p>
          <a:p>
            <a:pPr>
              <a:lnSpc>
                <a:spcPct val="100000"/>
              </a:lnSpc>
            </a:pPr>
            <a:r>
              <a:rPr b="0" lang="ru-RU" sz="2000" spc="-1" strike="noStrike" u="sng">
                <a:solidFill>
                  <a:srgbClr val="000000"/>
                </a:solidFill>
                <a:uFill>
                  <a:solidFill>
                    <a:srgbClr val="ffffff"/>
                  </a:solidFill>
                </a:uFill>
                <a:latin typeface="Times New Roman"/>
              </a:rPr>
              <a:t>Объявление функции</a:t>
            </a:r>
            <a:r>
              <a:rPr b="0" lang="ru-RU" sz="2000" spc="-1" strike="noStrike">
                <a:solidFill>
                  <a:srgbClr val="000000"/>
                </a:solidFill>
                <a:uFill>
                  <a:solidFill>
                    <a:srgbClr val="ffffff"/>
                  </a:solidFill>
                </a:uFill>
                <a:latin typeface="Times New Roman"/>
              </a:rPr>
              <a:t> (прототип, заголовок) задает имя функции, тип возвращаемого значения и список передаваемых параметров.</a:t>
            </a:r>
            <a:endParaRPr b="0" lang="ru-RU" sz="3200" spc="-1" strike="noStrike">
              <a:solidFill>
                <a:srgbClr val="000000"/>
              </a:solidFill>
              <a:uFill>
                <a:solidFill>
                  <a:srgbClr val="ffffff"/>
                </a:solidFill>
              </a:uFill>
              <a:latin typeface="Calibri"/>
            </a:endParaRPr>
          </a:p>
          <a:p>
            <a:pPr>
              <a:lnSpc>
                <a:spcPct val="100000"/>
              </a:lnSpc>
            </a:pPr>
            <a:r>
              <a:rPr b="0" lang="ru-RU" sz="2000" spc="-1" strike="noStrike" u="sng">
                <a:solidFill>
                  <a:srgbClr val="000000"/>
                </a:solidFill>
                <a:uFill>
                  <a:solidFill>
                    <a:srgbClr val="ffffff"/>
                  </a:solidFill>
                </a:uFill>
                <a:latin typeface="Times New Roman"/>
              </a:rPr>
              <a:t>Определение функции</a:t>
            </a:r>
            <a:r>
              <a:rPr b="0" lang="ru-RU" sz="2000" spc="-1" strike="noStrike">
                <a:solidFill>
                  <a:srgbClr val="000000"/>
                </a:solidFill>
                <a:uFill>
                  <a:solidFill>
                    <a:srgbClr val="ffffff"/>
                  </a:solidFill>
                </a:uFill>
                <a:latin typeface="Times New Roman"/>
              </a:rPr>
              <a:t> содержит, кроме объявления, тело функции, которое представляет собой последовательность описаний и операторов.</a:t>
            </a:r>
            <a:endParaRPr b="0" lang="ru-RU" sz="3200" spc="-1" strike="noStrike">
              <a:solidFill>
                <a:srgbClr val="000000"/>
              </a:solidFill>
              <a:uFill>
                <a:solidFill>
                  <a:srgbClr val="ffffff"/>
                </a:solidFill>
              </a:uFill>
              <a:latin typeface="Calibri"/>
            </a:endParaRPr>
          </a:p>
          <a:p>
            <a:pPr>
              <a:lnSpc>
                <a:spcPct val="100000"/>
              </a:lnSpc>
            </a:pPr>
            <a:endParaRPr b="0" lang="ru-RU" sz="3200" spc="-1" strike="noStrike">
              <a:solidFill>
                <a:srgbClr val="000000"/>
              </a:solidFill>
              <a:uFill>
                <a:solidFill>
                  <a:srgbClr val="ffffff"/>
                </a:solidFill>
              </a:uFill>
              <a:latin typeface="Calibri"/>
            </a:endParaRPr>
          </a:p>
          <a:p>
            <a:pPr>
              <a:lnSpc>
                <a:spcPct val="100000"/>
              </a:lnSpc>
            </a:pPr>
            <a:endParaRPr b="0" lang="ru-RU" sz="3200" spc="-1" strike="noStrike">
              <a:solidFill>
                <a:srgbClr val="000000"/>
              </a:solidFill>
              <a:uFill>
                <a:solidFill>
                  <a:srgbClr val="ffffff"/>
                </a:solidFill>
              </a:uFill>
              <a:latin typeface="Calibri"/>
            </a:endParaRPr>
          </a:p>
          <a:p>
            <a:pPr>
              <a:lnSpc>
                <a:spcPct val="100000"/>
              </a:lnSpc>
            </a:pPr>
            <a:endParaRPr b="0" lang="ru-RU" sz="3200" spc="-1" strike="noStrike">
              <a:solidFill>
                <a:srgbClr val="000000"/>
              </a:solidFill>
              <a:uFill>
                <a:solidFill>
                  <a:srgbClr val="ffffff"/>
                </a:solidFill>
              </a:uFill>
              <a:latin typeface="Calibri"/>
            </a:endParaRPr>
          </a:p>
          <a:p>
            <a:pPr>
              <a:lnSpc>
                <a:spcPct val="100000"/>
              </a:lnSpc>
            </a:pPr>
            <a:endParaRPr b="0" lang="ru-RU" sz="3200" spc="-1" strike="noStrike">
              <a:solidFill>
                <a:srgbClr val="000000"/>
              </a:solidFill>
              <a:uFill>
                <a:solidFill>
                  <a:srgbClr val="ffffff"/>
                </a:solidFill>
              </a:uFill>
              <a:latin typeface="Calibri"/>
            </a:endParaRPr>
          </a:p>
          <a:p>
            <a:pPr>
              <a:lnSpc>
                <a:spcPct val="100000"/>
              </a:lnSpc>
            </a:pPr>
            <a:r>
              <a:rPr b="0" lang="ru-RU" sz="2000" spc="-1" strike="noStrike">
                <a:solidFill>
                  <a:srgbClr val="000000"/>
                </a:solidFill>
                <a:uFill>
                  <a:solidFill>
                    <a:srgbClr val="ffffff"/>
                  </a:solidFill>
                </a:uFill>
                <a:latin typeface="Times New Roman"/>
              </a:rPr>
              <a:t>Тело_функции – это блок или составной оператор. Внутри функции нельзя определить другую функцию.</a:t>
            </a:r>
            <a:endParaRPr b="0" lang="ru-RU" sz="3200" spc="-1" strike="noStrike">
              <a:solidFill>
                <a:srgbClr val="000000"/>
              </a:solidFill>
              <a:uFill>
                <a:solidFill>
                  <a:srgbClr val="ffffff"/>
                </a:solidFill>
              </a:uFill>
              <a:latin typeface="Calibri"/>
            </a:endParaRPr>
          </a:p>
          <a:p>
            <a:pPr>
              <a:lnSpc>
                <a:spcPct val="100000"/>
              </a:lnSpc>
            </a:pPr>
            <a:endParaRPr b="0" lang="ru-RU" sz="3200" spc="-1" strike="noStrike">
              <a:solidFill>
                <a:srgbClr val="000000"/>
              </a:solidFill>
              <a:uFill>
                <a:solidFill>
                  <a:srgbClr val="ffffff"/>
                </a:solidFill>
              </a:uFill>
              <a:latin typeface="Calibri"/>
            </a:endParaRPr>
          </a:p>
        </p:txBody>
      </p:sp>
      <p:pic>
        <p:nvPicPr>
          <p:cNvPr id="92" name="Picture 2" descr=""/>
          <p:cNvPicPr/>
          <p:nvPr/>
        </p:nvPicPr>
        <p:blipFill>
          <a:blip r:embed="rId1"/>
          <a:stretch/>
        </p:blipFill>
        <p:spPr>
          <a:xfrm>
            <a:off x="467640" y="3573000"/>
            <a:ext cx="6979320" cy="11516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457200" y="274680"/>
            <a:ext cx="8229240" cy="1142640"/>
          </a:xfrm>
          <a:prstGeom prst="rect">
            <a:avLst/>
          </a:prstGeom>
          <a:noFill/>
          <a:ln>
            <a:noFill/>
          </a:ln>
        </p:spPr>
        <p:txBody>
          <a:bodyPr anchor="ctr"/>
          <a:p>
            <a:endParaRPr b="0" lang="ru-RU" sz="1800" spc="-1" strike="noStrike">
              <a:solidFill>
                <a:srgbClr val="000000"/>
              </a:solidFill>
              <a:uFill>
                <a:solidFill>
                  <a:srgbClr val="ffffff"/>
                </a:solidFill>
              </a:uFill>
              <a:latin typeface="Calibri"/>
            </a:endParaRPr>
          </a:p>
        </p:txBody>
      </p:sp>
      <p:sp>
        <p:nvSpPr>
          <p:cNvPr id="94" name="TextShape 2"/>
          <p:cNvSpPr txBox="1"/>
          <p:nvPr/>
        </p:nvSpPr>
        <p:spPr>
          <a:xfrm>
            <a:off x="457200" y="1600200"/>
            <a:ext cx="8229240" cy="4525560"/>
          </a:xfrm>
          <a:prstGeom prst="rect">
            <a:avLst/>
          </a:prstGeom>
          <a:noFill/>
          <a:ln>
            <a:noFill/>
          </a:ln>
        </p:spPr>
        <p:txBody>
          <a:bodyPr/>
          <a:p>
            <a:pPr>
              <a:lnSpc>
                <a:spcPct val="100000"/>
              </a:lnSpc>
            </a:pPr>
            <a:r>
              <a:rPr b="0" lang="ru-RU" sz="2000" spc="-1" strike="noStrike">
                <a:solidFill>
                  <a:srgbClr val="000000"/>
                </a:solidFill>
                <a:uFill>
                  <a:solidFill>
                    <a:srgbClr val="ffffff"/>
                  </a:solidFill>
                </a:uFill>
                <a:latin typeface="Times New Roman"/>
              </a:rPr>
              <a:t>В теле функции должен быть оператор, который возвращает полученное значение функции в точку вызова. Он может иметь две формы:</a:t>
            </a:r>
            <a:endParaRPr b="0" lang="ru-RU" sz="3200" spc="-1" strike="noStrike">
              <a:solidFill>
                <a:srgbClr val="000000"/>
              </a:solidFill>
              <a:uFill>
                <a:solidFill>
                  <a:srgbClr val="ffffff"/>
                </a:solidFill>
              </a:uFill>
              <a:latin typeface="Calibri"/>
            </a:endParaRPr>
          </a:p>
          <a:p>
            <a:pPr>
              <a:lnSpc>
                <a:spcPct val="100000"/>
              </a:lnSpc>
            </a:pPr>
            <a:r>
              <a:rPr b="0" lang="ru-RU" sz="2000" spc="-1" strike="noStrike">
                <a:solidFill>
                  <a:srgbClr val="000000"/>
                </a:solidFill>
                <a:uFill>
                  <a:solidFill>
                    <a:srgbClr val="ffffff"/>
                  </a:solidFill>
                </a:uFill>
                <a:latin typeface="Times New Roman"/>
              </a:rPr>
              <a:t>	</a:t>
            </a:r>
            <a:r>
              <a:rPr b="0" lang="ru-RU" sz="2000" spc="-1" strike="noStrike">
                <a:solidFill>
                  <a:srgbClr val="000000"/>
                </a:solidFill>
                <a:uFill>
                  <a:solidFill>
                    <a:srgbClr val="ffffff"/>
                  </a:solidFill>
                </a:uFill>
                <a:latin typeface="Times New Roman"/>
              </a:rPr>
              <a:t>1) return выражение;</a:t>
            </a:r>
            <a:endParaRPr b="0" lang="ru-RU" sz="3200" spc="-1" strike="noStrike">
              <a:solidFill>
                <a:srgbClr val="000000"/>
              </a:solidFill>
              <a:uFill>
                <a:solidFill>
                  <a:srgbClr val="ffffff"/>
                </a:solidFill>
              </a:uFill>
              <a:latin typeface="Calibri"/>
            </a:endParaRPr>
          </a:p>
          <a:p>
            <a:pPr>
              <a:lnSpc>
                <a:spcPct val="100000"/>
              </a:lnSpc>
            </a:pPr>
            <a:r>
              <a:rPr b="0" lang="ru-RU" sz="2000" spc="-1" strike="noStrike">
                <a:solidFill>
                  <a:srgbClr val="000000"/>
                </a:solidFill>
                <a:uFill>
                  <a:solidFill>
                    <a:srgbClr val="ffffff"/>
                  </a:solidFill>
                </a:uFill>
                <a:latin typeface="Times New Roman"/>
              </a:rPr>
              <a:t>	</a:t>
            </a:r>
            <a:r>
              <a:rPr b="0" lang="ru-RU" sz="2000" spc="-1" strike="noStrike">
                <a:solidFill>
                  <a:srgbClr val="000000"/>
                </a:solidFill>
                <a:uFill>
                  <a:solidFill>
                    <a:srgbClr val="ffffff"/>
                  </a:solidFill>
                </a:uFill>
                <a:latin typeface="Times New Roman"/>
              </a:rPr>
              <a:t>2) return;</a:t>
            </a:r>
            <a:endParaRPr b="0" lang="ru-RU" sz="3200" spc="-1" strike="noStrike">
              <a:solidFill>
                <a:srgbClr val="000000"/>
              </a:solidFill>
              <a:uFill>
                <a:solidFill>
                  <a:srgbClr val="ffffff"/>
                </a:solidFill>
              </a:uFill>
              <a:latin typeface="Calibri"/>
            </a:endParaRPr>
          </a:p>
          <a:p>
            <a:pPr>
              <a:lnSpc>
                <a:spcPct val="100000"/>
              </a:lnSpc>
            </a:pPr>
            <a:r>
              <a:rPr b="0" lang="ru-RU" sz="2000" spc="-1" strike="noStrike">
                <a:solidFill>
                  <a:srgbClr val="000000"/>
                </a:solidFill>
                <a:uFill>
                  <a:solidFill>
                    <a:srgbClr val="ffffff"/>
                  </a:solidFill>
                </a:uFill>
                <a:latin typeface="Times New Roman"/>
              </a:rPr>
              <a:t>Первая форма используется для возврата результата, поэтому выражение должно иметь тот же тип, что и тип функции в определении. Вторая форма используется, если функция не возвращает значения, т. е. имеет тип void. Программист может не использо-вать этот оператор в теле функции явно, компилятор добавит его автоматически в конец функции перед }.</a:t>
            </a:r>
            <a:endParaRPr b="0" lang="ru-RU" sz="3200" spc="-1" strike="noStrike">
              <a:solidFill>
                <a:srgbClr val="000000"/>
              </a:solidFill>
              <a:uFill>
                <a:solidFill>
                  <a:srgbClr val="ffffff"/>
                </a:solidFill>
              </a:uFill>
              <a:latin typeface="Calibri"/>
            </a:endParaRPr>
          </a:p>
          <a:p>
            <a:pPr>
              <a:lnSpc>
                <a:spcPct val="100000"/>
              </a:lnSpc>
            </a:pPr>
            <a:r>
              <a:rPr b="0" lang="ru-RU" sz="4400" spc="-1" strike="noStrike">
                <a:solidFill>
                  <a:srgbClr val="000000"/>
                </a:solidFill>
                <a:uFill>
                  <a:solidFill>
                    <a:srgbClr val="ffffff"/>
                  </a:solidFill>
                </a:uFill>
                <a:latin typeface="Times New Roman"/>
              </a:rPr>
              <a:t>!</a:t>
            </a:r>
            <a:r>
              <a:rPr b="0" lang="ru-RU" sz="2000" spc="-1" strike="noStrike">
                <a:solidFill>
                  <a:srgbClr val="000000"/>
                </a:solidFill>
                <a:uFill>
                  <a:solidFill>
                    <a:srgbClr val="ffffff"/>
                  </a:solidFill>
                </a:uFill>
                <a:latin typeface="Times New Roman"/>
              </a:rPr>
              <a:t> Тип возвращаемого значения может быть любым, кроме массива и функции, но может быть указателем на массив или функцию.</a:t>
            </a:r>
            <a:endParaRPr b="0" lang="ru-RU" sz="3200" spc="-1" strike="noStrike">
              <a:solidFill>
                <a:srgbClr val="000000"/>
              </a:solidFill>
              <a:uFill>
                <a:solidFill>
                  <a:srgbClr val="ffffff"/>
                </a:solidFill>
              </a:uFill>
              <a:latin typeface="Calibri"/>
            </a:endParaRPr>
          </a:p>
          <a:p>
            <a:pPr>
              <a:lnSpc>
                <a:spcPct val="100000"/>
              </a:lnSpc>
            </a:pPr>
            <a:endParaRPr b="0" lang="ru-RU" sz="3200" spc="-1" strike="noStrike">
              <a:solidFill>
                <a:srgbClr val="000000"/>
              </a:solidFill>
              <a:uFill>
                <a:solidFill>
                  <a:srgbClr val="ffffff"/>
                </a:solidFill>
              </a:uFill>
              <a:latin typeface="Calibri"/>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457200" y="274680"/>
            <a:ext cx="8229240" cy="1142640"/>
          </a:xfrm>
          <a:prstGeom prst="rect">
            <a:avLst/>
          </a:prstGeom>
          <a:noFill/>
          <a:ln>
            <a:noFill/>
          </a:ln>
        </p:spPr>
        <p:txBody>
          <a:bodyPr anchor="ctr"/>
          <a:p>
            <a:endParaRPr b="0" lang="ru-RU" sz="1800" spc="-1" strike="noStrike">
              <a:solidFill>
                <a:srgbClr val="000000"/>
              </a:solidFill>
              <a:uFill>
                <a:solidFill>
                  <a:srgbClr val="ffffff"/>
                </a:solidFill>
              </a:uFill>
              <a:latin typeface="Calibri"/>
            </a:endParaRPr>
          </a:p>
        </p:txBody>
      </p:sp>
      <p:sp>
        <p:nvSpPr>
          <p:cNvPr id="96" name="TextShape 2"/>
          <p:cNvSpPr txBox="1"/>
          <p:nvPr/>
        </p:nvSpPr>
        <p:spPr>
          <a:xfrm>
            <a:off x="457200" y="1600200"/>
            <a:ext cx="8229240" cy="4525560"/>
          </a:xfrm>
          <a:prstGeom prst="rect">
            <a:avLst/>
          </a:prstGeom>
          <a:noFill/>
          <a:ln>
            <a:noFill/>
          </a:ln>
        </p:spPr>
        <p:txBody>
          <a:bodyPr/>
          <a:p>
            <a:pPr>
              <a:lnSpc>
                <a:spcPct val="100000"/>
              </a:lnSpc>
            </a:pPr>
            <a:r>
              <a:rPr b="0" lang="ru-RU" sz="2000" spc="-1" strike="noStrike">
                <a:solidFill>
                  <a:srgbClr val="000000"/>
                </a:solidFill>
                <a:uFill>
                  <a:solidFill>
                    <a:srgbClr val="ffffff"/>
                  </a:solidFill>
                </a:uFill>
                <a:latin typeface="Times New Roman"/>
              </a:rPr>
              <a:t>Список формальных параметров – это те величины, которые требуется передать в функцию. Элементы списка разделяются запятыми. Для каждого параметра указывается тип и имя. В объявлении имена можно не указывать.</a:t>
            </a:r>
            <a:endParaRPr b="0" lang="ru-RU" sz="3200" spc="-1" strike="noStrike">
              <a:solidFill>
                <a:srgbClr val="000000"/>
              </a:solidFill>
              <a:uFill>
                <a:solidFill>
                  <a:srgbClr val="ffffff"/>
                </a:solidFill>
              </a:uFill>
              <a:latin typeface="Calibri"/>
            </a:endParaRPr>
          </a:p>
          <a:p>
            <a:pPr>
              <a:lnSpc>
                <a:spcPct val="100000"/>
              </a:lnSpc>
            </a:pPr>
            <a:r>
              <a:rPr b="0" lang="ru-RU" sz="2000" spc="-1" strike="noStrike">
                <a:solidFill>
                  <a:srgbClr val="000000"/>
                </a:solidFill>
                <a:uFill>
                  <a:solidFill>
                    <a:srgbClr val="ffffff"/>
                  </a:solidFill>
                </a:uFill>
                <a:latin typeface="Times New Roman"/>
              </a:rPr>
              <a:t>Для того, чтобы выполнялись операторы, записанные в теле функции, функцию необходимо вызвать. При вызове указываются: имя функции и фактические параметры. Фактические параметры заменяют формальные параметры при выполнении операторов тела функции.</a:t>
            </a:r>
            <a:endParaRPr b="0" lang="ru-RU" sz="3200" spc="-1" strike="noStrike">
              <a:solidFill>
                <a:srgbClr val="000000"/>
              </a:solidFill>
              <a:uFill>
                <a:solidFill>
                  <a:srgbClr val="ffffff"/>
                </a:solidFill>
              </a:uFill>
              <a:latin typeface="Calibri"/>
            </a:endParaRPr>
          </a:p>
          <a:p>
            <a:pPr>
              <a:lnSpc>
                <a:spcPct val="100000"/>
              </a:lnSpc>
            </a:pPr>
            <a:r>
              <a:rPr b="0" lang="ru-RU" sz="4000" spc="-1" strike="noStrike">
                <a:solidFill>
                  <a:srgbClr val="000000"/>
                </a:solidFill>
                <a:uFill>
                  <a:solidFill>
                    <a:srgbClr val="ffffff"/>
                  </a:solidFill>
                </a:uFill>
                <a:latin typeface="Times New Roman"/>
              </a:rPr>
              <a:t>!</a:t>
            </a:r>
            <a:r>
              <a:rPr b="0" lang="ru-RU" sz="2000" spc="-1" strike="noStrike">
                <a:solidFill>
                  <a:srgbClr val="000000"/>
                </a:solidFill>
                <a:uFill>
                  <a:solidFill>
                    <a:srgbClr val="ffffff"/>
                  </a:solidFill>
                </a:uFill>
                <a:latin typeface="Times New Roman"/>
              </a:rPr>
              <a:t>Фактические и формальные параметры должны совпадать по количеству и типу. </a:t>
            </a:r>
            <a:endParaRPr b="0" lang="ru-RU" sz="3200" spc="-1" strike="noStrike">
              <a:solidFill>
                <a:srgbClr val="000000"/>
              </a:solidFill>
              <a:uFill>
                <a:solidFill>
                  <a:srgbClr val="ffffff"/>
                </a:solidFill>
              </a:uFill>
              <a:latin typeface="Calibri"/>
            </a:endParaRPr>
          </a:p>
          <a:p>
            <a:pPr>
              <a:lnSpc>
                <a:spcPct val="100000"/>
              </a:lnSpc>
            </a:pPr>
            <a:r>
              <a:rPr b="0" lang="ru-RU" sz="2000" spc="-1" strike="noStrike">
                <a:solidFill>
                  <a:srgbClr val="000000"/>
                </a:solidFill>
                <a:uFill>
                  <a:solidFill>
                    <a:srgbClr val="ffffff"/>
                  </a:solidFill>
                </a:uFill>
                <a:latin typeface="Times New Roman"/>
              </a:rPr>
              <a:t>Объявление функции должно находиться в тексте раньше вызова функции, чтобы компилятор мог осуществить проверку правильности вызова. Если функция имеет тип не void, то ее вызов может быть операндом выражения.</a:t>
            </a:r>
            <a:endParaRPr b="0" lang="ru-RU" sz="3200" spc="-1" strike="noStrike">
              <a:solidFill>
                <a:srgbClr val="000000"/>
              </a:solidFill>
              <a:uFill>
                <a:solidFill>
                  <a:srgbClr val="ffffff"/>
                </a:solidFill>
              </a:uFill>
              <a:latin typeface="Calibri"/>
            </a:endParaRPr>
          </a:p>
          <a:p>
            <a:pPr>
              <a:lnSpc>
                <a:spcPct val="100000"/>
              </a:lnSpc>
            </a:pPr>
            <a:endParaRPr b="0" lang="ru-RU" sz="3200" spc="-1" strike="noStrike">
              <a:solidFill>
                <a:srgbClr val="000000"/>
              </a:solidFill>
              <a:uFill>
                <a:solidFill>
                  <a:srgbClr val="ffffff"/>
                </a:solidFill>
              </a:uFill>
              <a:latin typeface="Calibri"/>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457200" y="274680"/>
            <a:ext cx="8229240" cy="1142640"/>
          </a:xfrm>
          <a:prstGeom prst="rect">
            <a:avLst/>
          </a:prstGeom>
          <a:noFill/>
          <a:ln>
            <a:noFill/>
          </a:ln>
        </p:spPr>
        <p:txBody>
          <a:bodyPr anchor="ctr"/>
          <a:p>
            <a:endParaRPr b="0" lang="ru-RU" sz="1800" spc="-1" strike="noStrike">
              <a:solidFill>
                <a:srgbClr val="000000"/>
              </a:solidFill>
              <a:uFill>
                <a:solidFill>
                  <a:srgbClr val="ffffff"/>
                </a:solidFill>
              </a:uFill>
              <a:latin typeface="Calibri"/>
            </a:endParaRPr>
          </a:p>
        </p:txBody>
      </p:sp>
      <p:sp>
        <p:nvSpPr>
          <p:cNvPr id="98" name="TextShape 2"/>
          <p:cNvSpPr txBox="1"/>
          <p:nvPr/>
        </p:nvSpPr>
        <p:spPr>
          <a:xfrm>
            <a:off x="457200" y="1600200"/>
            <a:ext cx="8229240" cy="4525560"/>
          </a:xfrm>
          <a:prstGeom prst="rect">
            <a:avLst/>
          </a:prstGeom>
          <a:noFill/>
          <a:ln>
            <a:noFill/>
          </a:ln>
        </p:spPr>
        <p:txBody>
          <a:bodyPr/>
          <a:p>
            <a:endParaRPr b="0" lang="ru-RU" sz="3200" spc="-1" strike="noStrike">
              <a:solidFill>
                <a:srgbClr val="000000"/>
              </a:solidFill>
              <a:uFill>
                <a:solidFill>
                  <a:srgbClr val="ffffff"/>
                </a:solidFill>
              </a:uFill>
              <a:latin typeface="Calibri"/>
            </a:endParaRPr>
          </a:p>
        </p:txBody>
      </p:sp>
      <p:pic>
        <p:nvPicPr>
          <p:cNvPr id="99" name="Picture 2" descr=""/>
          <p:cNvPicPr/>
          <p:nvPr/>
        </p:nvPicPr>
        <p:blipFill>
          <a:blip r:embed="rId1"/>
          <a:stretch/>
        </p:blipFill>
        <p:spPr>
          <a:xfrm>
            <a:off x="251640" y="1484640"/>
            <a:ext cx="8508600" cy="4824000"/>
          </a:xfrm>
          <a:prstGeom prst="rect">
            <a:avLst/>
          </a:prstGeom>
          <a:ln>
            <a:noFill/>
          </a:ln>
        </p:spPr>
      </p:pic>
      <p:pic>
        <p:nvPicPr>
          <p:cNvPr id="100" name="Picture 3" descr=""/>
          <p:cNvPicPr/>
          <p:nvPr/>
        </p:nvPicPr>
        <p:blipFill>
          <a:blip r:embed="rId2"/>
          <a:stretch/>
        </p:blipFill>
        <p:spPr>
          <a:xfrm>
            <a:off x="5321880" y="4365000"/>
            <a:ext cx="3438000" cy="50436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457200" y="274680"/>
            <a:ext cx="8229240" cy="1142640"/>
          </a:xfrm>
          <a:prstGeom prst="rect">
            <a:avLst/>
          </a:prstGeom>
          <a:noFill/>
          <a:ln>
            <a:noFill/>
          </a:ln>
        </p:spPr>
        <p:txBody>
          <a:bodyPr anchor="ctr"/>
          <a:p>
            <a:pPr>
              <a:lnSpc>
                <a:spcPct val="100000"/>
              </a:lnSpc>
            </a:pPr>
            <a:r>
              <a:rPr b="0" lang="ru-RU" sz="4400" spc="-1" strike="noStrike">
                <a:solidFill>
                  <a:srgbClr val="000000"/>
                </a:solidFill>
                <a:uFill>
                  <a:solidFill>
                    <a:srgbClr val="ffffff"/>
                  </a:solidFill>
                </a:uFill>
                <a:latin typeface="Times New Roman"/>
              </a:rPr>
              <a:t>Прототипы функций</a:t>
            </a:r>
            <a:endParaRPr b="0" lang="ru-RU" sz="1800" spc="-1" strike="noStrike">
              <a:solidFill>
                <a:srgbClr val="000000"/>
              </a:solidFill>
              <a:uFill>
                <a:solidFill>
                  <a:srgbClr val="ffffff"/>
                </a:solidFill>
              </a:uFill>
              <a:latin typeface="Calibri"/>
            </a:endParaRPr>
          </a:p>
        </p:txBody>
      </p:sp>
      <p:sp>
        <p:nvSpPr>
          <p:cNvPr id="102" name="TextShape 2"/>
          <p:cNvSpPr txBox="1"/>
          <p:nvPr/>
        </p:nvSpPr>
        <p:spPr>
          <a:xfrm>
            <a:off x="457200" y="1600200"/>
            <a:ext cx="8229240" cy="4525560"/>
          </a:xfrm>
          <a:prstGeom prst="rect">
            <a:avLst/>
          </a:prstGeom>
          <a:noFill/>
          <a:ln>
            <a:noFill/>
          </a:ln>
        </p:spPr>
        <p:txBody>
          <a:bodyPr/>
          <a:p>
            <a:pPr>
              <a:lnSpc>
                <a:spcPct val="100000"/>
              </a:lnSpc>
            </a:pPr>
            <a:r>
              <a:rPr b="0" lang="ru-RU" sz="2000" spc="-1" strike="noStrike">
                <a:solidFill>
                  <a:srgbClr val="000000"/>
                </a:solidFill>
                <a:uFill>
                  <a:solidFill>
                    <a:srgbClr val="ffffff"/>
                  </a:solidFill>
                </a:uFill>
                <a:latin typeface="Times New Roman"/>
              </a:rPr>
              <a:t>В C++ вы не можете вызвать функцию до объявления самой функции. Все потому, что компилятор не будет знать полное имя функции (имя функции, число аргументов, типы аргументов).</a:t>
            </a:r>
            <a:endParaRPr b="0" lang="ru-RU" sz="3200" spc="-1" strike="noStrike">
              <a:solidFill>
                <a:srgbClr val="000000"/>
              </a:solidFill>
              <a:uFill>
                <a:solidFill>
                  <a:srgbClr val="ffffff"/>
                </a:solidFill>
              </a:uFill>
              <a:latin typeface="Calibri"/>
            </a:endParaRPr>
          </a:p>
          <a:p>
            <a:pPr>
              <a:lnSpc>
                <a:spcPct val="100000"/>
              </a:lnSpc>
            </a:pPr>
            <a:endParaRPr b="0" lang="ru-RU" sz="3200" spc="-1" strike="noStrike">
              <a:solidFill>
                <a:srgbClr val="000000"/>
              </a:solidFill>
              <a:uFill>
                <a:solidFill>
                  <a:srgbClr val="ffffff"/>
                </a:solidFill>
              </a:uFill>
              <a:latin typeface="Calibri"/>
            </a:endParaRPr>
          </a:p>
          <a:p>
            <a:pPr>
              <a:lnSpc>
                <a:spcPct val="100000"/>
              </a:lnSpc>
            </a:pPr>
            <a:endParaRPr b="0" lang="ru-RU" sz="3200" spc="-1" strike="noStrike">
              <a:solidFill>
                <a:srgbClr val="000000"/>
              </a:solidFill>
              <a:uFill>
                <a:solidFill>
                  <a:srgbClr val="ffffff"/>
                </a:solidFill>
              </a:uFill>
              <a:latin typeface="Calibri"/>
            </a:endParaRPr>
          </a:p>
          <a:p>
            <a:pPr>
              <a:lnSpc>
                <a:spcPct val="100000"/>
              </a:lnSpc>
            </a:pPr>
            <a:endParaRPr b="0" lang="ru-RU" sz="3200" spc="-1" strike="noStrike">
              <a:solidFill>
                <a:srgbClr val="000000"/>
              </a:solidFill>
              <a:uFill>
                <a:solidFill>
                  <a:srgbClr val="ffffff"/>
                </a:solidFill>
              </a:uFill>
              <a:latin typeface="Calibri"/>
            </a:endParaRPr>
          </a:p>
          <a:p>
            <a:pPr>
              <a:lnSpc>
                <a:spcPct val="100000"/>
              </a:lnSpc>
            </a:pPr>
            <a:endParaRPr b="0" lang="ru-RU" sz="3200" spc="-1" strike="noStrike">
              <a:solidFill>
                <a:srgbClr val="000000"/>
              </a:solidFill>
              <a:uFill>
                <a:solidFill>
                  <a:srgbClr val="ffffff"/>
                </a:solidFill>
              </a:uFill>
              <a:latin typeface="Calibri"/>
            </a:endParaRPr>
          </a:p>
          <a:p>
            <a:pPr>
              <a:lnSpc>
                <a:spcPct val="100000"/>
              </a:lnSpc>
            </a:pPr>
            <a:endParaRPr b="0" lang="ru-RU" sz="3200" spc="-1" strike="noStrike">
              <a:solidFill>
                <a:srgbClr val="000000"/>
              </a:solidFill>
              <a:uFill>
                <a:solidFill>
                  <a:srgbClr val="ffffff"/>
                </a:solidFill>
              </a:uFill>
              <a:latin typeface="Calibri"/>
            </a:endParaRPr>
          </a:p>
          <a:p>
            <a:pPr>
              <a:lnSpc>
                <a:spcPct val="100000"/>
              </a:lnSpc>
            </a:pPr>
            <a:endParaRPr b="0" lang="ru-RU" sz="3200" spc="-1" strike="noStrike">
              <a:solidFill>
                <a:srgbClr val="000000"/>
              </a:solidFill>
              <a:uFill>
                <a:solidFill>
                  <a:srgbClr val="ffffff"/>
                </a:solidFill>
              </a:uFill>
              <a:latin typeface="Calibri"/>
            </a:endParaRPr>
          </a:p>
          <a:p>
            <a:pPr>
              <a:lnSpc>
                <a:spcPct val="100000"/>
              </a:lnSpc>
            </a:pPr>
            <a:r>
              <a:rPr b="0" lang="ru-RU" sz="2000" spc="-1" strike="noStrike">
                <a:solidFill>
                  <a:srgbClr val="000000"/>
                </a:solidFill>
                <a:uFill>
                  <a:solidFill>
                    <a:srgbClr val="ffffff"/>
                  </a:solidFill>
                </a:uFill>
                <a:latin typeface="Times New Roman"/>
              </a:rPr>
              <a:t>Так, при вызове функции Sum_numbers() внутри функции main() компилятор не знает ее полное имя.</a:t>
            </a:r>
            <a:endParaRPr b="0" lang="ru-RU" sz="3200" spc="-1" strike="noStrike">
              <a:solidFill>
                <a:srgbClr val="000000"/>
              </a:solidFill>
              <a:uFill>
                <a:solidFill>
                  <a:srgbClr val="ffffff"/>
                </a:solidFill>
              </a:uFill>
              <a:latin typeface="Calibri"/>
            </a:endParaRPr>
          </a:p>
          <a:p>
            <a:pPr>
              <a:lnSpc>
                <a:spcPct val="100000"/>
              </a:lnSpc>
            </a:pPr>
            <a:r>
              <a:rPr b="0" lang="ru-RU" sz="2000" spc="-1" strike="noStrike">
                <a:solidFill>
                  <a:srgbClr val="000000"/>
                </a:solidFill>
                <a:uFill>
                  <a:solidFill>
                    <a:srgbClr val="ffffff"/>
                  </a:solidFill>
                </a:uFill>
                <a:latin typeface="Times New Roman"/>
              </a:rPr>
              <a:t>Конечно компилятор C++ мог просмотреть весь код и определить полное имя функции, но этого он делать не умеет и нам приходится с этим считаться.</a:t>
            </a:r>
            <a:endParaRPr b="0" lang="ru-RU" sz="3200" spc="-1" strike="noStrike">
              <a:solidFill>
                <a:srgbClr val="000000"/>
              </a:solidFill>
              <a:uFill>
                <a:solidFill>
                  <a:srgbClr val="ffffff"/>
                </a:solidFill>
              </a:uFill>
              <a:latin typeface="Calibri"/>
            </a:endParaRPr>
          </a:p>
          <a:p>
            <a:pPr>
              <a:lnSpc>
                <a:spcPct val="100000"/>
              </a:lnSpc>
            </a:pPr>
            <a:r>
              <a:rPr b="0" lang="ru-RU" sz="2000" spc="-1" strike="noStrike">
                <a:solidFill>
                  <a:srgbClr val="000000"/>
                </a:solidFill>
                <a:uFill>
                  <a:solidFill>
                    <a:srgbClr val="ffffff"/>
                  </a:solidFill>
                </a:uFill>
                <a:latin typeface="Times New Roman"/>
              </a:rPr>
              <a:t>Поэтому мы обязаны проинформировать компилятор о полном имени функции. Для этого мы будем использовать прототип функции.</a:t>
            </a:r>
            <a:endParaRPr b="0" lang="ru-RU" sz="3200" spc="-1" strike="noStrike">
              <a:solidFill>
                <a:srgbClr val="000000"/>
              </a:solidFill>
              <a:uFill>
                <a:solidFill>
                  <a:srgbClr val="ffffff"/>
                </a:solidFill>
              </a:uFill>
              <a:latin typeface="Calibri"/>
            </a:endParaRPr>
          </a:p>
          <a:p>
            <a:pPr>
              <a:lnSpc>
                <a:spcPct val="100000"/>
              </a:lnSpc>
            </a:pPr>
            <a:endParaRPr b="0" lang="ru-RU" sz="3200" spc="-1" strike="noStrike">
              <a:solidFill>
                <a:srgbClr val="000000"/>
              </a:solidFill>
              <a:uFill>
                <a:solidFill>
                  <a:srgbClr val="ffffff"/>
                </a:solidFill>
              </a:uFill>
              <a:latin typeface="Calibri"/>
            </a:endParaRPr>
          </a:p>
        </p:txBody>
      </p:sp>
      <p:pic>
        <p:nvPicPr>
          <p:cNvPr id="103" name="Picture 3" descr=""/>
          <p:cNvPicPr/>
          <p:nvPr/>
        </p:nvPicPr>
        <p:blipFill>
          <a:blip r:embed="rId1"/>
          <a:stretch/>
        </p:blipFill>
        <p:spPr>
          <a:xfrm>
            <a:off x="539640" y="2493000"/>
            <a:ext cx="3788640" cy="172800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457200" y="274680"/>
            <a:ext cx="8229240" cy="1142640"/>
          </a:xfrm>
          <a:prstGeom prst="rect">
            <a:avLst/>
          </a:prstGeom>
          <a:noFill/>
          <a:ln>
            <a:noFill/>
          </a:ln>
        </p:spPr>
        <p:txBody>
          <a:bodyPr anchor="ctr"/>
          <a:p>
            <a:endParaRPr b="0" lang="ru-RU" sz="1800" spc="-1" strike="noStrike">
              <a:solidFill>
                <a:srgbClr val="000000"/>
              </a:solidFill>
              <a:uFill>
                <a:solidFill>
                  <a:srgbClr val="ffffff"/>
                </a:solidFill>
              </a:uFill>
              <a:latin typeface="Calibri"/>
            </a:endParaRPr>
          </a:p>
        </p:txBody>
      </p:sp>
      <p:sp>
        <p:nvSpPr>
          <p:cNvPr id="105" name="TextShape 2"/>
          <p:cNvSpPr txBox="1"/>
          <p:nvPr/>
        </p:nvSpPr>
        <p:spPr>
          <a:xfrm>
            <a:off x="457200" y="1600200"/>
            <a:ext cx="8229240" cy="4525560"/>
          </a:xfrm>
          <a:prstGeom prst="rect">
            <a:avLst/>
          </a:prstGeom>
          <a:noFill/>
          <a:ln>
            <a:noFill/>
          </a:ln>
        </p:spPr>
        <p:txBody>
          <a:bodyPr/>
          <a:p>
            <a:pPr>
              <a:lnSpc>
                <a:spcPct val="100000"/>
              </a:lnSpc>
            </a:pPr>
            <a:r>
              <a:rPr b="1" lang="ru-RU" sz="2000" spc="-1" strike="noStrike">
                <a:solidFill>
                  <a:srgbClr val="000000"/>
                </a:solidFill>
                <a:uFill>
                  <a:solidFill>
                    <a:srgbClr val="ffffff"/>
                  </a:solidFill>
                </a:uFill>
                <a:latin typeface="Times New Roman"/>
              </a:rPr>
              <a:t>Прототип функции</a:t>
            </a:r>
            <a:r>
              <a:rPr b="0" lang="ru-RU" sz="2000" spc="-1" strike="noStrike">
                <a:solidFill>
                  <a:srgbClr val="000000"/>
                </a:solidFill>
                <a:uFill>
                  <a:solidFill>
                    <a:srgbClr val="ffffff"/>
                  </a:solidFill>
                </a:uFill>
                <a:latin typeface="Times New Roman"/>
              </a:rPr>
              <a:t> — это функция, в которой отсутствует блок кода (тело функции). В прототипе функции находятся:</a:t>
            </a:r>
            <a:endParaRPr b="0" lang="ru-RU" sz="3200" spc="-1" strike="noStrike">
              <a:solidFill>
                <a:srgbClr val="000000"/>
              </a:solidFill>
              <a:uFill>
                <a:solidFill>
                  <a:srgbClr val="ffffff"/>
                </a:solidFill>
              </a:uFill>
              <a:latin typeface="Calibri"/>
            </a:endParaRPr>
          </a:p>
          <a:p>
            <a:pPr>
              <a:lnSpc>
                <a:spcPct val="100000"/>
              </a:lnSpc>
            </a:pPr>
            <a:r>
              <a:rPr b="0" lang="ru-RU" sz="2000" spc="-1" strike="noStrike">
                <a:solidFill>
                  <a:srgbClr val="000000"/>
                </a:solidFill>
                <a:uFill>
                  <a:solidFill>
                    <a:srgbClr val="ffffff"/>
                  </a:solidFill>
                </a:uFill>
                <a:latin typeface="Times New Roman"/>
              </a:rPr>
              <a:t>1)Полное имя функции.</a:t>
            </a:r>
            <a:endParaRPr b="0" lang="ru-RU" sz="3200" spc="-1" strike="noStrike">
              <a:solidFill>
                <a:srgbClr val="000000"/>
              </a:solidFill>
              <a:uFill>
                <a:solidFill>
                  <a:srgbClr val="ffffff"/>
                </a:solidFill>
              </a:uFill>
              <a:latin typeface="Calibri"/>
            </a:endParaRPr>
          </a:p>
          <a:p>
            <a:pPr>
              <a:lnSpc>
                <a:spcPct val="100000"/>
              </a:lnSpc>
            </a:pPr>
            <a:r>
              <a:rPr b="0" lang="ru-RU" sz="2000" spc="-1" strike="noStrike">
                <a:solidFill>
                  <a:srgbClr val="000000"/>
                </a:solidFill>
                <a:uFill>
                  <a:solidFill>
                    <a:srgbClr val="ffffff"/>
                  </a:solidFill>
                </a:uFill>
                <a:latin typeface="Times New Roman"/>
              </a:rPr>
              <a:t>2)Тип возвращаемого значения функции.</a:t>
            </a:r>
            <a:endParaRPr b="0" lang="ru-RU" sz="3200" spc="-1" strike="noStrike">
              <a:solidFill>
                <a:srgbClr val="000000"/>
              </a:solidFill>
              <a:uFill>
                <a:solidFill>
                  <a:srgbClr val="ffffff"/>
                </a:solidFill>
              </a:uFill>
              <a:latin typeface="Calibri"/>
            </a:endParaRPr>
          </a:p>
          <a:p>
            <a:pPr>
              <a:lnSpc>
                <a:spcPct val="100000"/>
              </a:lnSpc>
            </a:pPr>
            <a:endParaRPr b="0" lang="ru-RU" sz="3200" spc="-1" strike="noStrike">
              <a:solidFill>
                <a:srgbClr val="000000"/>
              </a:solidFill>
              <a:uFill>
                <a:solidFill>
                  <a:srgbClr val="ffffff"/>
                </a:solidFill>
              </a:uFill>
              <a:latin typeface="Calibri"/>
            </a:endParaRPr>
          </a:p>
        </p:txBody>
      </p:sp>
      <p:pic>
        <p:nvPicPr>
          <p:cNvPr id="106" name="Picture 2" descr=""/>
          <p:cNvPicPr/>
          <p:nvPr/>
        </p:nvPicPr>
        <p:blipFill>
          <a:blip r:embed="rId1"/>
          <a:stretch/>
        </p:blipFill>
        <p:spPr>
          <a:xfrm>
            <a:off x="539640" y="3141000"/>
            <a:ext cx="6753240" cy="259200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235</TotalTime>
  <Application>LibreOffice/5.2.5.1$Linux_X86_64 LibreOffice_project/20m0$Build-1</Application>
  <Words>1046</Words>
  <Paragraphs>95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2018-02-27T09:23:50Z</dcterms:created>
  <dc:creator>Евгений Бабин</dc:creator>
  <dc:description/>
  <dc:language>en-GB</dc:language>
  <cp:lastModifiedBy>Бабин Евгений</cp:lastModifiedBy>
  <dcterms:modified xsi:type="dcterms:W3CDTF">2018-02-27T13:29:18Z</dcterms:modified>
  <cp:revision>21</cp:revision>
  <dc:subject/>
  <dc:title>Функции в C++</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Экран (4:3)</vt:lpwstr>
  </property>
  <property fmtid="{D5CDD505-2E9C-101B-9397-08002B2CF9AE}" pid="9" name="ScaleCrop">
    <vt:bool>0</vt:bool>
  </property>
  <property fmtid="{D5CDD505-2E9C-101B-9397-08002B2CF9AE}" pid="10" name="ShareDoc">
    <vt:bool>0</vt:bool>
  </property>
  <property fmtid="{D5CDD505-2E9C-101B-9397-08002B2CF9AE}" pid="11" name="Slides">
    <vt:i4>27</vt:i4>
  </property>
</Properties>
</file>