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89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55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99.xml.rels" ContentType="application/vnd.openxmlformats-package.relationships+xml"/>
  <Override PartName="/ppt/slides/_rels/slide42.xml.rels" ContentType="application/vnd.openxmlformats-package.relationships+xml"/>
  <Override PartName="/ppt/slides/_rels/slide98.xml.rels" ContentType="application/vnd.openxmlformats-package.relationships+xml"/>
  <Override PartName="/ppt/slides/_rels/slide41.xml.rels" ContentType="application/vnd.openxmlformats-package.relationships+xml"/>
  <Override PartName="/ppt/slides/_rels/slide97.xml.rels" ContentType="application/vnd.openxmlformats-package.relationships+xml"/>
  <Override PartName="/ppt/slides/_rels/slide40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95.xml.rels" ContentType="application/vnd.openxmlformats-package.relationships+xml"/>
  <Override PartName="/ppt/slides/_rels/slide36.xml.rels" ContentType="application/vnd.openxmlformats-package.relationships+xml"/>
  <Override PartName="/ppt/slides/_rels/slide94.xml.rels" ContentType="application/vnd.openxmlformats-package.relationships+xml"/>
  <Override PartName="/ppt/slides/_rels/slide35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34.xml.rels" ContentType="application/vnd.openxmlformats-package.relationships+xml"/>
  <Override PartName="/ppt/slides/_rels/slide92.xml.rels" ContentType="application/vnd.openxmlformats-package.relationships+xml"/>
  <Override PartName="/ppt/slides/_rels/slide91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17.xml.rels" ContentType="application/vnd.openxmlformats-package.relationships+xml"/>
  <Override PartName="/ppt/slides/_rels/slide86.xml.rels" ContentType="application/vnd.openxmlformats-package.relationships+xml"/>
  <Override PartName="/ppt/slides/_rels/slide24.xml.rels" ContentType="application/vnd.openxmlformats-package.relationships+xml"/>
  <Override PartName="/ppt/slides/_rels/slide82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85.xml.rels" ContentType="application/vnd.openxmlformats-package.relationships+xml"/>
  <Override PartName="/ppt/slides/_rels/slide23.xml.rels" ContentType="application/vnd.openxmlformats-package.relationships+xml"/>
  <Override PartName="/ppt/slides/_rels/slide81.xml.rels" ContentType="application/vnd.openxmlformats-package.relationships+xml"/>
  <Override PartName="/ppt/slides/_rels/slide44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84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68.xml.rels" ContentType="application/vnd.openxmlformats-package.relationships+xml"/>
  <Override PartName="/ppt/slides/_rels/slide12.xml.rels" ContentType="application/vnd.openxmlformats-package.relationships+xml"/>
  <Override PartName="/ppt/slides/_rels/slide70.xml.rels" ContentType="application/vnd.openxmlformats-package.relationships+xml"/>
  <Override PartName="/ppt/slides/_rels/slide33.xml.rels" ContentType="application/vnd.openxmlformats-package.relationships+xml"/>
  <Override PartName="/ppt/slides/_rels/slide19.xml.rels" ContentType="application/vnd.openxmlformats-package.relationships+xml"/>
  <Override PartName="/ppt/slides/_rels/slide39.xml.rels" ContentType="application/vnd.openxmlformats-package.relationships+xml"/>
  <Override PartName="/ppt/slides/_rels/slide90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83.xml.rels" ContentType="application/vnd.openxmlformats-package.relationships+xml"/>
  <Override PartName="/ppt/slides/_rels/slide69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80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2.xml.rels" ContentType="application/vnd.openxmlformats-package.relationships+xml"/>
  <Override PartName="/ppt/slides/_rels/slide53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3.xml.rels" ContentType="application/vnd.openxmlformats-package.relationships+xml"/>
  <Override PartName="/ppt/slides/_rels/slide60.xml.rels" ContentType="application/vnd.openxmlformats-package.relationships+xml"/>
  <Override PartName="/ppt/slides/_rels/slide79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65.xml.rels" ContentType="application/vnd.openxmlformats-package.relationships+xml"/>
  <Override PartName="/ppt/slides/_rels/slide9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57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8.xml.rels" ContentType="application/vnd.openxmlformats-package.relationships+xml"/>
  <Override PartName="/ppt/slides/_rels/slide30.xml.rels" ContentType="application/vnd.openxmlformats-package.relationships+xml"/>
  <Override PartName="/ppt/slides/_rels/slide87.xml.rels" ContentType="application/vnd.openxmlformats-package.relationships+xml"/>
  <Override PartName="/ppt/slides/_rels/slide31.xml.rels" ContentType="application/vnd.openxmlformats-package.relationships+xml"/>
  <Override PartName="/ppt/slides/_rels/slide88.xml.rels" ContentType="application/vnd.openxmlformats-package.relationships+xml"/>
  <Override PartName="/ppt/slides/_rels/slide32.xml.rels" ContentType="application/vnd.openxmlformats-package.relationships+xml"/>
  <Override PartName="/ppt/slides/_rels/slide89.xml.rels" ContentType="application/vnd.openxmlformats-package.relationships+xml"/>
  <Override PartName="/ppt/slides/slide6.xml" ContentType="application/vnd.openxmlformats-officedocument.presentationml.slide+xml"/>
  <Override PartName="/ppt/slides/slide54.xml" ContentType="application/vnd.openxmlformats-officedocument.presentationml.slide+xml"/>
  <Override PartName="/ppt/slides/slide20.xml" ContentType="application/vnd.openxmlformats-officedocument.presentationml.slide+xml"/>
  <Override PartName="/ppt/slides/slide79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s/slide56.xml" ContentType="application/vnd.openxmlformats-officedocument.presentationml.slide+xml"/>
  <Override PartName="/ppt/slides/slide10.xml" ContentType="application/vnd.openxmlformats-officedocument.presentationml.slide+xml"/>
  <Override PartName="/ppt/slides/slide69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4.xml" ContentType="application/vnd.openxmlformats-officedocument.presentationml.slide+xml"/>
  <Override PartName="/ppt/slides/slide9.xml" ContentType="application/vnd.openxmlformats-officedocument.presentationml.slide+xml"/>
  <Override PartName="/ppt/slides/slide5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0.xml" ContentType="application/vnd.openxmlformats-officedocument.presentationml.slide+xml"/>
  <Override PartName="/ppt/slides/slide16.xml" ContentType="application/vnd.openxmlformats-officedocument.presentationml.slide+xml"/>
  <Override PartName="/ppt/slides/slide91.xml" ContentType="application/vnd.openxmlformats-officedocument.presentationml.slide+xml"/>
  <Override PartName="/ppt/slides/slide17.xml" ContentType="application/vnd.openxmlformats-officedocument.presentationml.slide+xml"/>
  <Override PartName="/ppt/slides/slide92.xml" ContentType="application/vnd.openxmlformats-officedocument.presentationml.slide+xml"/>
  <Override PartName="/ppt/slides/slide18.xml" ContentType="application/vnd.openxmlformats-officedocument.presentationml.slide+xml"/>
  <Override PartName="/ppt/slides/slide93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_rels/presentation.xml.rels" ContentType="application/vnd.openxmlformats-package.relationships+xml"/>
  <Override PartName="/ppt/media/image40.png" ContentType="image/png"/>
  <Override PartName="/ppt/media/image38.jpeg" ContentType="image/jpeg"/>
  <Override PartName="/ppt/media/image34.jpeg" ContentType="image/jpeg"/>
  <Override PartName="/ppt/media/image33.png" ContentType="image/png"/>
  <Override PartName="/ppt/media/image32.png" ContentType="image/png"/>
  <Override PartName="/ppt/media/image31.jpeg" ContentType="image/jpeg"/>
  <Override PartName="/ppt/media/image29.jpeg" ContentType="image/jpeg"/>
  <Override PartName="/ppt/media/image28.png" ContentType="image/png"/>
  <Override PartName="/ppt/media/image27.jpeg" ContentType="image/jpeg"/>
  <Override PartName="/ppt/media/image26.png" ContentType="image/png"/>
  <Override PartName="/ppt/media/image35.jpeg" ContentType="image/jpeg"/>
  <Override PartName="/ppt/media/image10.jpeg" ContentType="image/jpeg"/>
  <Override PartName="/ppt/media/image23.jpeg" ContentType="image/jpeg"/>
  <Override PartName="/ppt/media/image7.jpeg" ContentType="image/jpeg"/>
  <Override PartName="/ppt/media/image37.png" ContentType="image/png"/>
  <Override PartName="/ppt/media/image30.jpeg" ContentType="image/jpeg"/>
  <Override PartName="/ppt/media/image2.png" ContentType="image/png"/>
  <Override PartName="/ppt/media/image22.jpeg" ContentType="image/jpeg"/>
  <Override PartName="/ppt/media/image9.jpeg" ContentType="image/jpeg"/>
  <Override PartName="/ppt/media/image5.png" ContentType="image/png"/>
  <Override PartName="/ppt/media/image39.png" ContentType="image/png"/>
  <Override PartName="/ppt/media/image4.png" ContentType="image/png"/>
  <Override PartName="/ppt/media/image36.jpeg" ContentType="image/jpeg"/>
  <Override PartName="/ppt/media/image11.jpeg" ContentType="image/jpeg"/>
  <Override PartName="/ppt/media/image25.png" ContentType="image/png"/>
  <Override PartName="/ppt/media/image24.jpeg" ContentType="image/jpeg"/>
  <Override PartName="/ppt/media/image8.jpeg" ContentType="image/jpeg"/>
  <Override PartName="/ppt/media/image1.png" ContentType="image/png"/>
  <Override PartName="/ppt/media/image3.png" ContentType="image/png"/>
  <Override PartName="/ppt/media/image19.jpeg" ContentType="image/jpeg"/>
  <Override PartName="/ppt/media/image20.jpeg" ContentType="image/jpeg"/>
  <Override PartName="/ppt/media/image12.jpeg" ContentType="image/jpeg"/>
  <Override PartName="/ppt/media/image13.jpeg" ContentType="image/jpeg"/>
  <Override PartName="/ppt/media/image6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21.jpeg" ContentType="image/jpeg"/>
  <Override PartName="/ppt/media/image17.jpeg" ContentType="image/jpeg"/>
  <Override PartName="/ppt/media/image18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80920" y="316404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125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8809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25960" y="2282400"/>
            <a:ext cx="2114640" cy="16873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25960" y="2282400"/>
            <a:ext cx="2114640" cy="1687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30600" y="3047040"/>
            <a:ext cx="4930920" cy="29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809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125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80920" y="316404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80920" y="316404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125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809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025960" y="2282400"/>
            <a:ext cx="2114640" cy="168732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5025960" y="2282400"/>
            <a:ext cx="2114640" cy="1687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630600" y="3047040"/>
            <a:ext cx="4930920" cy="29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8809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125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80920" y="316404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880920" y="316404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125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8809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025960" y="2282400"/>
            <a:ext cx="2114640" cy="16873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5025960" y="2282400"/>
            <a:ext cx="2114640" cy="1687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30600" y="3047040"/>
            <a:ext cx="4930920" cy="29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809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168732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12520" y="316404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809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12520" y="2282760"/>
            <a:ext cx="507744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80920" y="3164040"/>
            <a:ext cx="10404720" cy="804600"/>
          </a:xfrm>
          <a:prstGeom prst="rect">
            <a:avLst/>
          </a:prstGeom>
        </p:spPr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77560"/>
            <a:ext cx="12191760" cy="280440"/>
          </a:xfrm>
          <a:custGeom>
            <a:avLst/>
            <a:gdLst/>
            <a:ahLst/>
            <a:rect l="l" t="t" r="r" b="b"/>
            <a:pathLst>
              <a:path w="12192000" h="280670">
                <a:moveTo>
                  <a:pt x="12192000" y="0"/>
                </a:moveTo>
                <a:lnTo>
                  <a:pt x="0" y="0"/>
                </a:lnTo>
                <a:lnTo>
                  <a:pt x="0" y="280413"/>
                </a:lnTo>
                <a:lnTo>
                  <a:pt x="12192000" y="2804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80920" y="2282760"/>
            <a:ext cx="10404720" cy="16873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36160" y="6336000"/>
            <a:ext cx="1218960" cy="4824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437"/>
              </a:lnSpc>
            </a:pP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</a:t>
            </a:r>
            <a:r>
              <a:rPr b="0" lang="en-GB" sz="1200" spc="-10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февраля </a:t>
            </a: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GB" sz="1200" spc="-8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-3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730240" y="6639120"/>
            <a:ext cx="256320" cy="203400"/>
          </a:xfrm>
          <a:prstGeom prst="rect">
            <a:avLst/>
          </a:prstGeom>
        </p:spPr>
        <p:txBody>
          <a:bodyPr lIns="0" rIns="0" tIns="0" bIns="0"/>
          <a:p>
            <a:pPr marL="38160">
              <a:lnSpc>
                <a:spcPts val="506"/>
              </a:lnSpc>
            </a:pPr>
            <a:fld id="{467E3B5E-F238-47D2-8589-4AAC0AE622C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577560"/>
            <a:ext cx="12191760" cy="280440"/>
          </a:xfrm>
          <a:custGeom>
            <a:avLst/>
            <a:gdLst/>
            <a:ahLst/>
            <a:rect l="l" t="t" r="r" b="b"/>
            <a:pathLst>
              <a:path w="12192000" h="280670">
                <a:moveTo>
                  <a:pt x="12192000" y="0"/>
                </a:moveTo>
                <a:lnTo>
                  <a:pt x="0" y="0"/>
                </a:lnTo>
                <a:lnTo>
                  <a:pt x="0" y="280413"/>
                </a:lnTo>
                <a:lnTo>
                  <a:pt x="12192000" y="2804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/>
          </p:nvPr>
        </p:nvSpPr>
        <p:spPr>
          <a:xfrm>
            <a:off x="236160" y="6336000"/>
            <a:ext cx="1218960" cy="4824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437"/>
              </a:lnSpc>
            </a:pP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</a:t>
            </a:r>
            <a:r>
              <a:rPr b="0" lang="en-GB" sz="1200" spc="-10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февраля </a:t>
            </a: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GB" sz="1200" spc="-8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-3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11730240" y="6639120"/>
            <a:ext cx="256320" cy="203400"/>
          </a:xfrm>
          <a:prstGeom prst="rect">
            <a:avLst/>
          </a:prstGeom>
        </p:spPr>
        <p:txBody>
          <a:bodyPr lIns="0" rIns="0" tIns="0" bIns="0"/>
          <a:p>
            <a:pPr marL="38160">
              <a:lnSpc>
                <a:spcPts val="506"/>
              </a:lnSpc>
            </a:pPr>
            <a:fld id="{E46660E6-92B3-4269-9E14-7AC61FCF020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 hidden="1"/>
          <p:cNvSpPr/>
          <p:nvPr/>
        </p:nvSpPr>
        <p:spPr>
          <a:xfrm>
            <a:off x="0" y="6577560"/>
            <a:ext cx="12191760" cy="280440"/>
          </a:xfrm>
          <a:custGeom>
            <a:avLst/>
            <a:gdLst/>
            <a:ahLst/>
            <a:rect l="l" t="t" r="r" b="b"/>
            <a:pathLst>
              <a:path w="12192000" h="280670">
                <a:moveTo>
                  <a:pt x="12192000" y="0"/>
                </a:moveTo>
                <a:lnTo>
                  <a:pt x="0" y="0"/>
                </a:lnTo>
                <a:lnTo>
                  <a:pt x="0" y="280413"/>
                </a:lnTo>
                <a:lnTo>
                  <a:pt x="12192000" y="2804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77560"/>
            <a:ext cx="12191760" cy="280440"/>
          </a:xfrm>
          <a:custGeom>
            <a:avLst/>
            <a:gdLst/>
            <a:ahLst/>
            <a:rect l="l" t="t" r="r" b="b"/>
            <a:pathLst>
              <a:path w="12192000" h="280670">
                <a:moveTo>
                  <a:pt x="12192000" y="0"/>
                </a:moveTo>
                <a:lnTo>
                  <a:pt x="0" y="0"/>
                </a:lnTo>
                <a:lnTo>
                  <a:pt x="0" y="280413"/>
                </a:lnTo>
                <a:lnTo>
                  <a:pt x="12192000" y="2804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630600" y="3047040"/>
            <a:ext cx="4930920" cy="6346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GB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79080" y="1161360"/>
            <a:ext cx="3408840" cy="5370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7434360" y="1367280"/>
            <a:ext cx="4274640" cy="4119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ftr"/>
          </p:nvPr>
        </p:nvSpPr>
        <p:spPr>
          <a:xfrm>
            <a:off x="236160" y="6336000"/>
            <a:ext cx="1218960" cy="48240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437"/>
              </a:lnSpc>
            </a:pP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</a:t>
            </a:r>
            <a:r>
              <a:rPr b="0" lang="en-GB" sz="1200" spc="-10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февраля </a:t>
            </a: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GB" sz="1200" spc="-8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-3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8"/>
          <p:cNvSpPr>
            <a:spLocks noGrp="1"/>
          </p:cNvSpPr>
          <p:nvPr>
            <p:ph type="dt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9"/>
          <p:cNvSpPr>
            <a:spLocks noGrp="1"/>
          </p:cNvSpPr>
          <p:nvPr>
            <p:ph type="sldNum"/>
          </p:nvPr>
        </p:nvSpPr>
        <p:spPr>
          <a:xfrm>
            <a:off x="11730240" y="6639120"/>
            <a:ext cx="256320" cy="203400"/>
          </a:xfrm>
          <a:prstGeom prst="rect">
            <a:avLst/>
          </a:prstGeom>
        </p:spPr>
        <p:txBody>
          <a:bodyPr lIns="0" rIns="0" tIns="0" bIns="0"/>
          <a:p>
            <a:pPr marL="38160">
              <a:lnSpc>
                <a:spcPts val="506"/>
              </a:lnSpc>
            </a:pPr>
            <a:fld id="{75B8F584-7F05-492C-A99F-6A444F402AB2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hyperlink" Target="http://www.theregister.co.uk/Print/2013/06/10/inside_chinas_tianhe2_massive_hybrid_supercomputer/" TargetMode="External"/><Relationship Id="rId5" Type="http://schemas.openxmlformats.org/officeDocument/2006/relationships/hyperlink" Target="http://www.theregister.co.uk/Print/2013/06/10/inside_chinas_tianhe2_massive_hybrid_supercomputer/" TargetMode="External"/><Relationship Id="rId6" Type="http://schemas.openxmlformats.org/officeDocument/2006/relationships/hyperlink" Target="http://www.theregister.co.uk/Print/2013/06/10/inside_chinas_tianhe2_massive_hybrid_supercomputer/" TargetMode="External"/><Relationship Id="rId7" Type="http://schemas.openxmlformats.org/officeDocument/2006/relationships/hyperlink" Target="http://www.intel.ru/content/www/ru/ru/processors/xeon/xeon-phi-detail.html" TargetMode="External"/><Relationship Id="rId8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www.gotw.ca/publications/concurrency-ddj.htm" TargetMode="External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isocpp.org/std/the-standard" TargetMode="External"/><Relationship Id="rId2" Type="http://schemas.openxmlformats.org/officeDocument/2006/relationships/hyperlink" Target="http://open-std.org/JTC1/SC22/WG21/docs/papers/2015/n4567.pdf" TargetMode="External"/><Relationship Id="rId3" Type="http://schemas.openxmlformats.org/officeDocument/2006/relationships/image" Target="../media/image33.png"/><Relationship Id="rId4" Type="http://schemas.openxmlformats.org/officeDocument/2006/relationships/hyperlink" Target="https://isocpp.org/std/status" TargetMode="External"/><Relationship Id="rId5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cc.gnu.org/projects/cxx0x.html" TargetMode="External"/><Relationship Id="rId2" Type="http://schemas.openxmlformats.org/officeDocument/2006/relationships/hyperlink" Target="https://gcc.gnu.org/projects/cxx0x.html" TargetMode="External"/><Relationship Id="rId3" Type="http://schemas.openxmlformats.org/officeDocument/2006/relationships/hyperlink" Target="https://gcc.gnu.org/projects/cxx1y.html" TargetMode="External"/><Relationship Id="rId4" Type="http://schemas.openxmlformats.org/officeDocument/2006/relationships/hyperlink" Target="https://gcc.gnu.org/projects/cxx1y.html" TargetMode="External"/><Relationship Id="rId5" Type="http://schemas.openxmlformats.org/officeDocument/2006/relationships/hyperlink" Target="https://gcc.gnu.org/onlinedocs/gcc-5.3.0/libstdc%2B%2B/manual/manual/status.html#status.iso.2011" TargetMode="External"/><Relationship Id="rId6" Type="http://schemas.openxmlformats.org/officeDocument/2006/relationships/hyperlink" Target="http://clang.llvm.org/cxx_status.html" TargetMode="External"/><Relationship Id="rId7" Type="http://schemas.openxmlformats.org/officeDocument/2006/relationships/hyperlink" Target="http://clang.llvm.org/cxx_status.html" TargetMode="External"/><Relationship Id="rId8" Type="http://schemas.openxmlformats.org/officeDocument/2006/relationships/hyperlink" Target="http://clang.llvm.org/cxx_status.html" TargetMode="External"/><Relationship Id="rId9" Type="http://schemas.openxmlformats.org/officeDocument/2006/relationships/hyperlink" Target="http://clang.llvm.org/cxx_status.html" TargetMode="External"/><Relationship Id="rId10" Type="http://schemas.openxmlformats.org/officeDocument/2006/relationships/hyperlink" Target="http://clang.llvm.org/cxx_status.html" TargetMode="External"/><Relationship Id="rId11" Type="http://schemas.openxmlformats.org/officeDocument/2006/relationships/hyperlink" Target="http://clang.llvm.org/cxx_status.html" TargetMode="External"/><Relationship Id="rId12" Type="http://schemas.openxmlformats.org/officeDocument/2006/relationships/hyperlink" Target="http://clang.llvm.org/cxx_status.html" TargetMode="External"/><Relationship Id="rId13" Type="http://schemas.openxmlformats.org/officeDocument/2006/relationships/hyperlink" Target="http://clang.llvm.org/cxx_status.html" TargetMode="External"/><Relationship Id="rId14" Type="http://schemas.openxmlformats.org/officeDocument/2006/relationships/hyperlink" Target="http://clang.llvm.org/cxx_status.html" TargetMode="External"/><Relationship Id="rId15" Type="http://schemas.openxmlformats.org/officeDocument/2006/relationships/hyperlink" Target="http://clang.llvm.org/cxx_status.html" TargetMode="External"/><Relationship Id="rId16" Type="http://schemas.openxmlformats.org/officeDocument/2006/relationships/hyperlink" Target="http://clang.llvm.org/cxx_status.html" TargetMode="External"/><Relationship Id="rId17" Type="http://schemas.openxmlformats.org/officeDocument/2006/relationships/hyperlink" Target="http://clang.llvm.org/cxx_status.html" TargetMode="External"/><Relationship Id="rId18" Type="http://schemas.openxmlformats.org/officeDocument/2006/relationships/hyperlink" Target="http://clang.llvm.org/cxx_status.html" TargetMode="External"/><Relationship Id="rId19" Type="http://schemas.openxmlformats.org/officeDocument/2006/relationships/hyperlink" Target="http://clang.llvm.org/cxx_status.html" TargetMode="External"/><Relationship Id="rId20" Type="http://schemas.openxmlformats.org/officeDocument/2006/relationships/hyperlink" Target="http://clang.llvm.org/cxx_status.html" TargetMode="External"/><Relationship Id="rId21" Type="http://schemas.openxmlformats.org/officeDocument/2006/relationships/hyperlink" Target="http://clang.llvm.org/cxx_status.html" TargetMode="External"/><Relationship Id="rId22" Type="http://schemas.openxmlformats.org/officeDocument/2006/relationships/hyperlink" Target="http://clang.llvm.org/cxx_status.html" TargetMode="External"/><Relationship Id="rId23" Type="http://schemas.openxmlformats.org/officeDocument/2006/relationships/hyperlink" Target="http://clang.llvm.org/cxx_status.html" TargetMode="External"/><Relationship Id="rId24" Type="http://schemas.openxmlformats.org/officeDocument/2006/relationships/hyperlink" Target="http://clang.llvm.org/cxx_status.html" TargetMode="External"/><Relationship Id="rId25" Type="http://schemas.openxmlformats.org/officeDocument/2006/relationships/hyperlink" Target="http://clang.llvm.org/cxx_status.html" TargetMode="External"/><Relationship Id="rId26" Type="http://schemas.openxmlformats.org/officeDocument/2006/relationships/hyperlink" Target="http://clang.llvm.org/cxx_status.html" TargetMode="External"/><Relationship Id="rId27" Type="http://schemas.openxmlformats.org/officeDocument/2006/relationships/hyperlink" Target="http://clang.llvm.org/cxx_status.html" TargetMode="External"/><Relationship Id="rId28" Type="http://schemas.openxmlformats.org/officeDocument/2006/relationships/hyperlink" Target="http://clang.llvm.org/cxx_status.html" TargetMode="External"/><Relationship Id="rId29" Type="http://schemas.openxmlformats.org/officeDocument/2006/relationships/hyperlink" Target="http://clang.llvm.org/cxx_status.html" TargetMode="External"/><Relationship Id="rId30" Type="http://schemas.openxmlformats.org/officeDocument/2006/relationships/hyperlink" Target="https://software.intel.com/en-us/articles/c14-features-supported-by-intel-c-compiler" TargetMode="External"/><Relationship Id="rId31" Type="http://schemas.openxmlformats.org/officeDocument/2006/relationships/hyperlink" Target="http://www.oracle.com/technetwork/server-storage/solarisstudio/features/compilers-2332272.html" TargetMode="External"/><Relationship Id="rId32" Type="http://schemas.openxmlformats.org/officeDocument/2006/relationships/hyperlink" Target="http://blogs.msdn.com/b/vcblog/archive/2014/08/21/c-11-14-features-in-visual-studio-14-ctp3.aspx" TargetMode="External"/><Relationship Id="rId3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liveworkspace.org/" TargetMode="External"/><Relationship Id="rId2" Type="http://schemas.openxmlformats.org/officeDocument/2006/relationships/hyperlink" Target="http://coliru.stacked-crooked.com/" TargetMode="External"/><Relationship Id="rId3" Type="http://schemas.openxmlformats.org/officeDocument/2006/relationships/hyperlink" Target="http://coliru.stacked-crooked.com/" TargetMode="External"/><Relationship Id="rId4" Type="http://schemas.openxmlformats.org/officeDocument/2006/relationships/hyperlink" Target="http://gcc.godbolt.org/" TargetMode="External"/><Relationship Id="rId5" Type="http://schemas.openxmlformats.org/officeDocument/2006/relationships/hyperlink" Target="http://rise4fun.com/vcpp" TargetMode="External"/><Relationship Id="rId6" Type="http://schemas.openxmlformats.org/officeDocument/2006/relationships/hyperlink" Target="http://www.compileonline.com/" TargetMode="External"/><Relationship Id="rId7" Type="http://schemas.openxmlformats.org/officeDocument/2006/relationships/hyperlink" Target="http://comeaucomputing.com/tryitout" TargetMode="External"/><Relationship Id="rId8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://en.cppreference.com/w/cpp/thread/thread" TargetMode="External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image" Target="../media/image13.jpeg"/><Relationship Id="rId8" Type="http://schemas.openxmlformats.org/officeDocument/2006/relationships/image" Target="../media/image14.jpeg"/><Relationship Id="rId9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intel.com/content/dam/www/public/us/en/documents/manuals/64-ia-32-architectures-software-developer-manual-325462.pdf" TargetMode="External"/><Relationship Id="rId2" Type="http://schemas.openxmlformats.org/officeDocument/2006/relationships/hyperlink" Target="http://www.intel.com/content/dam/www/public/us/en/documents/manuals/64-ia-32-architectures-software-developer-manual-325462.pdf" TargetMode="External"/><Relationship Id="rId3" Type="http://schemas.openxmlformats.org/officeDocument/2006/relationships/hyperlink" Target="http://www.intel.com/content/dam/www/public/us/en/documents/manuals/64-ia-32-architectures-software-developer-manual-325462.pdf" TargetMode="External"/><Relationship Id="rId4" Type="http://schemas.openxmlformats.org/officeDocument/2006/relationships/hyperlink" Target="http://www.intel.com/content/dam/www/public/us/en/documents/manuals/64-ia-32-architectures-software-developer-manual-325462.pdf" TargetMode="External"/><Relationship Id="rId5" Type="http://schemas.openxmlformats.org/officeDocument/2006/relationships/hyperlink" Target="http://www.intel.com/content/dam/www/public/us/en/documents/manuals/64-ia-32-architectures-software-developer-manual-325462.pdf" TargetMode="External"/><Relationship Id="rId6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hyperlink" Target="http://arstechnica.com/gadgets/2013/05/a-look-at-haswell/2/" TargetMode="External"/><Relationship Id="rId3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hyperlink" Target="http://i.dell.com/sites/content/business/solutions/whitepapers/ja/Documents/HPC_Dell_11g_BIOS_Options_jp.pdf" TargetMode="External"/><Relationship Id="rId4" Type="http://schemas.openxmlformats.org/officeDocument/2006/relationships/hyperlink" Target="http://i.dell.com/sites/content/business/solutions/whitepapers/ja/Documents/HPC_Dell_11g_BIOS_Options_jp.pdf" TargetMode="External"/><Relationship Id="rId5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2191760" cy="3240000"/>
          </a:xfrm>
          <a:custGeom>
            <a:avLst/>
            <a:gdLst/>
            <a:ahLst/>
            <a:rect l="l" t="t" r="r" b="b"/>
            <a:pathLst>
              <a:path w="12192000" h="3240405">
                <a:moveTo>
                  <a:pt x="12192000" y="0"/>
                </a:moveTo>
                <a:lnTo>
                  <a:pt x="0" y="0"/>
                </a:lnTo>
                <a:lnTo>
                  <a:pt x="0" y="3240024"/>
                </a:lnTo>
                <a:lnTo>
                  <a:pt x="12192000" y="32400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2"/>
          <p:cNvSpPr txBox="1"/>
          <p:nvPr/>
        </p:nvSpPr>
        <p:spPr>
          <a:xfrm>
            <a:off x="1385640" y="864000"/>
            <a:ext cx="7470360" cy="1475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ts val="1930"/>
              </a:lnSpc>
            </a:pPr>
            <a:r>
              <a:rPr b="0" lang="en-GB" sz="48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Многопоточное</a:t>
            </a:r>
            <a:r>
              <a:rPr b="0" lang="en-GB" sz="48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48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программирование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45200" y="3599640"/>
            <a:ext cx="5711760" cy="2788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3"/>
          <p:cNvSpPr txBox="1"/>
          <p:nvPr/>
        </p:nvSpPr>
        <p:spPr>
          <a:xfrm>
            <a:off x="347400" y="128880"/>
            <a:ext cx="7628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Многопроцессорные NUMA-системы</a:t>
            </a:r>
            <a:r>
              <a:rPr b="0" lang="en-GB" sz="3200" spc="-10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(AMD)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488520" y="1160640"/>
            <a:ext cx="9650880" cy="18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(Non-Uniform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Architecture)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вычислительной системы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неоднородным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доступом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разделяемой</a:t>
            </a:r>
            <a:r>
              <a:rPr b="0" lang="en-GB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 сгруппированы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NUMA-узлы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 своей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локальной</a:t>
            </a:r>
            <a:r>
              <a:rPr b="0" lang="en-GB" sz="20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памятью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Доступ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локальной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NUMA-узла занимает меньше времени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сравнению  с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временем доступом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памяти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удаленных</a:t>
            </a:r>
            <a:r>
              <a:rPr b="0" lang="en-GB" sz="20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процессоров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7626960" y="2979000"/>
            <a:ext cx="3541680" cy="14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4-х процессорная</a:t>
            </a:r>
            <a:r>
              <a:rPr b="0" lang="en-GB" sz="1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NUMA-система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Каждый процессор</a:t>
            </a:r>
            <a:r>
              <a:rPr b="0" lang="en-GB" sz="18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имеет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интегрированный</a:t>
            </a:r>
            <a:r>
              <a:rPr b="0" lang="en-GB" sz="18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контроллер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</a:t>
            </a:r>
            <a:r>
              <a:rPr b="0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7626960" y="4534200"/>
            <a:ext cx="388908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 соединены</a:t>
            </a:r>
            <a:r>
              <a:rPr b="0" lang="en-GB" sz="18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шиной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1" lang="en-GB" sz="1800" spc="-12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Hyper-Transport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800" spc="-9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(системы </a:t>
            </a:r>
            <a:r>
              <a:rPr b="0" lang="en-GB" sz="1800" spc="-1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базе </a:t>
            </a:r>
            <a:r>
              <a:rPr b="0" lang="en-GB" sz="1800" spc="-4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процессоров</a:t>
            </a:r>
            <a:r>
              <a:rPr b="0" lang="en-GB" sz="1800" spc="12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7626960" y="5509800"/>
            <a:ext cx="402228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Доступ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удаленной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  занимает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больше</a:t>
            </a:r>
            <a:r>
              <a:rPr b="0" lang="en-GB" sz="18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времени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(для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Hyper-Transport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 на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30%,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2006</a:t>
            </a:r>
            <a:r>
              <a:rPr b="0" lang="en-GB" sz="18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4233960" y="5315400"/>
            <a:ext cx="1477440" cy="379440"/>
          </a:xfrm>
          <a:custGeom>
            <a:avLst/>
            <a:gdLst/>
            <a:ahLst/>
            <a:rect l="l" t="t" r="r" b="b"/>
            <a:pathLst>
              <a:path w="1477645" h="379729">
                <a:moveTo>
                  <a:pt x="73968" y="197757"/>
                </a:moveTo>
                <a:lnTo>
                  <a:pt x="49566" y="212122"/>
                </a:lnTo>
                <a:lnTo>
                  <a:pt x="51688" y="215518"/>
                </a:lnTo>
                <a:lnTo>
                  <a:pt x="64135" y="228345"/>
                </a:lnTo>
                <a:lnTo>
                  <a:pt x="105283" y="261873"/>
                </a:lnTo>
                <a:lnTo>
                  <a:pt x="154305" y="291528"/>
                </a:lnTo>
                <a:lnTo>
                  <a:pt x="191388" y="309029"/>
                </a:lnTo>
                <a:lnTo>
                  <a:pt x="231394" y="324713"/>
                </a:lnTo>
                <a:lnTo>
                  <a:pt x="274574" y="338594"/>
                </a:lnTo>
                <a:lnTo>
                  <a:pt x="320770" y="350583"/>
                </a:lnTo>
                <a:lnTo>
                  <a:pt x="368808" y="360451"/>
                </a:lnTo>
                <a:lnTo>
                  <a:pt x="419862" y="368363"/>
                </a:lnTo>
                <a:lnTo>
                  <a:pt x="500252" y="376173"/>
                </a:lnTo>
                <a:lnTo>
                  <a:pt x="556513" y="378777"/>
                </a:lnTo>
                <a:lnTo>
                  <a:pt x="585343" y="379158"/>
                </a:lnTo>
                <a:lnTo>
                  <a:pt x="614552" y="378967"/>
                </a:lnTo>
                <a:lnTo>
                  <a:pt x="689356" y="375983"/>
                </a:lnTo>
                <a:lnTo>
                  <a:pt x="763143" y="369455"/>
                </a:lnTo>
                <a:lnTo>
                  <a:pt x="835787" y="359549"/>
                </a:lnTo>
                <a:lnTo>
                  <a:pt x="885990" y="350583"/>
                </a:lnTo>
                <a:lnTo>
                  <a:pt x="585343" y="350583"/>
                </a:lnTo>
                <a:lnTo>
                  <a:pt x="585513" y="350582"/>
                </a:lnTo>
                <a:lnTo>
                  <a:pt x="557208" y="350204"/>
                </a:lnTo>
                <a:lnTo>
                  <a:pt x="502730" y="347687"/>
                </a:lnTo>
                <a:lnTo>
                  <a:pt x="502412" y="347687"/>
                </a:lnTo>
                <a:lnTo>
                  <a:pt x="449526" y="343065"/>
                </a:lnTo>
                <a:lnTo>
                  <a:pt x="449325" y="343065"/>
                </a:lnTo>
                <a:lnTo>
                  <a:pt x="423291" y="340017"/>
                </a:lnTo>
                <a:lnTo>
                  <a:pt x="423450" y="340017"/>
                </a:lnTo>
                <a:lnTo>
                  <a:pt x="398272" y="336346"/>
                </a:lnTo>
                <a:lnTo>
                  <a:pt x="373761" y="332295"/>
                </a:lnTo>
                <a:lnTo>
                  <a:pt x="349885" y="327698"/>
                </a:lnTo>
                <a:lnTo>
                  <a:pt x="327177" y="322706"/>
                </a:lnTo>
                <a:lnTo>
                  <a:pt x="327025" y="322706"/>
                </a:lnTo>
                <a:lnTo>
                  <a:pt x="304175" y="317080"/>
                </a:lnTo>
                <a:lnTo>
                  <a:pt x="282326" y="311086"/>
                </a:lnTo>
                <a:lnTo>
                  <a:pt x="261112" y="304622"/>
                </a:lnTo>
                <a:lnTo>
                  <a:pt x="240798" y="297713"/>
                </a:lnTo>
                <a:lnTo>
                  <a:pt x="221745" y="290614"/>
                </a:lnTo>
                <a:lnTo>
                  <a:pt x="221614" y="290614"/>
                </a:lnTo>
                <a:lnTo>
                  <a:pt x="202564" y="282701"/>
                </a:lnTo>
                <a:lnTo>
                  <a:pt x="184944" y="274827"/>
                </a:lnTo>
                <a:lnTo>
                  <a:pt x="184404" y="274586"/>
                </a:lnTo>
                <a:lnTo>
                  <a:pt x="167386" y="266064"/>
                </a:lnTo>
                <a:lnTo>
                  <a:pt x="151130" y="257174"/>
                </a:lnTo>
                <a:lnTo>
                  <a:pt x="135762" y="247903"/>
                </a:lnTo>
                <a:lnTo>
                  <a:pt x="121981" y="238632"/>
                </a:lnTo>
                <a:lnTo>
                  <a:pt x="108519" y="228853"/>
                </a:lnTo>
                <a:lnTo>
                  <a:pt x="107823" y="228345"/>
                </a:lnTo>
                <a:lnTo>
                  <a:pt x="95992" y="218566"/>
                </a:lnTo>
                <a:lnTo>
                  <a:pt x="84393" y="208152"/>
                </a:lnTo>
                <a:lnTo>
                  <a:pt x="75511" y="199135"/>
                </a:lnTo>
                <a:lnTo>
                  <a:pt x="75057" y="199135"/>
                </a:lnTo>
                <a:lnTo>
                  <a:pt x="73968" y="197757"/>
                </a:lnTo>
                <a:close/>
                <a:moveTo>
                  <a:pt x="585513" y="350582"/>
                </a:moveTo>
                <a:lnTo>
                  <a:pt x="585343" y="350583"/>
                </a:lnTo>
                <a:lnTo>
                  <a:pt x="585597" y="350583"/>
                </a:lnTo>
                <a:close/>
                <a:moveTo>
                  <a:pt x="892332" y="349351"/>
                </a:moveTo>
                <a:lnTo>
                  <a:pt x="650748" y="349364"/>
                </a:lnTo>
                <a:lnTo>
                  <a:pt x="613918" y="350392"/>
                </a:lnTo>
                <a:lnTo>
                  <a:pt x="585513" y="350582"/>
                </a:lnTo>
                <a:lnTo>
                  <a:pt x="885996" y="350582"/>
                </a:lnTo>
                <a:lnTo>
                  <a:pt x="892332" y="349351"/>
                </a:lnTo>
                <a:close/>
                <a:moveTo>
                  <a:pt x="557297" y="350204"/>
                </a:moveTo>
                <a:lnTo>
                  <a:pt x="557530" y="350215"/>
                </a:lnTo>
                <a:lnTo>
                  <a:pt x="558097" y="350215"/>
                </a:lnTo>
                <a:lnTo>
                  <a:pt x="557297" y="350204"/>
                </a:lnTo>
                <a:close/>
                <a:moveTo>
                  <a:pt x="557254" y="350202"/>
                </a:moveTo>
                <a:moveTo>
                  <a:pt x="902075" y="347459"/>
                </a:moveTo>
                <a:lnTo>
                  <a:pt x="687579" y="347467"/>
                </a:lnTo>
                <a:lnTo>
                  <a:pt x="650834" y="349359"/>
                </a:lnTo>
                <a:lnTo>
                  <a:pt x="651129" y="349351"/>
                </a:lnTo>
                <a:lnTo>
                  <a:pt x="892332" y="349351"/>
                </a:lnTo>
                <a:lnTo>
                  <a:pt x="902075" y="347459"/>
                </a:lnTo>
                <a:close/>
                <a:moveTo>
                  <a:pt x="502056" y="347656"/>
                </a:moveTo>
                <a:lnTo>
                  <a:pt x="502412" y="347687"/>
                </a:lnTo>
                <a:lnTo>
                  <a:pt x="502730" y="347687"/>
                </a:lnTo>
                <a:lnTo>
                  <a:pt x="502056" y="347656"/>
                </a:lnTo>
                <a:close/>
                <a:moveTo>
                  <a:pt x="501976" y="347649"/>
                </a:moveTo>
                <a:moveTo>
                  <a:pt x="931597" y="341033"/>
                </a:moveTo>
                <a:lnTo>
                  <a:pt x="760222" y="341033"/>
                </a:lnTo>
                <a:lnTo>
                  <a:pt x="723773" y="344652"/>
                </a:lnTo>
                <a:lnTo>
                  <a:pt x="687542" y="347467"/>
                </a:lnTo>
                <a:lnTo>
                  <a:pt x="687705" y="347459"/>
                </a:lnTo>
                <a:lnTo>
                  <a:pt x="902075" y="347459"/>
                </a:lnTo>
                <a:lnTo>
                  <a:pt x="906652" y="346570"/>
                </a:lnTo>
                <a:lnTo>
                  <a:pt x="931597" y="341033"/>
                </a:lnTo>
                <a:close/>
                <a:moveTo>
                  <a:pt x="448945" y="343014"/>
                </a:moveTo>
                <a:lnTo>
                  <a:pt x="449325" y="343065"/>
                </a:lnTo>
                <a:lnTo>
                  <a:pt x="449526" y="343065"/>
                </a:lnTo>
                <a:lnTo>
                  <a:pt x="448945" y="343014"/>
                </a:lnTo>
                <a:close/>
                <a:moveTo>
                  <a:pt x="795909" y="336588"/>
                </a:moveTo>
                <a:lnTo>
                  <a:pt x="759851" y="341069"/>
                </a:lnTo>
                <a:lnTo>
                  <a:pt x="760222" y="341033"/>
                </a:lnTo>
                <a:lnTo>
                  <a:pt x="931597" y="341033"/>
                </a:lnTo>
                <a:lnTo>
                  <a:pt x="941324" y="338874"/>
                </a:lnTo>
                <a:lnTo>
                  <a:pt x="950414" y="336638"/>
                </a:lnTo>
                <a:lnTo>
                  <a:pt x="795655" y="336638"/>
                </a:lnTo>
                <a:lnTo>
                  <a:pt x="795909" y="336588"/>
                </a:lnTo>
                <a:close/>
                <a:moveTo>
                  <a:pt x="423450" y="340017"/>
                </a:moveTo>
                <a:lnTo>
                  <a:pt x="423291" y="340017"/>
                </a:lnTo>
                <a:lnTo>
                  <a:pt x="423799" y="340067"/>
                </a:lnTo>
                <a:lnTo>
                  <a:pt x="423450" y="340017"/>
                </a:lnTo>
                <a:close/>
                <a:moveTo>
                  <a:pt x="972106" y="331304"/>
                </a:moveTo>
                <a:lnTo>
                  <a:pt x="831469" y="331304"/>
                </a:lnTo>
                <a:lnTo>
                  <a:pt x="795655" y="336638"/>
                </a:lnTo>
                <a:lnTo>
                  <a:pt x="950414" y="336638"/>
                </a:lnTo>
                <a:lnTo>
                  <a:pt x="972106" y="331304"/>
                </a:lnTo>
                <a:close/>
                <a:moveTo>
                  <a:pt x="398470" y="336375"/>
                </a:moveTo>
                <a:moveTo>
                  <a:pt x="398295" y="336346"/>
                </a:moveTo>
                <a:lnTo>
                  <a:pt x="398470" y="336375"/>
                </a:lnTo>
                <a:lnTo>
                  <a:pt x="398295" y="336346"/>
                </a:lnTo>
                <a:close/>
                <a:moveTo>
                  <a:pt x="374120" y="332354"/>
                </a:moveTo>
                <a:moveTo>
                  <a:pt x="373811" y="332295"/>
                </a:moveTo>
                <a:lnTo>
                  <a:pt x="374120" y="332354"/>
                </a:lnTo>
                <a:lnTo>
                  <a:pt x="373811" y="332295"/>
                </a:lnTo>
                <a:close/>
                <a:moveTo>
                  <a:pt x="1018467" y="318554"/>
                </a:moveTo>
                <a:lnTo>
                  <a:pt x="901064" y="318554"/>
                </a:lnTo>
                <a:lnTo>
                  <a:pt x="866139" y="325323"/>
                </a:lnTo>
                <a:lnTo>
                  <a:pt x="831088" y="331355"/>
                </a:lnTo>
                <a:lnTo>
                  <a:pt x="831469" y="331304"/>
                </a:lnTo>
                <a:lnTo>
                  <a:pt x="972106" y="331304"/>
                </a:lnTo>
                <a:lnTo>
                  <a:pt x="975360" y="330504"/>
                </a:lnTo>
                <a:lnTo>
                  <a:pt x="1008761" y="321462"/>
                </a:lnTo>
                <a:lnTo>
                  <a:pt x="1018467" y="318554"/>
                </a:lnTo>
                <a:close/>
                <a:moveTo>
                  <a:pt x="349975" y="327698"/>
                </a:moveTo>
                <a:lnTo>
                  <a:pt x="350266" y="327761"/>
                </a:lnTo>
                <a:lnTo>
                  <a:pt x="349975" y="327698"/>
                </a:lnTo>
                <a:close/>
                <a:moveTo>
                  <a:pt x="866394" y="325259"/>
                </a:moveTo>
                <a:lnTo>
                  <a:pt x="866026" y="325323"/>
                </a:lnTo>
                <a:lnTo>
                  <a:pt x="866394" y="325259"/>
                </a:lnTo>
                <a:close/>
                <a:moveTo>
                  <a:pt x="326771" y="322618"/>
                </a:moveTo>
                <a:lnTo>
                  <a:pt x="327025" y="322706"/>
                </a:lnTo>
                <a:lnTo>
                  <a:pt x="327177" y="322706"/>
                </a:lnTo>
                <a:lnTo>
                  <a:pt x="326771" y="322618"/>
                </a:lnTo>
                <a:close/>
                <a:moveTo>
                  <a:pt x="1043483" y="311010"/>
                </a:moveTo>
                <a:lnTo>
                  <a:pt x="934974" y="311010"/>
                </a:lnTo>
                <a:lnTo>
                  <a:pt x="900766" y="318611"/>
                </a:lnTo>
                <a:lnTo>
                  <a:pt x="901064" y="318554"/>
                </a:lnTo>
                <a:lnTo>
                  <a:pt x="1018467" y="318554"/>
                </a:lnTo>
                <a:lnTo>
                  <a:pt x="1041526" y="311645"/>
                </a:lnTo>
                <a:lnTo>
                  <a:pt x="1043483" y="311010"/>
                </a:lnTo>
                <a:close/>
                <a:moveTo>
                  <a:pt x="304268" y="317106"/>
                </a:moveTo>
                <a:lnTo>
                  <a:pt x="304546" y="317182"/>
                </a:lnTo>
                <a:lnTo>
                  <a:pt x="304268" y="317106"/>
                </a:lnTo>
                <a:close/>
                <a:moveTo>
                  <a:pt x="304175" y="317080"/>
                </a:moveTo>
                <a:moveTo>
                  <a:pt x="282379" y="311102"/>
                </a:moveTo>
                <a:lnTo>
                  <a:pt x="282701" y="311200"/>
                </a:lnTo>
                <a:lnTo>
                  <a:pt x="282379" y="311102"/>
                </a:lnTo>
                <a:close/>
                <a:moveTo>
                  <a:pt x="282326" y="311086"/>
                </a:moveTo>
                <a:moveTo>
                  <a:pt x="1068796" y="302793"/>
                </a:moveTo>
                <a:lnTo>
                  <a:pt x="968375" y="302793"/>
                </a:lnTo>
                <a:lnTo>
                  <a:pt x="934593" y="311086"/>
                </a:lnTo>
                <a:lnTo>
                  <a:pt x="934974" y="311010"/>
                </a:lnTo>
                <a:lnTo>
                  <a:pt x="1043483" y="311010"/>
                </a:lnTo>
                <a:lnTo>
                  <a:pt x="1068796" y="302793"/>
                </a:lnTo>
                <a:close/>
                <a:moveTo>
                  <a:pt x="261207" y="304622"/>
                </a:moveTo>
                <a:lnTo>
                  <a:pt x="261620" y="304761"/>
                </a:lnTo>
                <a:lnTo>
                  <a:pt x="261207" y="304622"/>
                </a:lnTo>
                <a:close/>
                <a:moveTo>
                  <a:pt x="1094286" y="293928"/>
                </a:moveTo>
                <a:lnTo>
                  <a:pt x="1001141" y="293928"/>
                </a:lnTo>
                <a:lnTo>
                  <a:pt x="967994" y="302882"/>
                </a:lnTo>
                <a:lnTo>
                  <a:pt x="968375" y="302793"/>
                </a:lnTo>
                <a:lnTo>
                  <a:pt x="1068796" y="302793"/>
                </a:lnTo>
                <a:lnTo>
                  <a:pt x="1073531" y="301256"/>
                </a:lnTo>
                <a:lnTo>
                  <a:pt x="1094286" y="293928"/>
                </a:lnTo>
                <a:close/>
                <a:moveTo>
                  <a:pt x="240858" y="297735"/>
                </a:moveTo>
                <a:lnTo>
                  <a:pt x="241173" y="297853"/>
                </a:lnTo>
                <a:lnTo>
                  <a:pt x="240858" y="297735"/>
                </a:lnTo>
                <a:close/>
                <a:moveTo>
                  <a:pt x="240798" y="297713"/>
                </a:moveTo>
                <a:moveTo>
                  <a:pt x="1145805" y="274129"/>
                </a:moveTo>
                <a:lnTo>
                  <a:pt x="1064514" y="274129"/>
                </a:lnTo>
                <a:lnTo>
                  <a:pt x="1032891" y="284416"/>
                </a:lnTo>
                <a:lnTo>
                  <a:pt x="1000760" y="294030"/>
                </a:lnTo>
                <a:lnTo>
                  <a:pt x="1001141" y="293928"/>
                </a:lnTo>
                <a:lnTo>
                  <a:pt x="1094286" y="293928"/>
                </a:lnTo>
                <a:lnTo>
                  <a:pt x="1104646" y="290271"/>
                </a:lnTo>
                <a:lnTo>
                  <a:pt x="1135126" y="278599"/>
                </a:lnTo>
                <a:lnTo>
                  <a:pt x="1145805" y="274129"/>
                </a:lnTo>
                <a:close/>
                <a:moveTo>
                  <a:pt x="221234" y="290423"/>
                </a:moveTo>
                <a:lnTo>
                  <a:pt x="221614" y="290614"/>
                </a:lnTo>
                <a:lnTo>
                  <a:pt x="221745" y="290614"/>
                </a:lnTo>
                <a:lnTo>
                  <a:pt x="221234" y="290423"/>
                </a:lnTo>
                <a:close/>
                <a:moveTo>
                  <a:pt x="1033145" y="284314"/>
                </a:moveTo>
                <a:lnTo>
                  <a:pt x="1032806" y="284416"/>
                </a:lnTo>
                <a:lnTo>
                  <a:pt x="1033145" y="284314"/>
                </a:lnTo>
                <a:close/>
                <a:moveTo>
                  <a:pt x="202726" y="282769"/>
                </a:moveTo>
                <a:lnTo>
                  <a:pt x="202946" y="282867"/>
                </a:lnTo>
                <a:lnTo>
                  <a:pt x="202726" y="282769"/>
                </a:lnTo>
                <a:close/>
                <a:moveTo>
                  <a:pt x="202576" y="282701"/>
                </a:moveTo>
                <a:lnTo>
                  <a:pt x="202726" y="282769"/>
                </a:lnTo>
                <a:lnTo>
                  <a:pt x="202576" y="282701"/>
                </a:lnTo>
                <a:close/>
                <a:moveTo>
                  <a:pt x="184641" y="274692"/>
                </a:moveTo>
                <a:lnTo>
                  <a:pt x="184912" y="274827"/>
                </a:lnTo>
                <a:lnTo>
                  <a:pt x="184641" y="274692"/>
                </a:lnTo>
                <a:close/>
                <a:moveTo>
                  <a:pt x="184429" y="274586"/>
                </a:moveTo>
                <a:lnTo>
                  <a:pt x="184641" y="274692"/>
                </a:lnTo>
                <a:lnTo>
                  <a:pt x="184429" y="274586"/>
                </a:lnTo>
                <a:close/>
                <a:moveTo>
                  <a:pt x="1170970" y="263397"/>
                </a:moveTo>
                <a:lnTo>
                  <a:pt x="1094994" y="263397"/>
                </a:lnTo>
                <a:lnTo>
                  <a:pt x="1064133" y="274243"/>
                </a:lnTo>
                <a:lnTo>
                  <a:pt x="1064514" y="274129"/>
                </a:lnTo>
                <a:lnTo>
                  <a:pt x="1145805" y="274129"/>
                </a:lnTo>
                <a:lnTo>
                  <a:pt x="1164462" y="266319"/>
                </a:lnTo>
                <a:lnTo>
                  <a:pt x="1170970" y="263397"/>
                </a:lnTo>
                <a:close/>
                <a:moveTo>
                  <a:pt x="167428" y="266064"/>
                </a:moveTo>
                <a:lnTo>
                  <a:pt x="167894" y="266319"/>
                </a:lnTo>
                <a:lnTo>
                  <a:pt x="167428" y="266064"/>
                </a:lnTo>
                <a:close/>
                <a:moveTo>
                  <a:pt x="1220837" y="240029"/>
                </a:moveTo>
                <a:lnTo>
                  <a:pt x="1153287" y="240029"/>
                </a:lnTo>
                <a:lnTo>
                  <a:pt x="1124331" y="252094"/>
                </a:lnTo>
                <a:lnTo>
                  <a:pt x="1094613" y="263524"/>
                </a:lnTo>
                <a:lnTo>
                  <a:pt x="1094994" y="263397"/>
                </a:lnTo>
                <a:lnTo>
                  <a:pt x="1170970" y="263397"/>
                </a:lnTo>
                <a:lnTo>
                  <a:pt x="1193038" y="253491"/>
                </a:lnTo>
                <a:lnTo>
                  <a:pt x="1220837" y="240029"/>
                </a:lnTo>
                <a:close/>
                <a:moveTo>
                  <a:pt x="151214" y="257174"/>
                </a:moveTo>
                <a:lnTo>
                  <a:pt x="151637" y="257428"/>
                </a:lnTo>
                <a:lnTo>
                  <a:pt x="151214" y="257174"/>
                </a:lnTo>
                <a:close/>
                <a:moveTo>
                  <a:pt x="1124585" y="251967"/>
                </a:moveTo>
                <a:lnTo>
                  <a:pt x="1124255" y="252094"/>
                </a:lnTo>
                <a:lnTo>
                  <a:pt x="1124585" y="251967"/>
                </a:lnTo>
                <a:close/>
                <a:moveTo>
                  <a:pt x="135828" y="247903"/>
                </a:moveTo>
                <a:lnTo>
                  <a:pt x="136398" y="248285"/>
                </a:lnTo>
                <a:lnTo>
                  <a:pt x="135828" y="247903"/>
                </a:lnTo>
                <a:close/>
                <a:moveTo>
                  <a:pt x="18161" y="131190"/>
                </a:moveTo>
                <a:lnTo>
                  <a:pt x="0" y="241299"/>
                </a:lnTo>
                <a:lnTo>
                  <a:pt x="49566" y="212122"/>
                </a:lnTo>
                <a:lnTo>
                  <a:pt x="42163" y="200278"/>
                </a:lnTo>
                <a:lnTo>
                  <a:pt x="66548" y="185292"/>
                </a:lnTo>
                <a:lnTo>
                  <a:pt x="95143" y="185292"/>
                </a:lnTo>
                <a:lnTo>
                  <a:pt x="123189" y="168782"/>
                </a:lnTo>
                <a:lnTo>
                  <a:pt x="18161" y="131190"/>
                </a:lnTo>
                <a:close/>
                <a:moveTo>
                  <a:pt x="1244371" y="227583"/>
                </a:moveTo>
                <a:lnTo>
                  <a:pt x="1181100" y="227583"/>
                </a:lnTo>
                <a:lnTo>
                  <a:pt x="1152906" y="240156"/>
                </a:lnTo>
                <a:lnTo>
                  <a:pt x="1153287" y="240029"/>
                </a:lnTo>
                <a:lnTo>
                  <a:pt x="1220837" y="240029"/>
                </a:lnTo>
                <a:lnTo>
                  <a:pt x="1244371" y="227583"/>
                </a:lnTo>
                <a:close/>
                <a:moveTo>
                  <a:pt x="121412" y="238251"/>
                </a:moveTo>
                <a:lnTo>
                  <a:pt x="121920" y="238632"/>
                </a:lnTo>
                <a:lnTo>
                  <a:pt x="121412" y="238251"/>
                </a:lnTo>
                <a:close/>
                <a:moveTo>
                  <a:pt x="107990" y="228468"/>
                </a:moveTo>
                <a:lnTo>
                  <a:pt x="108458" y="228853"/>
                </a:lnTo>
                <a:lnTo>
                  <a:pt x="107990" y="228468"/>
                </a:lnTo>
                <a:close/>
                <a:moveTo>
                  <a:pt x="107842" y="228345"/>
                </a:moveTo>
                <a:lnTo>
                  <a:pt x="107990" y="228468"/>
                </a:lnTo>
                <a:lnTo>
                  <a:pt x="107842" y="228345"/>
                </a:lnTo>
                <a:close/>
                <a:moveTo>
                  <a:pt x="1207897" y="214502"/>
                </a:moveTo>
                <a:lnTo>
                  <a:pt x="1180719" y="227710"/>
                </a:lnTo>
                <a:lnTo>
                  <a:pt x="1181100" y="227583"/>
                </a:lnTo>
                <a:lnTo>
                  <a:pt x="1244371" y="227583"/>
                </a:lnTo>
                <a:lnTo>
                  <a:pt x="1247013" y="226186"/>
                </a:lnTo>
                <a:lnTo>
                  <a:pt x="1267423" y="214756"/>
                </a:lnTo>
                <a:lnTo>
                  <a:pt x="1207516" y="214756"/>
                </a:lnTo>
                <a:lnTo>
                  <a:pt x="1207897" y="214502"/>
                </a:lnTo>
                <a:close/>
                <a:moveTo>
                  <a:pt x="95376" y="218058"/>
                </a:moveTo>
                <a:lnTo>
                  <a:pt x="95885" y="218566"/>
                </a:lnTo>
                <a:lnTo>
                  <a:pt x="95376" y="218058"/>
                </a:lnTo>
                <a:close/>
                <a:moveTo>
                  <a:pt x="1303401" y="157987"/>
                </a:moveTo>
                <a:lnTo>
                  <a:pt x="1280922" y="173100"/>
                </a:lnTo>
                <a:lnTo>
                  <a:pt x="1257681" y="187451"/>
                </a:lnTo>
                <a:lnTo>
                  <a:pt x="1233170" y="201294"/>
                </a:lnTo>
                <a:lnTo>
                  <a:pt x="1207516" y="214756"/>
                </a:lnTo>
                <a:lnTo>
                  <a:pt x="1267423" y="214756"/>
                </a:lnTo>
                <a:lnTo>
                  <a:pt x="1319530" y="181609"/>
                </a:lnTo>
                <a:lnTo>
                  <a:pt x="1350639" y="158368"/>
                </a:lnTo>
                <a:lnTo>
                  <a:pt x="1303020" y="158368"/>
                </a:lnTo>
                <a:lnTo>
                  <a:pt x="1303401" y="157987"/>
                </a:lnTo>
                <a:close/>
                <a:moveTo>
                  <a:pt x="66548" y="185292"/>
                </a:moveTo>
                <a:lnTo>
                  <a:pt x="42163" y="200278"/>
                </a:lnTo>
                <a:lnTo>
                  <a:pt x="49566" y="212122"/>
                </a:lnTo>
                <a:lnTo>
                  <a:pt x="73968" y="197757"/>
                </a:lnTo>
                <a:lnTo>
                  <a:pt x="73151" y="196722"/>
                </a:lnTo>
                <a:lnTo>
                  <a:pt x="73573" y="196722"/>
                </a:lnTo>
                <a:lnTo>
                  <a:pt x="66548" y="185292"/>
                </a:lnTo>
                <a:close/>
                <a:moveTo>
                  <a:pt x="83816" y="207630"/>
                </a:moveTo>
                <a:lnTo>
                  <a:pt x="84327" y="208152"/>
                </a:lnTo>
                <a:lnTo>
                  <a:pt x="83816" y="207630"/>
                </a:lnTo>
                <a:close/>
                <a:moveTo>
                  <a:pt x="83707" y="207517"/>
                </a:moveTo>
                <a:moveTo>
                  <a:pt x="1233551" y="201040"/>
                </a:moveTo>
                <a:lnTo>
                  <a:pt x="1233068" y="201294"/>
                </a:lnTo>
                <a:lnTo>
                  <a:pt x="1233551" y="201040"/>
                </a:lnTo>
                <a:close/>
                <a:moveTo>
                  <a:pt x="74092" y="197684"/>
                </a:moveTo>
                <a:lnTo>
                  <a:pt x="74069" y="197884"/>
                </a:lnTo>
                <a:lnTo>
                  <a:pt x="75057" y="199135"/>
                </a:lnTo>
                <a:lnTo>
                  <a:pt x="74287" y="197884"/>
                </a:lnTo>
                <a:lnTo>
                  <a:pt x="74092" y="197684"/>
                </a:lnTo>
                <a:close/>
                <a:moveTo>
                  <a:pt x="74287" y="197884"/>
                </a:moveTo>
                <a:lnTo>
                  <a:pt x="75057" y="199135"/>
                </a:lnTo>
                <a:lnTo>
                  <a:pt x="75511" y="199135"/>
                </a:lnTo>
                <a:lnTo>
                  <a:pt x="74287" y="197884"/>
                </a:lnTo>
                <a:close/>
                <a:moveTo>
                  <a:pt x="74145" y="197653"/>
                </a:moveTo>
                <a:lnTo>
                  <a:pt x="74287" y="197884"/>
                </a:lnTo>
                <a:lnTo>
                  <a:pt x="74145" y="197653"/>
                </a:lnTo>
                <a:close/>
                <a:moveTo>
                  <a:pt x="73151" y="196722"/>
                </a:moveTo>
                <a:lnTo>
                  <a:pt x="73968" y="197757"/>
                </a:lnTo>
                <a:lnTo>
                  <a:pt x="73151" y="196722"/>
                </a:lnTo>
                <a:close/>
                <a:moveTo>
                  <a:pt x="73573" y="196722"/>
                </a:moveTo>
                <a:lnTo>
                  <a:pt x="73151" y="196722"/>
                </a:lnTo>
                <a:lnTo>
                  <a:pt x="74092" y="197684"/>
                </a:lnTo>
                <a:lnTo>
                  <a:pt x="73573" y="196722"/>
                </a:lnTo>
                <a:close/>
                <a:moveTo>
                  <a:pt x="95143" y="185292"/>
                </a:moveTo>
                <a:lnTo>
                  <a:pt x="66548" y="185292"/>
                </a:lnTo>
                <a:lnTo>
                  <a:pt x="74145" y="197653"/>
                </a:lnTo>
                <a:lnTo>
                  <a:pt x="95143" y="185292"/>
                </a:lnTo>
                <a:close/>
                <a:moveTo>
                  <a:pt x="1258062" y="187197"/>
                </a:moveTo>
                <a:lnTo>
                  <a:pt x="1257613" y="187451"/>
                </a:lnTo>
                <a:lnTo>
                  <a:pt x="1258062" y="187197"/>
                </a:lnTo>
                <a:close/>
                <a:moveTo>
                  <a:pt x="1281430" y="172719"/>
                </a:moveTo>
                <a:lnTo>
                  <a:pt x="1280815" y="173100"/>
                </a:lnTo>
                <a:lnTo>
                  <a:pt x="1281430" y="172719"/>
                </a:lnTo>
                <a:close/>
                <a:moveTo>
                  <a:pt x="1369382" y="142874"/>
                </a:moveTo>
                <a:lnTo>
                  <a:pt x="1324356" y="142874"/>
                </a:lnTo>
                <a:lnTo>
                  <a:pt x="1303020" y="158368"/>
                </a:lnTo>
                <a:lnTo>
                  <a:pt x="1350639" y="158368"/>
                </a:lnTo>
                <a:lnTo>
                  <a:pt x="1361821" y="149478"/>
                </a:lnTo>
                <a:lnTo>
                  <a:pt x="1369382" y="142874"/>
                </a:lnTo>
                <a:close/>
                <a:moveTo>
                  <a:pt x="1386665" y="127253"/>
                </a:moveTo>
                <a:lnTo>
                  <a:pt x="1343787" y="127253"/>
                </a:lnTo>
                <a:lnTo>
                  <a:pt x="1324006" y="143128"/>
                </a:lnTo>
                <a:lnTo>
                  <a:pt x="1324356" y="142874"/>
                </a:lnTo>
                <a:lnTo>
                  <a:pt x="1369382" y="142874"/>
                </a:lnTo>
                <a:lnTo>
                  <a:pt x="1380871" y="132841"/>
                </a:lnTo>
                <a:lnTo>
                  <a:pt x="1386665" y="127253"/>
                </a:lnTo>
                <a:close/>
                <a:moveTo>
                  <a:pt x="1416766" y="95376"/>
                </a:moveTo>
                <a:lnTo>
                  <a:pt x="1378458" y="95376"/>
                </a:lnTo>
                <a:lnTo>
                  <a:pt x="1377823" y="96011"/>
                </a:lnTo>
                <a:lnTo>
                  <a:pt x="1361313" y="112013"/>
                </a:lnTo>
                <a:lnTo>
                  <a:pt x="1343279" y="127634"/>
                </a:lnTo>
                <a:lnTo>
                  <a:pt x="1343787" y="127253"/>
                </a:lnTo>
                <a:lnTo>
                  <a:pt x="1386665" y="127253"/>
                </a:lnTo>
                <a:lnTo>
                  <a:pt x="1398651" y="115696"/>
                </a:lnTo>
                <a:lnTo>
                  <a:pt x="1415161" y="97662"/>
                </a:lnTo>
                <a:lnTo>
                  <a:pt x="1416766" y="95376"/>
                </a:lnTo>
                <a:close/>
                <a:moveTo>
                  <a:pt x="1361821" y="111505"/>
                </a:moveTo>
                <a:lnTo>
                  <a:pt x="1361237" y="112013"/>
                </a:lnTo>
                <a:lnTo>
                  <a:pt x="1361821" y="111505"/>
                </a:lnTo>
                <a:close/>
                <a:moveTo>
                  <a:pt x="1467631" y="53974"/>
                </a:moveTo>
                <a:lnTo>
                  <a:pt x="1410843" y="53974"/>
                </a:lnTo>
                <a:lnTo>
                  <a:pt x="1434338" y="70357"/>
                </a:lnTo>
                <a:lnTo>
                  <a:pt x="1426871" y="80989"/>
                </a:lnTo>
                <a:lnTo>
                  <a:pt x="1477645" y="109854"/>
                </a:lnTo>
                <a:lnTo>
                  <a:pt x="1467631" y="53974"/>
                </a:lnTo>
                <a:close/>
                <a:moveTo>
                  <a:pt x="1377992" y="95828"/>
                </a:moveTo>
                <a:lnTo>
                  <a:pt x="1377803" y="96011"/>
                </a:lnTo>
                <a:lnTo>
                  <a:pt x="1377992" y="95828"/>
                </a:lnTo>
                <a:close/>
                <a:moveTo>
                  <a:pt x="1392760" y="79859"/>
                </a:moveTo>
                <a:lnTo>
                  <a:pt x="1377992" y="95828"/>
                </a:lnTo>
                <a:lnTo>
                  <a:pt x="1378458" y="95376"/>
                </a:lnTo>
                <a:lnTo>
                  <a:pt x="1416766" y="95376"/>
                </a:lnTo>
                <a:lnTo>
                  <a:pt x="1426871" y="80989"/>
                </a:lnTo>
                <a:lnTo>
                  <a:pt x="1426041" y="80517"/>
                </a:lnTo>
                <a:lnTo>
                  <a:pt x="1392301" y="80517"/>
                </a:lnTo>
                <a:lnTo>
                  <a:pt x="1392760" y="79859"/>
                </a:lnTo>
                <a:close/>
                <a:moveTo>
                  <a:pt x="1410843" y="53974"/>
                </a:moveTo>
                <a:lnTo>
                  <a:pt x="1401891" y="66788"/>
                </a:lnTo>
                <a:lnTo>
                  <a:pt x="1426871" y="80989"/>
                </a:lnTo>
                <a:lnTo>
                  <a:pt x="1434338" y="70357"/>
                </a:lnTo>
                <a:lnTo>
                  <a:pt x="1410843" y="53974"/>
                </a:lnTo>
                <a:close/>
                <a:moveTo>
                  <a:pt x="1393444" y="79120"/>
                </a:moveTo>
                <a:lnTo>
                  <a:pt x="1392760" y="79859"/>
                </a:lnTo>
                <a:lnTo>
                  <a:pt x="1392301" y="80517"/>
                </a:lnTo>
                <a:lnTo>
                  <a:pt x="1393444" y="79120"/>
                </a:lnTo>
                <a:close/>
                <a:moveTo>
                  <a:pt x="1423584" y="79120"/>
                </a:moveTo>
                <a:lnTo>
                  <a:pt x="1393444" y="79120"/>
                </a:lnTo>
                <a:lnTo>
                  <a:pt x="1392301" y="80517"/>
                </a:lnTo>
                <a:lnTo>
                  <a:pt x="1426041" y="80517"/>
                </a:lnTo>
                <a:lnTo>
                  <a:pt x="1423584" y="79120"/>
                </a:lnTo>
                <a:close/>
                <a:moveTo>
                  <a:pt x="1401891" y="66788"/>
                </a:moveTo>
                <a:lnTo>
                  <a:pt x="1392760" y="79859"/>
                </a:lnTo>
                <a:lnTo>
                  <a:pt x="1393444" y="79120"/>
                </a:lnTo>
                <a:lnTo>
                  <a:pt x="1423584" y="79120"/>
                </a:lnTo>
                <a:lnTo>
                  <a:pt x="1401891" y="66788"/>
                </a:lnTo>
                <a:close/>
                <a:moveTo>
                  <a:pt x="1457960" y="0"/>
                </a:moveTo>
                <a:lnTo>
                  <a:pt x="1353439" y="39242"/>
                </a:lnTo>
                <a:lnTo>
                  <a:pt x="1401891" y="66788"/>
                </a:lnTo>
                <a:lnTo>
                  <a:pt x="1410843" y="53974"/>
                </a:lnTo>
                <a:lnTo>
                  <a:pt x="1467631" y="53974"/>
                </a:lnTo>
                <a:lnTo>
                  <a:pt x="145796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>
            <a:off x="5373360" y="5555520"/>
            <a:ext cx="1712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</a:t>
            </a:r>
            <a:r>
              <a:rPr b="1" i="1" lang="en-GB" sz="1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</a:t>
            </a:r>
            <a:r>
              <a:rPr b="1" i="1" lang="en-GB" sz="1800" spc="-7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(fast)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3365280" y="4206960"/>
            <a:ext cx="1926360" cy="329040"/>
          </a:xfrm>
          <a:custGeom>
            <a:avLst/>
            <a:gdLst/>
            <a:ahLst/>
            <a:rect l="l" t="t" r="r" b="b"/>
            <a:pathLst>
              <a:path w="1926589" h="329564">
                <a:moveTo>
                  <a:pt x="69249" y="180161"/>
                </a:moveTo>
                <a:lnTo>
                  <a:pt x="48073" y="199502"/>
                </a:lnTo>
                <a:lnTo>
                  <a:pt x="57150" y="207899"/>
                </a:lnTo>
                <a:lnTo>
                  <a:pt x="68706" y="215392"/>
                </a:lnTo>
                <a:lnTo>
                  <a:pt x="104901" y="235585"/>
                </a:lnTo>
                <a:lnTo>
                  <a:pt x="146176" y="253873"/>
                </a:lnTo>
                <a:lnTo>
                  <a:pt x="208533" y="275336"/>
                </a:lnTo>
                <a:lnTo>
                  <a:pt x="279272" y="293497"/>
                </a:lnTo>
                <a:lnTo>
                  <a:pt x="317626" y="301244"/>
                </a:lnTo>
                <a:lnTo>
                  <a:pt x="357885" y="308101"/>
                </a:lnTo>
                <a:lnTo>
                  <a:pt x="400176" y="314070"/>
                </a:lnTo>
                <a:lnTo>
                  <a:pt x="444118" y="319024"/>
                </a:lnTo>
                <a:lnTo>
                  <a:pt x="490346" y="323214"/>
                </a:lnTo>
                <a:lnTo>
                  <a:pt x="537590" y="326263"/>
                </a:lnTo>
                <a:lnTo>
                  <a:pt x="585469" y="328294"/>
                </a:lnTo>
                <a:lnTo>
                  <a:pt x="634238" y="329438"/>
                </a:lnTo>
                <a:lnTo>
                  <a:pt x="683640" y="329438"/>
                </a:lnTo>
                <a:lnTo>
                  <a:pt x="733805" y="328675"/>
                </a:lnTo>
                <a:lnTo>
                  <a:pt x="784225" y="326898"/>
                </a:lnTo>
                <a:lnTo>
                  <a:pt x="835025" y="324231"/>
                </a:lnTo>
                <a:lnTo>
                  <a:pt x="886205" y="320675"/>
                </a:lnTo>
                <a:lnTo>
                  <a:pt x="937640" y="316356"/>
                </a:lnTo>
                <a:lnTo>
                  <a:pt x="989076" y="311023"/>
                </a:lnTo>
                <a:lnTo>
                  <a:pt x="1040638" y="304800"/>
                </a:lnTo>
                <a:lnTo>
                  <a:pt x="1069213" y="300989"/>
                </a:lnTo>
                <a:lnTo>
                  <a:pt x="683386" y="300989"/>
                </a:lnTo>
                <a:lnTo>
                  <a:pt x="683640" y="300863"/>
                </a:lnTo>
                <a:lnTo>
                  <a:pt x="634745" y="300863"/>
                </a:lnTo>
                <a:lnTo>
                  <a:pt x="586231" y="299847"/>
                </a:lnTo>
                <a:lnTo>
                  <a:pt x="586613" y="299847"/>
                </a:lnTo>
                <a:lnTo>
                  <a:pt x="538988" y="297688"/>
                </a:lnTo>
                <a:lnTo>
                  <a:pt x="539241" y="297688"/>
                </a:lnTo>
                <a:lnTo>
                  <a:pt x="492378" y="294639"/>
                </a:lnTo>
                <a:lnTo>
                  <a:pt x="492759" y="294639"/>
                </a:lnTo>
                <a:lnTo>
                  <a:pt x="446785" y="290575"/>
                </a:lnTo>
                <a:lnTo>
                  <a:pt x="447166" y="290575"/>
                </a:lnTo>
                <a:lnTo>
                  <a:pt x="404599" y="285750"/>
                </a:lnTo>
                <a:lnTo>
                  <a:pt x="403859" y="285750"/>
                </a:lnTo>
                <a:lnTo>
                  <a:pt x="362965" y="279907"/>
                </a:lnTo>
                <a:lnTo>
                  <a:pt x="362457" y="279907"/>
                </a:lnTo>
                <a:lnTo>
                  <a:pt x="322706" y="273176"/>
                </a:lnTo>
                <a:lnTo>
                  <a:pt x="323088" y="273176"/>
                </a:lnTo>
                <a:lnTo>
                  <a:pt x="285872" y="265683"/>
                </a:lnTo>
                <a:lnTo>
                  <a:pt x="249808" y="257175"/>
                </a:lnTo>
                <a:lnTo>
                  <a:pt x="216407" y="247904"/>
                </a:lnTo>
                <a:lnTo>
                  <a:pt x="216641" y="247904"/>
                </a:lnTo>
                <a:lnTo>
                  <a:pt x="186096" y="238251"/>
                </a:lnTo>
                <a:lnTo>
                  <a:pt x="185927" y="238251"/>
                </a:lnTo>
                <a:lnTo>
                  <a:pt x="156336" y="227202"/>
                </a:lnTo>
                <a:lnTo>
                  <a:pt x="156502" y="227202"/>
                </a:lnTo>
                <a:lnTo>
                  <a:pt x="130263" y="216026"/>
                </a:lnTo>
                <a:lnTo>
                  <a:pt x="118004" y="210185"/>
                </a:lnTo>
                <a:lnTo>
                  <a:pt x="117855" y="210185"/>
                </a:lnTo>
                <a:lnTo>
                  <a:pt x="105663" y="203835"/>
                </a:lnTo>
                <a:lnTo>
                  <a:pt x="94815" y="197738"/>
                </a:lnTo>
                <a:lnTo>
                  <a:pt x="83692" y="191007"/>
                </a:lnTo>
                <a:lnTo>
                  <a:pt x="76144" y="186055"/>
                </a:lnTo>
                <a:lnTo>
                  <a:pt x="75691" y="186055"/>
                </a:lnTo>
                <a:lnTo>
                  <a:pt x="73786" y="184531"/>
                </a:lnTo>
                <a:lnTo>
                  <a:pt x="74026" y="184531"/>
                </a:lnTo>
                <a:lnTo>
                  <a:pt x="69249" y="180161"/>
                </a:lnTo>
                <a:close/>
                <a:moveTo>
                  <a:pt x="833373" y="295656"/>
                </a:moveTo>
                <a:lnTo>
                  <a:pt x="782827" y="298323"/>
                </a:lnTo>
                <a:lnTo>
                  <a:pt x="783081" y="298323"/>
                </a:lnTo>
                <a:lnTo>
                  <a:pt x="732916" y="300227"/>
                </a:lnTo>
                <a:lnTo>
                  <a:pt x="733170" y="300227"/>
                </a:lnTo>
                <a:lnTo>
                  <a:pt x="683386" y="300989"/>
                </a:lnTo>
                <a:lnTo>
                  <a:pt x="1069213" y="300989"/>
                </a:lnTo>
                <a:lnTo>
                  <a:pt x="1092072" y="297942"/>
                </a:lnTo>
                <a:lnTo>
                  <a:pt x="1106371" y="295782"/>
                </a:lnTo>
                <a:lnTo>
                  <a:pt x="833119" y="295782"/>
                </a:lnTo>
                <a:lnTo>
                  <a:pt x="833373" y="295656"/>
                </a:lnTo>
                <a:close/>
                <a:moveTo>
                  <a:pt x="935101" y="287781"/>
                </a:moveTo>
                <a:lnTo>
                  <a:pt x="883919" y="292226"/>
                </a:lnTo>
                <a:lnTo>
                  <a:pt x="884173" y="292226"/>
                </a:lnTo>
                <a:lnTo>
                  <a:pt x="833119" y="295782"/>
                </a:lnTo>
                <a:lnTo>
                  <a:pt x="1106371" y="295782"/>
                </a:lnTo>
                <a:lnTo>
                  <a:pt x="1143380" y="290194"/>
                </a:lnTo>
                <a:lnTo>
                  <a:pt x="1156895" y="287908"/>
                </a:lnTo>
                <a:lnTo>
                  <a:pt x="934846" y="287908"/>
                </a:lnTo>
                <a:lnTo>
                  <a:pt x="935101" y="287781"/>
                </a:lnTo>
                <a:close/>
                <a:moveTo>
                  <a:pt x="986027" y="282575"/>
                </a:moveTo>
                <a:lnTo>
                  <a:pt x="934846" y="287908"/>
                </a:lnTo>
                <a:lnTo>
                  <a:pt x="1156895" y="287908"/>
                </a:lnTo>
                <a:lnTo>
                  <a:pt x="1187677" y="282701"/>
                </a:lnTo>
                <a:lnTo>
                  <a:pt x="985773" y="282701"/>
                </a:lnTo>
                <a:lnTo>
                  <a:pt x="986027" y="282575"/>
                </a:lnTo>
                <a:close/>
                <a:moveTo>
                  <a:pt x="403478" y="285623"/>
                </a:moveTo>
                <a:lnTo>
                  <a:pt x="403859" y="285750"/>
                </a:lnTo>
                <a:lnTo>
                  <a:pt x="404599" y="285750"/>
                </a:lnTo>
                <a:lnTo>
                  <a:pt x="403478" y="285623"/>
                </a:lnTo>
                <a:close/>
                <a:moveTo>
                  <a:pt x="1189608" y="253364"/>
                </a:moveTo>
                <a:lnTo>
                  <a:pt x="1138681" y="262000"/>
                </a:lnTo>
                <a:lnTo>
                  <a:pt x="1138935" y="262000"/>
                </a:lnTo>
                <a:lnTo>
                  <a:pt x="1087881" y="269620"/>
                </a:lnTo>
                <a:lnTo>
                  <a:pt x="1088135" y="269620"/>
                </a:lnTo>
                <a:lnTo>
                  <a:pt x="1036954" y="276479"/>
                </a:lnTo>
                <a:lnTo>
                  <a:pt x="1037208" y="276479"/>
                </a:lnTo>
                <a:lnTo>
                  <a:pt x="985773" y="282701"/>
                </a:lnTo>
                <a:lnTo>
                  <a:pt x="1187677" y="282701"/>
                </a:lnTo>
                <a:lnTo>
                  <a:pt x="1194434" y="281558"/>
                </a:lnTo>
                <a:lnTo>
                  <a:pt x="1244980" y="272288"/>
                </a:lnTo>
                <a:lnTo>
                  <a:pt x="1295272" y="262255"/>
                </a:lnTo>
                <a:lnTo>
                  <a:pt x="1335685" y="253492"/>
                </a:lnTo>
                <a:lnTo>
                  <a:pt x="1189354" y="253492"/>
                </a:lnTo>
                <a:lnTo>
                  <a:pt x="1189608" y="253364"/>
                </a:lnTo>
                <a:close/>
                <a:moveTo>
                  <a:pt x="362076" y="279781"/>
                </a:moveTo>
                <a:lnTo>
                  <a:pt x="362457" y="279907"/>
                </a:lnTo>
                <a:lnTo>
                  <a:pt x="362965" y="279907"/>
                </a:lnTo>
                <a:lnTo>
                  <a:pt x="362076" y="279781"/>
                </a:lnTo>
                <a:close/>
                <a:moveTo>
                  <a:pt x="285241" y="265556"/>
                </a:moveTo>
                <a:lnTo>
                  <a:pt x="285750" y="265683"/>
                </a:lnTo>
                <a:lnTo>
                  <a:pt x="285241" y="265556"/>
                </a:lnTo>
                <a:close/>
                <a:moveTo>
                  <a:pt x="250150" y="257255"/>
                </a:moveTo>
                <a:lnTo>
                  <a:pt x="250316" y="257301"/>
                </a:lnTo>
                <a:lnTo>
                  <a:pt x="250150" y="257255"/>
                </a:lnTo>
                <a:close/>
                <a:moveTo>
                  <a:pt x="249858" y="257175"/>
                </a:moveTo>
                <a:lnTo>
                  <a:pt x="250150" y="257255"/>
                </a:lnTo>
                <a:lnTo>
                  <a:pt x="249858" y="257175"/>
                </a:lnTo>
                <a:close/>
                <a:moveTo>
                  <a:pt x="1289557" y="234187"/>
                </a:moveTo>
                <a:lnTo>
                  <a:pt x="1239519" y="244220"/>
                </a:lnTo>
                <a:lnTo>
                  <a:pt x="1239773" y="244220"/>
                </a:lnTo>
                <a:lnTo>
                  <a:pt x="1189354" y="253492"/>
                </a:lnTo>
                <a:lnTo>
                  <a:pt x="1335685" y="253492"/>
                </a:lnTo>
                <a:lnTo>
                  <a:pt x="1345056" y="251460"/>
                </a:lnTo>
                <a:lnTo>
                  <a:pt x="1394078" y="239902"/>
                </a:lnTo>
                <a:lnTo>
                  <a:pt x="1416256" y="234314"/>
                </a:lnTo>
                <a:lnTo>
                  <a:pt x="1289430" y="234314"/>
                </a:lnTo>
                <a:close/>
                <a:moveTo>
                  <a:pt x="216641" y="247904"/>
                </a:moveTo>
                <a:lnTo>
                  <a:pt x="216407" y="247904"/>
                </a:lnTo>
                <a:lnTo>
                  <a:pt x="217042" y="248031"/>
                </a:lnTo>
                <a:lnTo>
                  <a:pt x="216641" y="247904"/>
                </a:lnTo>
                <a:close/>
                <a:moveTo>
                  <a:pt x="0" y="127381"/>
                </a:moveTo>
                <a:lnTo>
                  <a:pt x="4952" y="238887"/>
                </a:lnTo>
                <a:lnTo>
                  <a:pt x="48073" y="199502"/>
                </a:lnTo>
                <a:lnTo>
                  <a:pt x="38480" y="190626"/>
                </a:lnTo>
                <a:lnTo>
                  <a:pt x="57784" y="169672"/>
                </a:lnTo>
                <a:lnTo>
                  <a:pt x="80733" y="169672"/>
                </a:lnTo>
                <a:lnTo>
                  <a:pt x="110489" y="142494"/>
                </a:lnTo>
                <a:lnTo>
                  <a:pt x="0" y="127381"/>
                </a:lnTo>
                <a:close/>
                <a:moveTo>
                  <a:pt x="185292" y="237998"/>
                </a:moveTo>
                <a:lnTo>
                  <a:pt x="185927" y="238251"/>
                </a:lnTo>
                <a:lnTo>
                  <a:pt x="186096" y="238251"/>
                </a:lnTo>
                <a:lnTo>
                  <a:pt x="185292" y="237998"/>
                </a:lnTo>
                <a:close/>
                <a:moveTo>
                  <a:pt x="1387475" y="212089"/>
                </a:moveTo>
                <a:lnTo>
                  <a:pt x="1338579" y="223519"/>
                </a:lnTo>
                <a:lnTo>
                  <a:pt x="1338833" y="223519"/>
                </a:lnTo>
                <a:lnTo>
                  <a:pt x="1289430" y="234314"/>
                </a:lnTo>
                <a:lnTo>
                  <a:pt x="1416256" y="234314"/>
                </a:lnTo>
                <a:lnTo>
                  <a:pt x="1442465" y="227711"/>
                </a:lnTo>
                <a:lnTo>
                  <a:pt x="1489964" y="214756"/>
                </a:lnTo>
                <a:lnTo>
                  <a:pt x="1498782" y="212217"/>
                </a:lnTo>
                <a:lnTo>
                  <a:pt x="1387220" y="212217"/>
                </a:lnTo>
                <a:lnTo>
                  <a:pt x="1387475" y="212089"/>
                </a:lnTo>
                <a:close/>
                <a:moveTo>
                  <a:pt x="156502" y="227202"/>
                </a:moveTo>
                <a:lnTo>
                  <a:pt x="156336" y="227202"/>
                </a:lnTo>
                <a:lnTo>
                  <a:pt x="157098" y="227456"/>
                </a:lnTo>
                <a:lnTo>
                  <a:pt x="156502" y="227202"/>
                </a:lnTo>
                <a:close/>
                <a:moveTo>
                  <a:pt x="129666" y="215773"/>
                </a:moveTo>
                <a:lnTo>
                  <a:pt x="130175" y="216026"/>
                </a:lnTo>
                <a:lnTo>
                  <a:pt x="129666" y="215773"/>
                </a:lnTo>
                <a:close/>
                <a:moveTo>
                  <a:pt x="1482470" y="187198"/>
                </a:moveTo>
                <a:lnTo>
                  <a:pt x="1435100" y="200025"/>
                </a:lnTo>
                <a:lnTo>
                  <a:pt x="1435353" y="200025"/>
                </a:lnTo>
                <a:lnTo>
                  <a:pt x="1387220" y="212217"/>
                </a:lnTo>
                <a:lnTo>
                  <a:pt x="1498782" y="212217"/>
                </a:lnTo>
                <a:lnTo>
                  <a:pt x="1536700" y="201294"/>
                </a:lnTo>
                <a:lnTo>
                  <a:pt x="1581603" y="187325"/>
                </a:lnTo>
                <a:lnTo>
                  <a:pt x="1482216" y="187325"/>
                </a:lnTo>
                <a:lnTo>
                  <a:pt x="1482470" y="187198"/>
                </a:lnTo>
                <a:close/>
                <a:moveTo>
                  <a:pt x="117475" y="209931"/>
                </a:moveTo>
                <a:lnTo>
                  <a:pt x="117855" y="210185"/>
                </a:lnTo>
                <a:lnTo>
                  <a:pt x="118004" y="210185"/>
                </a:lnTo>
                <a:lnTo>
                  <a:pt x="117475" y="209931"/>
                </a:lnTo>
                <a:close/>
                <a:moveTo>
                  <a:pt x="105717" y="203835"/>
                </a:moveTo>
                <a:lnTo>
                  <a:pt x="106171" y="204088"/>
                </a:lnTo>
                <a:lnTo>
                  <a:pt x="105717" y="203835"/>
                </a:lnTo>
                <a:close/>
                <a:moveTo>
                  <a:pt x="57784" y="169672"/>
                </a:moveTo>
                <a:lnTo>
                  <a:pt x="38480" y="190626"/>
                </a:lnTo>
                <a:lnTo>
                  <a:pt x="48073" y="199502"/>
                </a:lnTo>
                <a:lnTo>
                  <a:pt x="69249" y="180161"/>
                </a:lnTo>
                <a:lnTo>
                  <a:pt x="57784" y="169672"/>
                </a:lnTo>
                <a:close/>
                <a:moveTo>
                  <a:pt x="94360" y="197485"/>
                </a:moveTo>
                <a:lnTo>
                  <a:pt x="94741" y="197738"/>
                </a:lnTo>
                <a:lnTo>
                  <a:pt x="94360" y="197485"/>
                </a:lnTo>
                <a:close/>
                <a:moveTo>
                  <a:pt x="83808" y="191007"/>
                </a:moveTo>
                <a:lnTo>
                  <a:pt x="84200" y="191262"/>
                </a:lnTo>
                <a:lnTo>
                  <a:pt x="83808" y="191007"/>
                </a:lnTo>
                <a:close/>
                <a:moveTo>
                  <a:pt x="1528698" y="173862"/>
                </a:moveTo>
                <a:lnTo>
                  <a:pt x="1482216" y="187325"/>
                </a:lnTo>
                <a:lnTo>
                  <a:pt x="1581603" y="187325"/>
                </a:lnTo>
                <a:lnTo>
                  <a:pt x="1582419" y="187070"/>
                </a:lnTo>
                <a:lnTo>
                  <a:pt x="1621663" y="173989"/>
                </a:lnTo>
                <a:lnTo>
                  <a:pt x="1528444" y="173989"/>
                </a:lnTo>
                <a:lnTo>
                  <a:pt x="1528698" y="173862"/>
                </a:lnTo>
                <a:close/>
                <a:moveTo>
                  <a:pt x="73786" y="184531"/>
                </a:moveTo>
                <a:lnTo>
                  <a:pt x="75691" y="186055"/>
                </a:lnTo>
                <a:lnTo>
                  <a:pt x="74602" y="185057"/>
                </a:lnTo>
                <a:lnTo>
                  <a:pt x="73786" y="184531"/>
                </a:lnTo>
                <a:close/>
                <a:moveTo>
                  <a:pt x="74602" y="185057"/>
                </a:moveTo>
                <a:lnTo>
                  <a:pt x="75691" y="186055"/>
                </a:lnTo>
                <a:lnTo>
                  <a:pt x="76144" y="186055"/>
                </a:lnTo>
                <a:lnTo>
                  <a:pt x="74602" y="185057"/>
                </a:lnTo>
                <a:close/>
                <a:moveTo>
                  <a:pt x="74026" y="184531"/>
                </a:moveTo>
                <a:lnTo>
                  <a:pt x="73786" y="184531"/>
                </a:lnTo>
                <a:lnTo>
                  <a:pt x="74602" y="185057"/>
                </a:lnTo>
                <a:lnTo>
                  <a:pt x="74026" y="184531"/>
                </a:lnTo>
                <a:close/>
                <a:moveTo>
                  <a:pt x="80733" y="169672"/>
                </a:moveTo>
                <a:lnTo>
                  <a:pt x="57784" y="169672"/>
                </a:lnTo>
                <a:lnTo>
                  <a:pt x="69249" y="180161"/>
                </a:lnTo>
                <a:lnTo>
                  <a:pt x="80733" y="169672"/>
                </a:lnTo>
                <a:close/>
                <a:moveTo>
                  <a:pt x="1617852" y="145161"/>
                </a:moveTo>
                <a:lnTo>
                  <a:pt x="1573529" y="159893"/>
                </a:lnTo>
                <a:lnTo>
                  <a:pt x="1573783" y="159893"/>
                </a:lnTo>
                <a:lnTo>
                  <a:pt x="1528444" y="173989"/>
                </a:lnTo>
                <a:lnTo>
                  <a:pt x="1621663" y="173989"/>
                </a:lnTo>
                <a:lnTo>
                  <a:pt x="1626996" y="172212"/>
                </a:lnTo>
                <a:lnTo>
                  <a:pt x="1670430" y="156844"/>
                </a:lnTo>
                <a:lnTo>
                  <a:pt x="1700733" y="145287"/>
                </a:lnTo>
                <a:lnTo>
                  <a:pt x="1617598" y="145287"/>
                </a:lnTo>
                <a:lnTo>
                  <a:pt x="1617852" y="145161"/>
                </a:lnTo>
                <a:close/>
                <a:moveTo>
                  <a:pt x="1739173" y="129920"/>
                </a:moveTo>
                <a:lnTo>
                  <a:pt x="1660778" y="129920"/>
                </a:lnTo>
                <a:lnTo>
                  <a:pt x="1617598" y="145287"/>
                </a:lnTo>
                <a:lnTo>
                  <a:pt x="1700733" y="145287"/>
                </a:lnTo>
                <a:lnTo>
                  <a:pt x="1712721" y="140716"/>
                </a:lnTo>
                <a:lnTo>
                  <a:pt x="1739173" y="129920"/>
                </a:lnTo>
                <a:close/>
                <a:moveTo>
                  <a:pt x="1812322" y="97662"/>
                </a:moveTo>
                <a:lnTo>
                  <a:pt x="1742566" y="97662"/>
                </a:lnTo>
                <a:lnTo>
                  <a:pt x="1702053" y="114173"/>
                </a:lnTo>
                <a:lnTo>
                  <a:pt x="1660397" y="130048"/>
                </a:lnTo>
                <a:lnTo>
                  <a:pt x="1660778" y="129920"/>
                </a:lnTo>
                <a:lnTo>
                  <a:pt x="1739173" y="129920"/>
                </a:lnTo>
                <a:lnTo>
                  <a:pt x="1753489" y="124079"/>
                </a:lnTo>
                <a:lnTo>
                  <a:pt x="1792858" y="106806"/>
                </a:lnTo>
                <a:lnTo>
                  <a:pt x="1812322" y="97662"/>
                </a:lnTo>
                <a:close/>
                <a:moveTo>
                  <a:pt x="1918041" y="42799"/>
                </a:moveTo>
                <a:lnTo>
                  <a:pt x="1857628" y="42799"/>
                </a:lnTo>
                <a:lnTo>
                  <a:pt x="1870836" y="68072"/>
                </a:lnTo>
                <a:lnTo>
                  <a:pt x="1858574" y="74475"/>
                </a:lnTo>
                <a:lnTo>
                  <a:pt x="1886711" y="124713"/>
                </a:lnTo>
                <a:lnTo>
                  <a:pt x="1918041" y="42799"/>
                </a:lnTo>
                <a:close/>
                <a:moveTo>
                  <a:pt x="1702307" y="114045"/>
                </a:moveTo>
                <a:lnTo>
                  <a:pt x="1701975" y="114173"/>
                </a:lnTo>
                <a:lnTo>
                  <a:pt x="1702307" y="114045"/>
                </a:lnTo>
                <a:close/>
                <a:moveTo>
                  <a:pt x="1818258" y="63245"/>
                </a:moveTo>
                <a:lnTo>
                  <a:pt x="1780920" y="80899"/>
                </a:lnTo>
                <a:lnTo>
                  <a:pt x="1742185" y="97789"/>
                </a:lnTo>
                <a:lnTo>
                  <a:pt x="1742566" y="97662"/>
                </a:lnTo>
                <a:lnTo>
                  <a:pt x="1812322" y="97662"/>
                </a:lnTo>
                <a:lnTo>
                  <a:pt x="1830704" y="89026"/>
                </a:lnTo>
                <a:lnTo>
                  <a:pt x="1858574" y="74475"/>
                </a:lnTo>
                <a:lnTo>
                  <a:pt x="1852498" y="63626"/>
                </a:lnTo>
                <a:lnTo>
                  <a:pt x="1817751" y="63626"/>
                </a:lnTo>
                <a:lnTo>
                  <a:pt x="1818258" y="63245"/>
                </a:lnTo>
                <a:close/>
                <a:moveTo>
                  <a:pt x="1781175" y="80772"/>
                </a:moveTo>
                <a:lnTo>
                  <a:pt x="1780884" y="80899"/>
                </a:lnTo>
                <a:lnTo>
                  <a:pt x="1781175" y="80772"/>
                </a:lnTo>
                <a:close/>
                <a:moveTo>
                  <a:pt x="1857628" y="42799"/>
                </a:moveTo>
                <a:lnTo>
                  <a:pt x="1844634" y="49586"/>
                </a:lnTo>
                <a:lnTo>
                  <a:pt x="1858574" y="74475"/>
                </a:lnTo>
                <a:lnTo>
                  <a:pt x="1870836" y="68072"/>
                </a:lnTo>
                <a:lnTo>
                  <a:pt x="1857628" y="42799"/>
                </a:lnTo>
                <a:close/>
                <a:moveTo>
                  <a:pt x="1844634" y="49586"/>
                </a:moveTo>
                <a:lnTo>
                  <a:pt x="1817751" y="63626"/>
                </a:lnTo>
                <a:lnTo>
                  <a:pt x="1852498" y="63626"/>
                </a:lnTo>
                <a:lnTo>
                  <a:pt x="1844634" y="49586"/>
                </a:lnTo>
                <a:close/>
                <a:moveTo>
                  <a:pt x="1816861" y="0"/>
                </a:moveTo>
                <a:lnTo>
                  <a:pt x="1844634" y="49586"/>
                </a:lnTo>
                <a:lnTo>
                  <a:pt x="1857628" y="42799"/>
                </a:lnTo>
                <a:lnTo>
                  <a:pt x="1918041" y="42799"/>
                </a:lnTo>
                <a:lnTo>
                  <a:pt x="1926589" y="20447"/>
                </a:lnTo>
                <a:lnTo>
                  <a:pt x="181686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1"/>
          <p:cNvSpPr/>
          <p:nvPr/>
        </p:nvSpPr>
        <p:spPr>
          <a:xfrm>
            <a:off x="5062680" y="4288680"/>
            <a:ext cx="2090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i="1" lang="en-GB" sz="1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Remote access</a:t>
            </a:r>
            <a:r>
              <a:rPr b="1" i="1" lang="en-GB" sz="1800" spc="3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(slow)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TextShape 12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E225D71C-5A5B-46F7-AFD8-1A6B5BD30D4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47400" y="128880"/>
            <a:ext cx="75358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Многопроцессорные NUMA-системы</a:t>
            </a:r>
            <a:r>
              <a:rPr b="0" lang="en-GB" sz="3200" spc="-9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(Intel)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7434360" y="1367280"/>
            <a:ext cx="4274640" cy="467496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4-х</a:t>
            </a:r>
            <a:r>
              <a:rPr b="0" lang="en-GB" sz="22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процессорная  NUMA-система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9160" indent="-286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Каждый</a:t>
            </a:r>
            <a:r>
              <a:rPr b="0" lang="en-GB" sz="22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9160" algn="just">
              <a:lnSpc>
                <a:spcPct val="100000"/>
              </a:lnSpc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имеет</a:t>
            </a:r>
            <a:r>
              <a:rPr b="0" lang="en-GB" sz="22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интегрированный 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контроллер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9160" indent="-28656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 соединены</a:t>
            </a:r>
            <a:r>
              <a:rPr b="0" lang="en-GB" sz="22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шиной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9160">
              <a:lnSpc>
                <a:spcPct val="100000"/>
              </a:lnSpc>
            </a:pPr>
            <a:r>
              <a:rPr b="1" lang="en-GB" sz="2200" spc="-12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QuickPath Interconnect</a:t>
            </a:r>
            <a:r>
              <a:rPr b="1" lang="en-GB" sz="2200" spc="77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200" spc="-4" strike="noStrike">
                <a:solidFill>
                  <a:srgbClr val="d251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(QPI)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99160">
              <a:lnSpc>
                <a:spcPct val="100000"/>
              </a:lnSpc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решения на базе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процессоров 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1512000" y="4818240"/>
            <a:ext cx="448668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based </a:t>
            </a:r>
            <a:r>
              <a:rPr b="1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systems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</a:t>
            </a:r>
            <a:r>
              <a:rPr b="1" lang="en-GB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QPI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2-way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Xeon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5600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(Westmere)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6-core,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0" lang="en-GB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420480" y="1481400"/>
            <a:ext cx="6612120" cy="2980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327960" y="2782800"/>
            <a:ext cx="7164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-5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600" spc="-4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600" spc="-8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600" spc="-77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600" spc="-3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6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A52E47CF-C019-464F-87E7-3C3BA755989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CustomShape 7"/>
          <p:cNvSpPr/>
          <p:nvPr/>
        </p:nvSpPr>
        <p:spPr>
          <a:xfrm>
            <a:off x="6409080" y="2782800"/>
            <a:ext cx="7164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-5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600" spc="-4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600" spc="-89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600" spc="-77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600" spc="-3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>
            <a:off x="2014560" y="1180080"/>
            <a:ext cx="646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r>
              <a:rPr b="1" lang="en-GB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9"/>
          <p:cNvSpPr/>
          <p:nvPr/>
        </p:nvSpPr>
        <p:spPr>
          <a:xfrm>
            <a:off x="4754520" y="1175400"/>
            <a:ext cx="6462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r>
              <a:rPr b="1" lang="en-GB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Shape 2"/>
          <p:cNvSpPr txBox="1"/>
          <p:nvPr/>
        </p:nvSpPr>
        <p:spPr>
          <a:xfrm>
            <a:off x="347400" y="128880"/>
            <a:ext cx="87944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 процессоры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(Multi-core</a:t>
            </a:r>
            <a:r>
              <a:rPr b="0" lang="en-GB" sz="3200" spc="-4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87040" y="1147680"/>
            <a:ext cx="10320120" cy="3055320"/>
          </a:xfrm>
          <a:custGeom>
            <a:avLst/>
            <a:gdLst/>
            <a:ahLst/>
            <a:rect l="l" t="t" r="r" b="b"/>
            <a:pathLst>
              <a:path w="10320655" h="3055620">
                <a:moveTo>
                  <a:pt x="10320528" y="0"/>
                </a:moveTo>
                <a:lnTo>
                  <a:pt x="0" y="0"/>
                </a:lnTo>
                <a:lnTo>
                  <a:pt x="0" y="3055620"/>
                </a:lnTo>
                <a:lnTo>
                  <a:pt x="10320528" y="3055620"/>
                </a:lnTo>
                <a:lnTo>
                  <a:pt x="10320528" y="0"/>
                </a:lnTo>
                <a:close/>
              </a:path>
            </a:pathLst>
          </a:custGeom>
          <a:solidFill>
            <a:srgbClr val="ffd966">
              <a:alpha val="2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4"/>
          <p:cNvSpPr/>
          <p:nvPr/>
        </p:nvSpPr>
        <p:spPr>
          <a:xfrm>
            <a:off x="887040" y="1147680"/>
            <a:ext cx="10320120" cy="3055320"/>
          </a:xfrm>
          <a:custGeom>
            <a:avLst/>
            <a:gdLst/>
            <a:ahLst/>
            <a:rect l="l" t="t" r="r" b="b"/>
            <a:pathLst>
              <a:path w="10320655" h="3055620">
                <a:moveTo>
                  <a:pt x="0" y="3055620"/>
                </a:moveTo>
                <a:lnTo>
                  <a:pt x="10320528" y="3055620"/>
                </a:lnTo>
                <a:lnTo>
                  <a:pt x="10320528" y="0"/>
                </a:lnTo>
                <a:lnTo>
                  <a:pt x="0" y="0"/>
                </a:lnTo>
                <a:lnTo>
                  <a:pt x="0" y="305562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>
            <a:off x="1005840" y="1251360"/>
            <a:ext cx="3040200" cy="6490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6"/>
          <p:cNvSpPr/>
          <p:nvPr/>
        </p:nvSpPr>
        <p:spPr>
          <a:xfrm>
            <a:off x="1005840" y="2906280"/>
            <a:ext cx="3040200" cy="1033920"/>
          </a:xfrm>
          <a:prstGeom prst="rect">
            <a:avLst/>
          </a:prstGeom>
          <a:solidFill>
            <a:srgbClr val="bcd6ed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/>
          <a:p>
            <a:pPr algn="ctr">
              <a:lnSpc>
                <a:spcPct val="100000"/>
              </a:lnSpc>
            </a:pPr>
            <a:r>
              <a:rPr b="1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4154400" y="2072520"/>
            <a:ext cx="166392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"/>
          <p:cNvSpPr/>
          <p:nvPr/>
        </p:nvSpPr>
        <p:spPr>
          <a:xfrm>
            <a:off x="100584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3040380" y="0"/>
                </a:moveTo>
                <a:lnTo>
                  <a:pt x="0" y="0"/>
                </a:lnTo>
                <a:lnTo>
                  <a:pt x="0" y="833627"/>
                </a:lnTo>
                <a:lnTo>
                  <a:pt x="3040380" y="833627"/>
                </a:lnTo>
                <a:lnTo>
                  <a:pt x="304038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9"/>
          <p:cNvSpPr/>
          <p:nvPr/>
        </p:nvSpPr>
        <p:spPr>
          <a:xfrm>
            <a:off x="100584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0" y="833627"/>
                </a:moveTo>
                <a:lnTo>
                  <a:pt x="3040380" y="833627"/>
                </a:lnTo>
                <a:lnTo>
                  <a:pt x="3040380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0"/>
          <p:cNvSpPr/>
          <p:nvPr/>
        </p:nvSpPr>
        <p:spPr>
          <a:xfrm>
            <a:off x="1712880" y="2156040"/>
            <a:ext cx="163656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11"/>
          <p:cNvSpPr/>
          <p:nvPr/>
        </p:nvSpPr>
        <p:spPr>
          <a:xfrm>
            <a:off x="3441240" y="2183760"/>
            <a:ext cx="502560" cy="286560"/>
          </a:xfrm>
          <a:custGeom>
            <a:avLst/>
            <a:gdLst/>
            <a:ahLst/>
            <a:rect l="l" t="t" r="r" b="b"/>
            <a:pathLst>
              <a:path w="502920" h="287019">
                <a:moveTo>
                  <a:pt x="455168" y="0"/>
                </a:moveTo>
                <a:lnTo>
                  <a:pt x="47752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2" y="286512"/>
                </a:lnTo>
                <a:lnTo>
                  <a:pt x="455168" y="286512"/>
                </a:lnTo>
                <a:lnTo>
                  <a:pt x="473773" y="282765"/>
                </a:lnTo>
                <a:lnTo>
                  <a:pt x="488950" y="272541"/>
                </a:lnTo>
                <a:lnTo>
                  <a:pt x="499173" y="257365"/>
                </a:lnTo>
                <a:lnTo>
                  <a:pt x="502920" y="238760"/>
                </a:lnTo>
                <a:lnTo>
                  <a:pt x="502920" y="47752"/>
                </a:lnTo>
                <a:lnTo>
                  <a:pt x="499173" y="29146"/>
                </a:lnTo>
                <a:lnTo>
                  <a:pt x="488950" y="13970"/>
                </a:lnTo>
                <a:lnTo>
                  <a:pt x="473773" y="3746"/>
                </a:lnTo>
                <a:lnTo>
                  <a:pt x="45516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2"/>
          <p:cNvSpPr/>
          <p:nvPr/>
        </p:nvSpPr>
        <p:spPr>
          <a:xfrm>
            <a:off x="3571560" y="218016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10624320" y="1188360"/>
            <a:ext cx="482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>
              <a:lnSpc>
                <a:spcPct val="100000"/>
              </a:lnSpc>
            </a:pPr>
            <a:r>
              <a:rPr b="1" lang="en-GB" sz="2000" spc="-4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</a:t>
            </a:r>
            <a:r>
              <a:rPr b="1" lang="en-GB" sz="2000" spc="-1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>
            <a:off x="6237720" y="1251360"/>
            <a:ext cx="3040200" cy="6490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algn="ctr"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6237720" y="2906280"/>
            <a:ext cx="3040200" cy="1033920"/>
          </a:xfrm>
          <a:prstGeom prst="rect">
            <a:avLst/>
          </a:prstGeom>
          <a:solidFill>
            <a:srgbClr val="bcd6ed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9386280" y="2072520"/>
            <a:ext cx="166392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7"/>
          <p:cNvSpPr/>
          <p:nvPr/>
        </p:nvSpPr>
        <p:spPr>
          <a:xfrm>
            <a:off x="623772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3040380" y="0"/>
                </a:moveTo>
                <a:lnTo>
                  <a:pt x="0" y="0"/>
                </a:lnTo>
                <a:lnTo>
                  <a:pt x="0" y="833627"/>
                </a:lnTo>
                <a:lnTo>
                  <a:pt x="3040380" y="833627"/>
                </a:lnTo>
                <a:lnTo>
                  <a:pt x="304038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8"/>
          <p:cNvSpPr/>
          <p:nvPr/>
        </p:nvSpPr>
        <p:spPr>
          <a:xfrm>
            <a:off x="623772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0" y="833627"/>
                </a:moveTo>
                <a:lnTo>
                  <a:pt x="3040380" y="833627"/>
                </a:lnTo>
                <a:lnTo>
                  <a:pt x="3040380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9"/>
          <p:cNvSpPr/>
          <p:nvPr/>
        </p:nvSpPr>
        <p:spPr>
          <a:xfrm>
            <a:off x="6945120" y="2156040"/>
            <a:ext cx="1636560" cy="62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0"/>
          <p:cNvSpPr/>
          <p:nvPr/>
        </p:nvSpPr>
        <p:spPr>
          <a:xfrm>
            <a:off x="8673120" y="2183760"/>
            <a:ext cx="502560" cy="286560"/>
          </a:xfrm>
          <a:custGeom>
            <a:avLst/>
            <a:gdLst/>
            <a:ahLst/>
            <a:rect l="l" t="t" r="r" b="b"/>
            <a:pathLst>
              <a:path w="502920" h="287019">
                <a:moveTo>
                  <a:pt x="455168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5168" y="286512"/>
                </a:lnTo>
                <a:lnTo>
                  <a:pt x="473773" y="282765"/>
                </a:lnTo>
                <a:lnTo>
                  <a:pt x="488950" y="272541"/>
                </a:lnTo>
                <a:lnTo>
                  <a:pt x="499173" y="257365"/>
                </a:lnTo>
                <a:lnTo>
                  <a:pt x="502920" y="238760"/>
                </a:lnTo>
                <a:lnTo>
                  <a:pt x="502920" y="47752"/>
                </a:lnTo>
                <a:lnTo>
                  <a:pt x="499173" y="29146"/>
                </a:lnTo>
                <a:lnTo>
                  <a:pt x="488950" y="13970"/>
                </a:lnTo>
                <a:lnTo>
                  <a:pt x="473773" y="3746"/>
                </a:lnTo>
                <a:lnTo>
                  <a:pt x="45516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1"/>
          <p:cNvSpPr/>
          <p:nvPr/>
        </p:nvSpPr>
        <p:spPr>
          <a:xfrm>
            <a:off x="8804160" y="218016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2"/>
          <p:cNvSpPr/>
          <p:nvPr/>
        </p:nvSpPr>
        <p:spPr>
          <a:xfrm>
            <a:off x="6048000" y="1148400"/>
            <a:ext cx="360" cy="3055320"/>
          </a:xfrm>
          <a:custGeom>
            <a:avLst/>
            <a:gdLst/>
            <a:ahLst/>
            <a:rect l="l" t="t" r="r" b="b"/>
            <a:pathLst>
              <a:path w="0" h="3055620">
                <a:moveTo>
                  <a:pt x="0" y="0"/>
                </a:moveTo>
                <a:lnTo>
                  <a:pt x="0" y="3055239"/>
                </a:lnTo>
              </a:path>
            </a:pathLst>
          </a:custGeom>
          <a:noFill/>
          <a:ln cap="rnd" w="3816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5658480" y="4700160"/>
            <a:ext cx="756000" cy="317160"/>
          </a:xfrm>
          <a:custGeom>
            <a:avLst/>
            <a:gdLst/>
            <a:ahLst/>
            <a:rect l="l" t="t" r="r" b="b"/>
            <a:pathLst>
              <a:path w="756285" h="317500">
                <a:moveTo>
                  <a:pt x="703072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1"/>
                </a:lnTo>
                <a:lnTo>
                  <a:pt x="0" y="264159"/>
                </a:lnTo>
                <a:lnTo>
                  <a:pt x="4147" y="284737"/>
                </a:lnTo>
                <a:lnTo>
                  <a:pt x="15462" y="301529"/>
                </a:lnTo>
                <a:lnTo>
                  <a:pt x="32254" y="312844"/>
                </a:lnTo>
                <a:lnTo>
                  <a:pt x="52832" y="316991"/>
                </a:lnTo>
                <a:lnTo>
                  <a:pt x="703072" y="316991"/>
                </a:lnTo>
                <a:lnTo>
                  <a:pt x="723649" y="312844"/>
                </a:lnTo>
                <a:lnTo>
                  <a:pt x="740441" y="301529"/>
                </a:lnTo>
                <a:lnTo>
                  <a:pt x="751756" y="284737"/>
                </a:lnTo>
                <a:lnTo>
                  <a:pt x="755903" y="264159"/>
                </a:lnTo>
                <a:lnTo>
                  <a:pt x="755903" y="52831"/>
                </a:lnTo>
                <a:lnTo>
                  <a:pt x="751756" y="32254"/>
                </a:lnTo>
                <a:lnTo>
                  <a:pt x="740441" y="15462"/>
                </a:lnTo>
                <a:lnTo>
                  <a:pt x="723649" y="4147"/>
                </a:lnTo>
                <a:lnTo>
                  <a:pt x="70307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4"/>
          <p:cNvSpPr/>
          <p:nvPr/>
        </p:nvSpPr>
        <p:spPr>
          <a:xfrm>
            <a:off x="444600" y="4693680"/>
            <a:ext cx="10881720" cy="163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0348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34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503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</a:t>
            </a:r>
            <a:r>
              <a:rPr b="0" lang="en-GB" sz="2000" spc="-4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Процессорные ядра размещены </a:t>
            </a:r>
            <a:r>
              <a:rPr b="0" lang="en-GB" sz="2000" spc="-1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на </a:t>
            </a:r>
            <a:r>
              <a:rPr b="0" lang="en-GB" sz="2000" spc="-12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одном </a:t>
            </a:r>
            <a:r>
              <a:rPr b="0" lang="en-GB" sz="2000" spc="-4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чипе </a:t>
            </a:r>
            <a:r>
              <a:rPr b="0" lang="en-GB" sz="2000" spc="-9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(Processor</a:t>
            </a:r>
            <a:r>
              <a:rPr b="0" lang="en-GB" sz="2000" spc="18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1" strike="noStrike" u="heavy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chip)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Ядра процессора могу </a:t>
            </a:r>
            <a:r>
              <a:rPr b="0" lang="en-GB" sz="2000" spc="-9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разделять некоторые 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ресурсы (например,</a:t>
            </a:r>
            <a:r>
              <a:rPr b="0" lang="en-GB" sz="2000" spc="-69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кеш-память)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Многоядерный процессор </a:t>
            </a:r>
            <a:r>
              <a:rPr b="0" lang="en-GB" sz="2000" spc="-9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реализует </a:t>
            </a:r>
            <a:r>
              <a:rPr b="0" lang="en-GB" sz="2000" spc="-4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параллелизм 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уровня </a:t>
            </a:r>
            <a:r>
              <a:rPr b="0" lang="en-GB" sz="2000" spc="-9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потоков </a:t>
            </a:r>
            <a:r>
              <a:rPr b="0" lang="en-GB" sz="2000" spc="-4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(Thread </a:t>
            </a:r>
            <a:r>
              <a:rPr b="0" lang="en-GB" sz="2000" spc="-9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level parallelism </a:t>
            </a: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–</a:t>
            </a:r>
            <a:r>
              <a:rPr b="0" lang="en-GB" sz="2000" spc="77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>
            <a:off x="1006560" y="4298400"/>
            <a:ext cx="10044720" cy="324720"/>
          </a:xfrm>
          <a:custGeom>
            <a:avLst/>
            <a:gdLst/>
            <a:ahLst/>
            <a:rect l="l" t="t" r="r" b="b"/>
            <a:pathLst>
              <a:path w="10045065" h="325120">
                <a:moveTo>
                  <a:pt x="10044684" y="0"/>
                </a:moveTo>
                <a:lnTo>
                  <a:pt x="10037560" y="43155"/>
                </a:lnTo>
                <a:lnTo>
                  <a:pt x="10017454" y="81929"/>
                </a:lnTo>
                <a:lnTo>
                  <a:pt x="9986264" y="114776"/>
                </a:lnTo>
                <a:lnTo>
                  <a:pt x="9945887" y="140151"/>
                </a:lnTo>
                <a:lnTo>
                  <a:pt x="9898222" y="156509"/>
                </a:lnTo>
                <a:lnTo>
                  <a:pt x="9845167" y="162305"/>
                </a:lnTo>
                <a:lnTo>
                  <a:pt x="5221859" y="162305"/>
                </a:lnTo>
                <a:lnTo>
                  <a:pt x="5168803" y="168102"/>
                </a:lnTo>
                <a:lnTo>
                  <a:pt x="5121138" y="184460"/>
                </a:lnTo>
                <a:lnTo>
                  <a:pt x="5080762" y="209835"/>
                </a:lnTo>
                <a:lnTo>
                  <a:pt x="5049571" y="242682"/>
                </a:lnTo>
                <a:lnTo>
                  <a:pt x="5029465" y="281456"/>
                </a:lnTo>
                <a:lnTo>
                  <a:pt x="5022342" y="324611"/>
                </a:lnTo>
                <a:lnTo>
                  <a:pt x="5015218" y="281456"/>
                </a:lnTo>
                <a:lnTo>
                  <a:pt x="4995112" y="242682"/>
                </a:lnTo>
                <a:lnTo>
                  <a:pt x="4963922" y="209835"/>
                </a:lnTo>
                <a:lnTo>
                  <a:pt x="4923545" y="184460"/>
                </a:lnTo>
                <a:lnTo>
                  <a:pt x="4875880" y="168102"/>
                </a:lnTo>
                <a:lnTo>
                  <a:pt x="4822825" y="162305"/>
                </a:lnTo>
                <a:lnTo>
                  <a:pt x="199466" y="162305"/>
                </a:lnTo>
                <a:lnTo>
                  <a:pt x="146440" y="156509"/>
                </a:lnTo>
                <a:lnTo>
                  <a:pt x="98792" y="140151"/>
                </a:lnTo>
                <a:lnTo>
                  <a:pt x="58423" y="114776"/>
                </a:lnTo>
                <a:lnTo>
                  <a:pt x="27233" y="81929"/>
                </a:lnTo>
                <a:lnTo>
                  <a:pt x="7125" y="43155"/>
                </a:lnTo>
                <a:lnTo>
                  <a:pt x="0" y="0"/>
                </a:lnTo>
              </a:path>
            </a:pathLst>
          </a:custGeom>
          <a:noFill/>
          <a:ln cap="rnd" w="19800">
            <a:solidFill>
              <a:srgbClr val="0000ff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6"/>
          <p:cNvSpPr/>
          <p:nvPr/>
        </p:nvSpPr>
        <p:spPr>
          <a:xfrm>
            <a:off x="4159800" y="1416600"/>
            <a:ext cx="6847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>
              <a:lnSpc>
                <a:spcPct val="100000"/>
              </a:lnSpc>
            </a:pPr>
            <a:r>
              <a:rPr b="1" lang="en-GB" sz="2000" spc="-9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</a:t>
            </a:r>
            <a:r>
              <a:rPr b="1" lang="en-GB" sz="2000" spc="-8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TextShape 27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F8C6663-FE4B-48C6-B407-5646302EE39A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28"/>
          <p:cNvSpPr/>
          <p:nvPr/>
        </p:nvSpPr>
        <p:spPr>
          <a:xfrm>
            <a:off x="9417960" y="1426320"/>
            <a:ext cx="6854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>
              <a:lnSpc>
                <a:spcPct val="100000"/>
              </a:lnSpc>
            </a:pPr>
            <a:r>
              <a:rPr b="1" lang="en-GB" sz="2000" spc="-9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</a:t>
            </a:r>
            <a:r>
              <a:rPr b="1" lang="en-GB" sz="2000" spc="-77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2"/>
          <p:cNvSpPr txBox="1"/>
          <p:nvPr/>
        </p:nvSpPr>
        <p:spPr>
          <a:xfrm>
            <a:off x="347400" y="128880"/>
            <a:ext cx="8234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 процессоры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поддержкой</a:t>
            </a:r>
            <a:r>
              <a:rPr b="0" lang="en-GB" sz="3200" spc="-11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900720" y="1187280"/>
            <a:ext cx="10437840" cy="3084480"/>
          </a:xfrm>
          <a:custGeom>
            <a:avLst/>
            <a:gdLst/>
            <a:ahLst/>
            <a:rect l="l" t="t" r="r" b="b"/>
            <a:pathLst>
              <a:path w="10438130" h="3084829">
                <a:moveTo>
                  <a:pt x="10437876" y="0"/>
                </a:moveTo>
                <a:lnTo>
                  <a:pt x="0" y="0"/>
                </a:lnTo>
                <a:lnTo>
                  <a:pt x="0" y="3084576"/>
                </a:lnTo>
                <a:lnTo>
                  <a:pt x="10437876" y="3084576"/>
                </a:lnTo>
                <a:lnTo>
                  <a:pt x="10437876" y="0"/>
                </a:lnTo>
                <a:close/>
              </a:path>
            </a:pathLst>
          </a:custGeom>
          <a:solidFill>
            <a:srgbClr val="ffd966">
              <a:alpha val="2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900720" y="1187280"/>
            <a:ext cx="10437840" cy="3084480"/>
          </a:xfrm>
          <a:custGeom>
            <a:avLst/>
            <a:gdLst/>
            <a:ahLst/>
            <a:rect l="l" t="t" r="r" b="b"/>
            <a:pathLst>
              <a:path w="10438130" h="3084829">
                <a:moveTo>
                  <a:pt x="0" y="3084576"/>
                </a:moveTo>
                <a:lnTo>
                  <a:pt x="10437876" y="3084576"/>
                </a:lnTo>
                <a:lnTo>
                  <a:pt x="10437876" y="0"/>
                </a:lnTo>
                <a:lnTo>
                  <a:pt x="0" y="0"/>
                </a:lnTo>
                <a:lnTo>
                  <a:pt x="0" y="3084576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>
            <a:off x="1031760" y="1289160"/>
            <a:ext cx="2442960" cy="62100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/>
          <a:p>
            <a:pPr marL="720"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1031760" y="2945880"/>
            <a:ext cx="3040200" cy="1033200"/>
          </a:xfrm>
          <a:prstGeom prst="rect">
            <a:avLst/>
          </a:prstGeom>
          <a:solidFill>
            <a:srgbClr val="bcd6ed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4181760" y="2112120"/>
            <a:ext cx="177264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1031760" y="21121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3040379" y="0"/>
                </a:moveTo>
                <a:lnTo>
                  <a:pt x="0" y="0"/>
                </a:lnTo>
                <a:lnTo>
                  <a:pt x="0" y="833627"/>
                </a:lnTo>
                <a:lnTo>
                  <a:pt x="3040379" y="833627"/>
                </a:lnTo>
                <a:lnTo>
                  <a:pt x="3040379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9"/>
          <p:cNvSpPr/>
          <p:nvPr/>
        </p:nvSpPr>
        <p:spPr>
          <a:xfrm>
            <a:off x="1031760" y="21121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0" y="833627"/>
                </a:moveTo>
                <a:lnTo>
                  <a:pt x="3040379" y="833627"/>
                </a:lnTo>
                <a:lnTo>
                  <a:pt x="3040379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0"/>
          <p:cNvSpPr/>
          <p:nvPr/>
        </p:nvSpPr>
        <p:spPr>
          <a:xfrm>
            <a:off x="1738800" y="2195640"/>
            <a:ext cx="16362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3467160" y="2223360"/>
            <a:ext cx="504360" cy="284760"/>
          </a:xfrm>
          <a:custGeom>
            <a:avLst/>
            <a:gdLst/>
            <a:ahLst/>
            <a:rect l="l" t="t" r="r" b="b"/>
            <a:pathLst>
              <a:path w="504825" h="285114">
                <a:moveTo>
                  <a:pt x="456946" y="0"/>
                </a:moveTo>
                <a:lnTo>
                  <a:pt x="47498" y="0"/>
                </a:lnTo>
                <a:lnTo>
                  <a:pt x="28985" y="3724"/>
                </a:lnTo>
                <a:lnTo>
                  <a:pt x="13890" y="13890"/>
                </a:lnTo>
                <a:lnTo>
                  <a:pt x="3724" y="28985"/>
                </a:lnTo>
                <a:lnTo>
                  <a:pt x="0" y="47498"/>
                </a:lnTo>
                <a:lnTo>
                  <a:pt x="0" y="237489"/>
                </a:lnTo>
                <a:lnTo>
                  <a:pt x="3724" y="256002"/>
                </a:lnTo>
                <a:lnTo>
                  <a:pt x="13890" y="271097"/>
                </a:lnTo>
                <a:lnTo>
                  <a:pt x="28985" y="281263"/>
                </a:lnTo>
                <a:lnTo>
                  <a:pt x="47498" y="284988"/>
                </a:lnTo>
                <a:lnTo>
                  <a:pt x="456946" y="284988"/>
                </a:lnTo>
                <a:lnTo>
                  <a:pt x="475458" y="281263"/>
                </a:lnTo>
                <a:lnTo>
                  <a:pt x="490553" y="271097"/>
                </a:lnTo>
                <a:lnTo>
                  <a:pt x="500719" y="256002"/>
                </a:lnTo>
                <a:lnTo>
                  <a:pt x="504444" y="237489"/>
                </a:lnTo>
                <a:lnTo>
                  <a:pt x="504444" y="47498"/>
                </a:lnTo>
                <a:lnTo>
                  <a:pt x="500719" y="28985"/>
                </a:lnTo>
                <a:lnTo>
                  <a:pt x="490553" y="13890"/>
                </a:lnTo>
                <a:lnTo>
                  <a:pt x="475458" y="3724"/>
                </a:lnTo>
                <a:lnTo>
                  <a:pt x="456946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3597480" y="221976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6120360" y="1187280"/>
            <a:ext cx="360" cy="3083760"/>
          </a:xfrm>
          <a:custGeom>
            <a:avLst/>
            <a:gdLst/>
            <a:ahLst/>
            <a:rect l="l" t="t" r="r" b="b"/>
            <a:pathLst>
              <a:path w="0" h="3084195">
                <a:moveTo>
                  <a:pt x="0" y="0"/>
                </a:moveTo>
                <a:lnTo>
                  <a:pt x="0" y="3084067"/>
                </a:lnTo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4"/>
          <p:cNvSpPr/>
          <p:nvPr/>
        </p:nvSpPr>
        <p:spPr>
          <a:xfrm>
            <a:off x="6291000" y="1286280"/>
            <a:ext cx="2444400" cy="718920"/>
          </a:xfrm>
          <a:custGeom>
            <a:avLst/>
            <a:gdLst/>
            <a:ahLst/>
            <a:rect l="l" t="t" r="r" b="b"/>
            <a:pathLst>
              <a:path w="2444750" h="719455">
                <a:moveTo>
                  <a:pt x="0" y="719327"/>
                </a:moveTo>
                <a:lnTo>
                  <a:pt x="2444496" y="719327"/>
                </a:lnTo>
                <a:lnTo>
                  <a:pt x="2444496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5"/>
          <p:cNvSpPr/>
          <p:nvPr/>
        </p:nvSpPr>
        <p:spPr>
          <a:xfrm>
            <a:off x="444600" y="4538880"/>
            <a:ext cx="10892520" cy="14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Многоядерный процессор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может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поддерживать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одновременную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многопоточность  (Simultaneous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multithreading – </a:t>
            </a:r>
            <a:r>
              <a:rPr b="0" lang="en-GB" sz="22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SMT,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Hyper-threading,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Fujitsu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Vertical</a:t>
            </a:r>
            <a:r>
              <a:rPr b="0" lang="en-GB" sz="2200" spc="1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Multithreading)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Каждое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может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выполнять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своем суперскалярном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конвейере 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(2-way </a:t>
            </a:r>
            <a:r>
              <a:rPr b="0" lang="en-GB" sz="22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SMT,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</a:t>
            </a:r>
            <a:r>
              <a:rPr b="0" lang="en-GB" sz="22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SMT,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8-way</a:t>
            </a:r>
            <a:r>
              <a:rPr b="0" lang="en-GB" sz="2200" spc="1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3474720" y="1289160"/>
            <a:ext cx="2479320" cy="62100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1280" bIns="0"/>
          <a:p>
            <a:pPr marL="720"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6295680" y="1290960"/>
            <a:ext cx="2426040" cy="61452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/>
          <a:p>
            <a:pPr marL="1008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6291000" y="2941200"/>
            <a:ext cx="3040200" cy="1033920"/>
          </a:xfrm>
          <a:prstGeom prst="rect">
            <a:avLst/>
          </a:prstGeom>
          <a:solidFill>
            <a:srgbClr val="bcd6ed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/>
          <a:p>
            <a:pPr marL="180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9441360" y="2107800"/>
            <a:ext cx="177264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2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6291000" y="210780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3040379" y="0"/>
                </a:moveTo>
                <a:lnTo>
                  <a:pt x="0" y="0"/>
                </a:lnTo>
                <a:lnTo>
                  <a:pt x="0" y="833627"/>
                </a:lnTo>
                <a:lnTo>
                  <a:pt x="3040379" y="833627"/>
                </a:lnTo>
                <a:lnTo>
                  <a:pt x="3040379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1"/>
          <p:cNvSpPr/>
          <p:nvPr/>
        </p:nvSpPr>
        <p:spPr>
          <a:xfrm>
            <a:off x="6291000" y="210780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0" y="833627"/>
                </a:moveTo>
                <a:lnTo>
                  <a:pt x="3040379" y="833627"/>
                </a:lnTo>
                <a:lnTo>
                  <a:pt x="3040379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2"/>
          <p:cNvSpPr/>
          <p:nvPr/>
        </p:nvSpPr>
        <p:spPr>
          <a:xfrm>
            <a:off x="6999480" y="2191320"/>
            <a:ext cx="16365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3"/>
          <p:cNvSpPr/>
          <p:nvPr/>
        </p:nvSpPr>
        <p:spPr>
          <a:xfrm>
            <a:off x="8726400" y="2219040"/>
            <a:ext cx="504360" cy="284760"/>
          </a:xfrm>
          <a:custGeom>
            <a:avLst/>
            <a:gdLst/>
            <a:ahLst/>
            <a:rect l="l" t="t" r="r" b="b"/>
            <a:pathLst>
              <a:path w="504825" h="285114">
                <a:moveTo>
                  <a:pt x="456946" y="0"/>
                </a:moveTo>
                <a:lnTo>
                  <a:pt x="47498" y="0"/>
                </a:lnTo>
                <a:lnTo>
                  <a:pt x="28985" y="3724"/>
                </a:lnTo>
                <a:lnTo>
                  <a:pt x="13890" y="13890"/>
                </a:lnTo>
                <a:lnTo>
                  <a:pt x="3724" y="28985"/>
                </a:lnTo>
                <a:lnTo>
                  <a:pt x="0" y="47497"/>
                </a:lnTo>
                <a:lnTo>
                  <a:pt x="0" y="237489"/>
                </a:lnTo>
                <a:lnTo>
                  <a:pt x="3724" y="256002"/>
                </a:lnTo>
                <a:lnTo>
                  <a:pt x="13890" y="271097"/>
                </a:lnTo>
                <a:lnTo>
                  <a:pt x="28985" y="281263"/>
                </a:lnTo>
                <a:lnTo>
                  <a:pt x="47498" y="284988"/>
                </a:lnTo>
                <a:lnTo>
                  <a:pt x="456946" y="284988"/>
                </a:lnTo>
                <a:lnTo>
                  <a:pt x="475458" y="281263"/>
                </a:lnTo>
                <a:lnTo>
                  <a:pt x="490553" y="271097"/>
                </a:lnTo>
                <a:lnTo>
                  <a:pt x="500719" y="256002"/>
                </a:lnTo>
                <a:lnTo>
                  <a:pt x="504444" y="237489"/>
                </a:lnTo>
                <a:lnTo>
                  <a:pt x="504444" y="47497"/>
                </a:lnTo>
                <a:lnTo>
                  <a:pt x="500719" y="28985"/>
                </a:lnTo>
                <a:lnTo>
                  <a:pt x="490553" y="13890"/>
                </a:lnTo>
                <a:lnTo>
                  <a:pt x="475458" y="3724"/>
                </a:lnTo>
                <a:lnTo>
                  <a:pt x="456946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4"/>
          <p:cNvSpPr/>
          <p:nvPr/>
        </p:nvSpPr>
        <p:spPr>
          <a:xfrm>
            <a:off x="8858520" y="221544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5"/>
          <p:cNvSpPr/>
          <p:nvPr/>
        </p:nvSpPr>
        <p:spPr>
          <a:xfrm>
            <a:off x="8726400" y="1286280"/>
            <a:ext cx="2486880" cy="718920"/>
          </a:xfrm>
          <a:custGeom>
            <a:avLst/>
            <a:gdLst/>
            <a:ahLst/>
            <a:rect l="l" t="t" r="r" b="b"/>
            <a:pathLst>
              <a:path w="2487295" h="719455">
                <a:moveTo>
                  <a:pt x="0" y="719327"/>
                </a:moveTo>
                <a:lnTo>
                  <a:pt x="2487168" y="719327"/>
                </a:lnTo>
                <a:lnTo>
                  <a:pt x="2487168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6"/>
          <p:cNvSpPr/>
          <p:nvPr/>
        </p:nvSpPr>
        <p:spPr>
          <a:xfrm>
            <a:off x="8740080" y="1290960"/>
            <a:ext cx="2468520" cy="61452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7"/>
          <p:cNvSpPr/>
          <p:nvPr/>
        </p:nvSpPr>
        <p:spPr>
          <a:xfrm>
            <a:off x="444600" y="6060960"/>
            <a:ext cx="15264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7"/>
              </a:lnSpc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8"/>
          <p:cNvSpPr/>
          <p:nvPr/>
        </p:nvSpPr>
        <p:spPr>
          <a:xfrm>
            <a:off x="787320" y="6102360"/>
            <a:ext cx="998388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771"/>
              </a:lnSpc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Операционная система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представляет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каждый SMT-поток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0" lang="en-GB" sz="2200" spc="27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TextShape 29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1E96F2C-8255-40FA-9341-748462A3D66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Shape 2"/>
          <p:cNvSpPr txBox="1"/>
          <p:nvPr/>
        </p:nvSpPr>
        <p:spPr>
          <a:xfrm>
            <a:off x="347400" y="128880"/>
            <a:ext cx="8234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 процессоры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поддержкой</a:t>
            </a:r>
            <a:r>
              <a:rPr b="0" lang="en-GB" sz="3200" spc="-11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900720" y="1787760"/>
            <a:ext cx="10437840" cy="3084480"/>
          </a:xfrm>
          <a:custGeom>
            <a:avLst/>
            <a:gdLst/>
            <a:ahLst/>
            <a:rect l="l" t="t" r="r" b="b"/>
            <a:pathLst>
              <a:path w="10438130" h="3084829">
                <a:moveTo>
                  <a:pt x="10437876" y="0"/>
                </a:moveTo>
                <a:lnTo>
                  <a:pt x="0" y="0"/>
                </a:lnTo>
                <a:lnTo>
                  <a:pt x="0" y="3084576"/>
                </a:lnTo>
                <a:lnTo>
                  <a:pt x="10437876" y="3084576"/>
                </a:lnTo>
                <a:lnTo>
                  <a:pt x="10437876" y="0"/>
                </a:lnTo>
                <a:close/>
              </a:path>
            </a:pathLst>
          </a:custGeom>
          <a:solidFill>
            <a:srgbClr val="ffd966">
              <a:alpha val="2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4"/>
          <p:cNvSpPr/>
          <p:nvPr/>
        </p:nvSpPr>
        <p:spPr>
          <a:xfrm>
            <a:off x="900720" y="1787760"/>
            <a:ext cx="10437840" cy="3084480"/>
          </a:xfrm>
          <a:custGeom>
            <a:avLst/>
            <a:gdLst/>
            <a:ahLst/>
            <a:rect l="l" t="t" r="r" b="b"/>
            <a:pathLst>
              <a:path w="10438130" h="3084829">
                <a:moveTo>
                  <a:pt x="0" y="3084576"/>
                </a:moveTo>
                <a:lnTo>
                  <a:pt x="10437876" y="3084576"/>
                </a:lnTo>
                <a:lnTo>
                  <a:pt x="10437876" y="0"/>
                </a:lnTo>
                <a:lnTo>
                  <a:pt x="0" y="0"/>
                </a:lnTo>
                <a:lnTo>
                  <a:pt x="0" y="3084576"/>
                </a:lnTo>
                <a:close/>
                <a:moveTo>
                  <a:pt x="131063" y="822960"/>
                </a:moveTo>
                <a:lnTo>
                  <a:pt x="2574036" y="822960"/>
                </a:lnTo>
                <a:lnTo>
                  <a:pt x="2574036" y="103632"/>
                </a:lnTo>
                <a:lnTo>
                  <a:pt x="131063" y="103632"/>
                </a:lnTo>
                <a:lnTo>
                  <a:pt x="131063" y="82296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5"/>
          <p:cNvSpPr/>
          <p:nvPr/>
        </p:nvSpPr>
        <p:spPr>
          <a:xfrm>
            <a:off x="1036440" y="1895760"/>
            <a:ext cx="2433600" cy="61452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1032480" y="3547080"/>
            <a:ext cx="3040200" cy="1033200"/>
          </a:xfrm>
          <a:prstGeom prst="rect">
            <a:avLst/>
          </a:prstGeom>
          <a:solidFill>
            <a:srgbClr val="bcd6ed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4181760" y="2712600"/>
            <a:ext cx="177264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1032480" y="2713320"/>
            <a:ext cx="303984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3040379" y="0"/>
                </a:moveTo>
                <a:lnTo>
                  <a:pt x="0" y="0"/>
                </a:lnTo>
                <a:lnTo>
                  <a:pt x="0" y="833627"/>
                </a:lnTo>
                <a:lnTo>
                  <a:pt x="3040379" y="833627"/>
                </a:lnTo>
                <a:lnTo>
                  <a:pt x="3040379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9"/>
          <p:cNvSpPr/>
          <p:nvPr/>
        </p:nvSpPr>
        <p:spPr>
          <a:xfrm>
            <a:off x="1032480" y="2713320"/>
            <a:ext cx="303984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0" y="833627"/>
                </a:moveTo>
                <a:lnTo>
                  <a:pt x="3040379" y="833627"/>
                </a:lnTo>
                <a:lnTo>
                  <a:pt x="3040379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cap="rnd" w="3816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0"/>
          <p:cNvSpPr/>
          <p:nvPr/>
        </p:nvSpPr>
        <p:spPr>
          <a:xfrm>
            <a:off x="1738800" y="2796840"/>
            <a:ext cx="16362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3467160" y="2823840"/>
            <a:ext cx="504360" cy="286560"/>
          </a:xfrm>
          <a:custGeom>
            <a:avLst/>
            <a:gdLst/>
            <a:ahLst/>
            <a:rect l="l" t="t" r="r" b="b"/>
            <a:pathLst>
              <a:path w="504825" h="287019">
                <a:moveTo>
                  <a:pt x="456691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6691" y="286512"/>
                </a:lnTo>
                <a:lnTo>
                  <a:pt x="475297" y="282765"/>
                </a:lnTo>
                <a:lnTo>
                  <a:pt x="490474" y="272541"/>
                </a:lnTo>
                <a:lnTo>
                  <a:pt x="500697" y="257365"/>
                </a:lnTo>
                <a:lnTo>
                  <a:pt x="504444" y="238760"/>
                </a:lnTo>
                <a:lnTo>
                  <a:pt x="504444" y="47751"/>
                </a:lnTo>
                <a:lnTo>
                  <a:pt x="500697" y="29146"/>
                </a:lnTo>
                <a:lnTo>
                  <a:pt x="490474" y="13970"/>
                </a:lnTo>
                <a:lnTo>
                  <a:pt x="475297" y="3746"/>
                </a:lnTo>
                <a:lnTo>
                  <a:pt x="45669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12"/>
          <p:cNvSpPr/>
          <p:nvPr/>
        </p:nvSpPr>
        <p:spPr>
          <a:xfrm>
            <a:off x="3597480" y="282060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3"/>
          <p:cNvSpPr/>
          <p:nvPr/>
        </p:nvSpPr>
        <p:spPr>
          <a:xfrm>
            <a:off x="6120360" y="1787760"/>
            <a:ext cx="360" cy="3083760"/>
          </a:xfrm>
          <a:custGeom>
            <a:avLst/>
            <a:gdLst/>
            <a:ahLst/>
            <a:rect l="l" t="t" r="r" b="b"/>
            <a:pathLst>
              <a:path w="0" h="3084195">
                <a:moveTo>
                  <a:pt x="0" y="0"/>
                </a:moveTo>
                <a:lnTo>
                  <a:pt x="0" y="3084068"/>
                </a:lnTo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4"/>
          <p:cNvSpPr/>
          <p:nvPr/>
        </p:nvSpPr>
        <p:spPr>
          <a:xfrm>
            <a:off x="3482280" y="1891440"/>
            <a:ext cx="2471760" cy="718920"/>
          </a:xfrm>
          <a:custGeom>
            <a:avLst/>
            <a:gdLst/>
            <a:ahLst/>
            <a:rect l="l" t="t" r="r" b="b"/>
            <a:pathLst>
              <a:path w="2472054" h="719455">
                <a:moveTo>
                  <a:pt x="0" y="719327"/>
                </a:moveTo>
                <a:lnTo>
                  <a:pt x="2471928" y="719327"/>
                </a:lnTo>
                <a:lnTo>
                  <a:pt x="2471928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5"/>
          <p:cNvSpPr/>
          <p:nvPr/>
        </p:nvSpPr>
        <p:spPr>
          <a:xfrm>
            <a:off x="3486960" y="1895760"/>
            <a:ext cx="2462760" cy="61452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6291000" y="1886760"/>
            <a:ext cx="2403000" cy="61956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0560" bIns="0"/>
          <a:p>
            <a:pPr marL="4176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6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7"/>
          <p:cNvSpPr/>
          <p:nvPr/>
        </p:nvSpPr>
        <p:spPr>
          <a:xfrm>
            <a:off x="6291000" y="3543480"/>
            <a:ext cx="3040200" cy="1032480"/>
          </a:xfrm>
          <a:prstGeom prst="rect">
            <a:avLst/>
          </a:prstGeom>
          <a:solidFill>
            <a:srgbClr val="bcd6ed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7360" bIns="0"/>
          <a:p>
            <a:pPr marL="180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8"/>
          <p:cNvSpPr/>
          <p:nvPr/>
        </p:nvSpPr>
        <p:spPr>
          <a:xfrm>
            <a:off x="9441360" y="2709720"/>
            <a:ext cx="1772640" cy="132732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2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19"/>
          <p:cNvSpPr/>
          <p:nvPr/>
        </p:nvSpPr>
        <p:spPr>
          <a:xfrm>
            <a:off x="6291000" y="2709720"/>
            <a:ext cx="304020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3040379" y="0"/>
                </a:moveTo>
                <a:lnTo>
                  <a:pt x="0" y="0"/>
                </a:lnTo>
                <a:lnTo>
                  <a:pt x="0" y="833627"/>
                </a:lnTo>
                <a:lnTo>
                  <a:pt x="3040379" y="833627"/>
                </a:lnTo>
                <a:lnTo>
                  <a:pt x="3040379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0"/>
          <p:cNvSpPr/>
          <p:nvPr/>
        </p:nvSpPr>
        <p:spPr>
          <a:xfrm>
            <a:off x="6291000" y="2709720"/>
            <a:ext cx="304020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0" y="833627"/>
                </a:moveTo>
                <a:lnTo>
                  <a:pt x="3040379" y="833627"/>
                </a:lnTo>
                <a:lnTo>
                  <a:pt x="3040379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1"/>
          <p:cNvSpPr/>
          <p:nvPr/>
        </p:nvSpPr>
        <p:spPr>
          <a:xfrm>
            <a:off x="6999480" y="2792520"/>
            <a:ext cx="16365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2"/>
          <p:cNvSpPr/>
          <p:nvPr/>
        </p:nvSpPr>
        <p:spPr>
          <a:xfrm>
            <a:off x="8726400" y="2819520"/>
            <a:ext cx="504360" cy="286560"/>
          </a:xfrm>
          <a:custGeom>
            <a:avLst/>
            <a:gdLst/>
            <a:ahLst/>
            <a:rect l="l" t="t" r="r" b="b"/>
            <a:pathLst>
              <a:path w="504825" h="287019">
                <a:moveTo>
                  <a:pt x="456692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6692" y="286512"/>
                </a:lnTo>
                <a:lnTo>
                  <a:pt x="475297" y="282765"/>
                </a:lnTo>
                <a:lnTo>
                  <a:pt x="490474" y="272541"/>
                </a:lnTo>
                <a:lnTo>
                  <a:pt x="500697" y="257365"/>
                </a:lnTo>
                <a:lnTo>
                  <a:pt x="504444" y="238760"/>
                </a:lnTo>
                <a:lnTo>
                  <a:pt x="504444" y="47751"/>
                </a:lnTo>
                <a:lnTo>
                  <a:pt x="500697" y="29146"/>
                </a:lnTo>
                <a:lnTo>
                  <a:pt x="490474" y="13970"/>
                </a:lnTo>
                <a:lnTo>
                  <a:pt x="475297" y="3746"/>
                </a:lnTo>
                <a:lnTo>
                  <a:pt x="45669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3"/>
          <p:cNvSpPr/>
          <p:nvPr/>
        </p:nvSpPr>
        <p:spPr>
          <a:xfrm>
            <a:off x="8858520" y="281592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24"/>
          <p:cNvSpPr/>
          <p:nvPr/>
        </p:nvSpPr>
        <p:spPr>
          <a:xfrm>
            <a:off x="8694360" y="1886760"/>
            <a:ext cx="2519280" cy="61956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0560" bIns="0"/>
          <a:p>
            <a:pPr marL="144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25"/>
          <p:cNvSpPr/>
          <p:nvPr/>
        </p:nvSpPr>
        <p:spPr>
          <a:xfrm>
            <a:off x="1202400" y="1103400"/>
            <a:ext cx="2115360" cy="398880"/>
          </a:xfrm>
          <a:custGeom>
            <a:avLst/>
            <a:gdLst/>
            <a:ahLst/>
            <a:rect l="l" t="t" r="r" b="b"/>
            <a:pathLst>
              <a:path w="2115820" h="399415">
                <a:moveTo>
                  <a:pt x="2115312" y="0"/>
                </a:moveTo>
                <a:lnTo>
                  <a:pt x="0" y="0"/>
                </a:lnTo>
                <a:lnTo>
                  <a:pt x="0" y="399288"/>
                </a:lnTo>
                <a:lnTo>
                  <a:pt x="2115312" y="399288"/>
                </a:lnTo>
                <a:lnTo>
                  <a:pt x="2115312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6"/>
          <p:cNvSpPr/>
          <p:nvPr/>
        </p:nvSpPr>
        <p:spPr>
          <a:xfrm>
            <a:off x="1202400" y="1103400"/>
            <a:ext cx="2115360" cy="33444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/>
          <a:p>
            <a:pPr marL="594360">
              <a:lnSpc>
                <a:spcPct val="100000"/>
              </a:lnSpc>
            </a:pPr>
            <a:r>
              <a:rPr b="1" lang="en-GB" sz="2000" spc="-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2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7"/>
          <p:cNvSpPr/>
          <p:nvPr/>
        </p:nvSpPr>
        <p:spPr>
          <a:xfrm>
            <a:off x="2189520" y="1460160"/>
            <a:ext cx="134280" cy="431280"/>
          </a:xfrm>
          <a:custGeom>
            <a:avLst/>
            <a:gdLst/>
            <a:ahLst/>
            <a:rect l="l" t="t" r="r" b="b"/>
            <a:pathLst>
              <a:path w="134619" h="431800">
                <a:moveTo>
                  <a:pt x="16509" y="298196"/>
                </a:moveTo>
                <a:lnTo>
                  <a:pt x="2539" y="306070"/>
                </a:lnTo>
                <a:lnTo>
                  <a:pt x="0" y="314960"/>
                </a:lnTo>
                <a:lnTo>
                  <a:pt x="3937" y="321818"/>
                </a:lnTo>
                <a:lnTo>
                  <a:pt x="65277" y="431292"/>
                </a:lnTo>
                <a:lnTo>
                  <a:pt x="82592" y="402717"/>
                </a:lnTo>
                <a:lnTo>
                  <a:pt x="80263" y="402717"/>
                </a:lnTo>
                <a:lnTo>
                  <a:pt x="51307" y="402209"/>
                </a:lnTo>
                <a:lnTo>
                  <a:pt x="52214" y="348796"/>
                </a:lnTo>
                <a:lnTo>
                  <a:pt x="29209" y="307721"/>
                </a:lnTo>
                <a:lnTo>
                  <a:pt x="25272" y="300736"/>
                </a:lnTo>
                <a:lnTo>
                  <a:pt x="16509" y="298196"/>
                </a:lnTo>
                <a:close/>
                <a:moveTo>
                  <a:pt x="52214" y="348796"/>
                </a:moveTo>
                <a:lnTo>
                  <a:pt x="51307" y="402209"/>
                </a:lnTo>
                <a:lnTo>
                  <a:pt x="80263" y="402717"/>
                </a:lnTo>
                <a:lnTo>
                  <a:pt x="80386" y="395478"/>
                </a:lnTo>
                <a:lnTo>
                  <a:pt x="78358" y="395478"/>
                </a:lnTo>
                <a:lnTo>
                  <a:pt x="53339" y="394970"/>
                </a:lnTo>
                <a:lnTo>
                  <a:pt x="66205" y="373777"/>
                </a:lnTo>
                <a:lnTo>
                  <a:pt x="52214" y="348796"/>
                </a:lnTo>
                <a:close/>
                <a:moveTo>
                  <a:pt x="118618" y="299974"/>
                </a:moveTo>
                <a:lnTo>
                  <a:pt x="109600" y="302133"/>
                </a:lnTo>
                <a:lnTo>
                  <a:pt x="105537" y="308991"/>
                </a:lnTo>
                <a:lnTo>
                  <a:pt x="81174" y="349121"/>
                </a:lnTo>
                <a:lnTo>
                  <a:pt x="80263" y="402717"/>
                </a:lnTo>
                <a:lnTo>
                  <a:pt x="82592" y="402717"/>
                </a:lnTo>
                <a:lnTo>
                  <a:pt x="130301" y="323977"/>
                </a:lnTo>
                <a:lnTo>
                  <a:pt x="134365" y="317119"/>
                </a:lnTo>
                <a:lnTo>
                  <a:pt x="132206" y="308229"/>
                </a:lnTo>
                <a:lnTo>
                  <a:pt x="125349" y="304165"/>
                </a:lnTo>
                <a:lnTo>
                  <a:pt x="118618" y="299974"/>
                </a:lnTo>
                <a:close/>
                <a:moveTo>
                  <a:pt x="66205" y="373777"/>
                </a:moveTo>
                <a:lnTo>
                  <a:pt x="53339" y="394970"/>
                </a:lnTo>
                <a:lnTo>
                  <a:pt x="78358" y="395478"/>
                </a:lnTo>
                <a:lnTo>
                  <a:pt x="66205" y="373777"/>
                </a:lnTo>
                <a:close/>
                <a:moveTo>
                  <a:pt x="81174" y="349121"/>
                </a:moveTo>
                <a:lnTo>
                  <a:pt x="66205" y="373777"/>
                </a:lnTo>
                <a:lnTo>
                  <a:pt x="78358" y="395478"/>
                </a:lnTo>
                <a:lnTo>
                  <a:pt x="80386" y="395478"/>
                </a:lnTo>
                <a:lnTo>
                  <a:pt x="81174" y="349121"/>
                </a:lnTo>
                <a:close/>
                <a:moveTo>
                  <a:pt x="56715" y="83712"/>
                </a:moveTo>
                <a:lnTo>
                  <a:pt x="52214" y="348796"/>
                </a:lnTo>
                <a:lnTo>
                  <a:pt x="66205" y="373777"/>
                </a:lnTo>
                <a:lnTo>
                  <a:pt x="81174" y="349121"/>
                </a:lnTo>
                <a:lnTo>
                  <a:pt x="85626" y="86868"/>
                </a:lnTo>
                <a:lnTo>
                  <a:pt x="71119" y="86868"/>
                </a:lnTo>
                <a:lnTo>
                  <a:pt x="56715" y="83712"/>
                </a:lnTo>
                <a:close/>
                <a:moveTo>
                  <a:pt x="57403" y="43180"/>
                </a:moveTo>
                <a:lnTo>
                  <a:pt x="56887" y="73628"/>
                </a:lnTo>
                <a:lnTo>
                  <a:pt x="56826" y="83736"/>
                </a:lnTo>
                <a:lnTo>
                  <a:pt x="71119" y="86868"/>
                </a:lnTo>
                <a:lnTo>
                  <a:pt x="85672" y="84181"/>
                </a:lnTo>
                <a:lnTo>
                  <a:pt x="86359" y="43687"/>
                </a:lnTo>
                <a:lnTo>
                  <a:pt x="57403" y="43180"/>
                </a:lnTo>
                <a:close/>
                <a:moveTo>
                  <a:pt x="85672" y="84181"/>
                </a:moveTo>
                <a:lnTo>
                  <a:pt x="71119" y="86868"/>
                </a:lnTo>
                <a:lnTo>
                  <a:pt x="85626" y="86868"/>
                </a:lnTo>
                <a:lnTo>
                  <a:pt x="85672" y="84181"/>
                </a:lnTo>
                <a:close/>
                <a:moveTo>
                  <a:pt x="115127" y="43180"/>
                </a:moveTo>
                <a:lnTo>
                  <a:pt x="57403" y="43180"/>
                </a:lnTo>
                <a:lnTo>
                  <a:pt x="86359" y="43687"/>
                </a:lnTo>
                <a:lnTo>
                  <a:pt x="85672" y="84181"/>
                </a:lnTo>
                <a:lnTo>
                  <a:pt x="88080" y="83736"/>
                </a:lnTo>
                <a:lnTo>
                  <a:pt x="102028" y="74675"/>
                </a:lnTo>
                <a:lnTo>
                  <a:pt x="111571" y="61043"/>
                </a:lnTo>
                <a:lnTo>
                  <a:pt x="115315" y="44196"/>
                </a:lnTo>
                <a:lnTo>
                  <a:pt x="115127" y="43180"/>
                </a:lnTo>
                <a:close/>
                <a:moveTo>
                  <a:pt x="72517" y="0"/>
                </a:moveTo>
                <a:lnTo>
                  <a:pt x="55612" y="3131"/>
                </a:lnTo>
                <a:lnTo>
                  <a:pt x="41671" y="12192"/>
                </a:lnTo>
                <a:lnTo>
                  <a:pt x="32136" y="25824"/>
                </a:lnTo>
                <a:lnTo>
                  <a:pt x="28447" y="42672"/>
                </a:lnTo>
                <a:lnTo>
                  <a:pt x="31579" y="59650"/>
                </a:lnTo>
                <a:lnTo>
                  <a:pt x="40639" y="73628"/>
                </a:lnTo>
                <a:lnTo>
                  <a:pt x="54272" y="83177"/>
                </a:lnTo>
                <a:lnTo>
                  <a:pt x="56715" y="83712"/>
                </a:lnTo>
                <a:lnTo>
                  <a:pt x="57403" y="43180"/>
                </a:lnTo>
                <a:lnTo>
                  <a:pt x="115127" y="43180"/>
                </a:lnTo>
                <a:lnTo>
                  <a:pt x="112164" y="27217"/>
                </a:lnTo>
                <a:lnTo>
                  <a:pt x="103060" y="13239"/>
                </a:lnTo>
                <a:lnTo>
                  <a:pt x="89384" y="3690"/>
                </a:lnTo>
                <a:lnTo>
                  <a:pt x="7251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8"/>
          <p:cNvSpPr/>
          <p:nvPr/>
        </p:nvSpPr>
        <p:spPr>
          <a:xfrm>
            <a:off x="3654720" y="1101960"/>
            <a:ext cx="2116800" cy="401040"/>
          </a:xfrm>
          <a:custGeom>
            <a:avLst/>
            <a:gdLst/>
            <a:ahLst/>
            <a:rect l="l" t="t" r="r" b="b"/>
            <a:pathLst>
              <a:path w="2117090" h="401319">
                <a:moveTo>
                  <a:pt x="2116836" y="0"/>
                </a:moveTo>
                <a:lnTo>
                  <a:pt x="0" y="0"/>
                </a:lnTo>
                <a:lnTo>
                  <a:pt x="0" y="400812"/>
                </a:lnTo>
                <a:lnTo>
                  <a:pt x="2116836" y="400812"/>
                </a:lnTo>
                <a:lnTo>
                  <a:pt x="211683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29"/>
          <p:cNvSpPr/>
          <p:nvPr/>
        </p:nvSpPr>
        <p:spPr>
          <a:xfrm>
            <a:off x="7206840" y="1060200"/>
            <a:ext cx="321732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Level Parallelism</a:t>
            </a:r>
            <a:r>
              <a:rPr b="1" i="1" lang="en-GB" sz="1800" spc="-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1" i="1" lang="en-GB" sz="1800" spc="-4" strike="noStrike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</a:rPr>
              <a:t>Concurrency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0"/>
          <p:cNvSpPr/>
          <p:nvPr/>
        </p:nvSpPr>
        <p:spPr>
          <a:xfrm>
            <a:off x="3654720" y="1101960"/>
            <a:ext cx="2116800" cy="33516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/>
          <a:p>
            <a:pPr marL="595800">
              <a:lnSpc>
                <a:spcPct val="100000"/>
              </a:lnSpc>
            </a:pPr>
            <a:r>
              <a:rPr b="1" lang="en-GB" sz="2000" spc="-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2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31"/>
          <p:cNvSpPr/>
          <p:nvPr/>
        </p:nvSpPr>
        <p:spPr>
          <a:xfrm>
            <a:off x="4649760" y="1460160"/>
            <a:ext cx="134280" cy="432000"/>
          </a:xfrm>
          <a:custGeom>
            <a:avLst/>
            <a:gdLst/>
            <a:ahLst/>
            <a:rect l="l" t="t" r="r" b="b"/>
            <a:pathLst>
              <a:path w="134620" h="432435">
                <a:moveTo>
                  <a:pt x="15875" y="300990"/>
                </a:moveTo>
                <a:lnTo>
                  <a:pt x="9016" y="305181"/>
                </a:lnTo>
                <a:lnTo>
                  <a:pt x="2158" y="309245"/>
                </a:lnTo>
                <a:lnTo>
                  <a:pt x="0" y="318135"/>
                </a:lnTo>
                <a:lnTo>
                  <a:pt x="4063" y="324993"/>
                </a:lnTo>
                <a:lnTo>
                  <a:pt x="68706" y="432435"/>
                </a:lnTo>
                <a:lnTo>
                  <a:pt x="84855" y="403860"/>
                </a:lnTo>
                <a:lnTo>
                  <a:pt x="53848" y="403860"/>
                </a:lnTo>
                <a:lnTo>
                  <a:pt x="53111" y="350319"/>
                </a:lnTo>
                <a:lnTo>
                  <a:pt x="28828" y="310007"/>
                </a:lnTo>
                <a:lnTo>
                  <a:pt x="24764" y="303149"/>
                </a:lnTo>
                <a:lnTo>
                  <a:pt x="15875" y="300990"/>
                </a:lnTo>
                <a:close/>
                <a:moveTo>
                  <a:pt x="53111" y="350319"/>
                </a:moveTo>
                <a:lnTo>
                  <a:pt x="53848" y="403860"/>
                </a:lnTo>
                <a:lnTo>
                  <a:pt x="82803" y="403479"/>
                </a:lnTo>
                <a:lnTo>
                  <a:pt x="82709" y="396621"/>
                </a:lnTo>
                <a:lnTo>
                  <a:pt x="55752" y="396621"/>
                </a:lnTo>
                <a:lnTo>
                  <a:pt x="67959" y="374969"/>
                </a:lnTo>
                <a:lnTo>
                  <a:pt x="53111" y="350319"/>
                </a:lnTo>
                <a:close/>
                <a:moveTo>
                  <a:pt x="117982" y="299593"/>
                </a:moveTo>
                <a:lnTo>
                  <a:pt x="109092" y="302006"/>
                </a:lnTo>
                <a:lnTo>
                  <a:pt x="82068" y="349943"/>
                </a:lnTo>
                <a:lnTo>
                  <a:pt x="82803" y="403479"/>
                </a:lnTo>
                <a:lnTo>
                  <a:pt x="53848" y="403860"/>
                </a:lnTo>
                <a:lnTo>
                  <a:pt x="84855" y="403860"/>
                </a:lnTo>
                <a:lnTo>
                  <a:pt x="134365" y="316230"/>
                </a:lnTo>
                <a:lnTo>
                  <a:pt x="131952" y="307467"/>
                </a:lnTo>
                <a:lnTo>
                  <a:pt x="117982" y="299593"/>
                </a:lnTo>
                <a:close/>
                <a:moveTo>
                  <a:pt x="67959" y="374969"/>
                </a:moveTo>
                <a:lnTo>
                  <a:pt x="55752" y="396621"/>
                </a:lnTo>
                <a:lnTo>
                  <a:pt x="80772" y="396240"/>
                </a:lnTo>
                <a:lnTo>
                  <a:pt x="67959" y="374969"/>
                </a:lnTo>
                <a:close/>
                <a:moveTo>
                  <a:pt x="82068" y="349943"/>
                </a:moveTo>
                <a:lnTo>
                  <a:pt x="67959" y="374969"/>
                </a:lnTo>
                <a:lnTo>
                  <a:pt x="80772" y="396240"/>
                </a:lnTo>
                <a:lnTo>
                  <a:pt x="55752" y="396621"/>
                </a:lnTo>
                <a:lnTo>
                  <a:pt x="82709" y="396621"/>
                </a:lnTo>
                <a:lnTo>
                  <a:pt x="82068" y="349943"/>
                </a:lnTo>
                <a:close/>
                <a:moveTo>
                  <a:pt x="78408" y="83733"/>
                </a:moveTo>
                <a:lnTo>
                  <a:pt x="64007" y="86868"/>
                </a:lnTo>
                <a:lnTo>
                  <a:pt x="49488" y="86868"/>
                </a:lnTo>
                <a:lnTo>
                  <a:pt x="53111" y="350319"/>
                </a:lnTo>
                <a:lnTo>
                  <a:pt x="67959" y="374969"/>
                </a:lnTo>
                <a:lnTo>
                  <a:pt x="82068" y="349943"/>
                </a:lnTo>
                <a:lnTo>
                  <a:pt x="78451" y="86868"/>
                </a:lnTo>
                <a:lnTo>
                  <a:pt x="64007" y="86868"/>
                </a:lnTo>
                <a:lnTo>
                  <a:pt x="49451" y="84163"/>
                </a:lnTo>
                <a:lnTo>
                  <a:pt x="78414" y="84163"/>
                </a:lnTo>
                <a:lnTo>
                  <a:pt x="78408" y="83733"/>
                </a:lnTo>
                <a:close/>
                <a:moveTo>
                  <a:pt x="77850" y="43180"/>
                </a:moveTo>
                <a:lnTo>
                  <a:pt x="48894" y="43687"/>
                </a:lnTo>
                <a:lnTo>
                  <a:pt x="49451" y="84163"/>
                </a:lnTo>
                <a:lnTo>
                  <a:pt x="64007" y="86868"/>
                </a:lnTo>
                <a:lnTo>
                  <a:pt x="78408" y="83733"/>
                </a:lnTo>
                <a:lnTo>
                  <a:pt x="77850" y="43180"/>
                </a:lnTo>
                <a:close/>
                <a:moveTo>
                  <a:pt x="62737" y="0"/>
                </a:moveTo>
                <a:lnTo>
                  <a:pt x="45870" y="3671"/>
                </a:lnTo>
                <a:lnTo>
                  <a:pt x="32194" y="13176"/>
                </a:lnTo>
                <a:lnTo>
                  <a:pt x="23090" y="27110"/>
                </a:lnTo>
                <a:lnTo>
                  <a:pt x="19938" y="44069"/>
                </a:lnTo>
                <a:lnTo>
                  <a:pt x="23610" y="60936"/>
                </a:lnTo>
                <a:lnTo>
                  <a:pt x="33115" y="74612"/>
                </a:lnTo>
                <a:lnTo>
                  <a:pt x="47049" y="83716"/>
                </a:lnTo>
                <a:lnTo>
                  <a:pt x="49451" y="84163"/>
                </a:lnTo>
                <a:lnTo>
                  <a:pt x="48894" y="43687"/>
                </a:lnTo>
                <a:lnTo>
                  <a:pt x="77850" y="43180"/>
                </a:lnTo>
                <a:lnTo>
                  <a:pt x="106736" y="43180"/>
                </a:lnTo>
                <a:lnTo>
                  <a:pt x="106806" y="42799"/>
                </a:lnTo>
                <a:lnTo>
                  <a:pt x="103135" y="25931"/>
                </a:lnTo>
                <a:lnTo>
                  <a:pt x="93630" y="12255"/>
                </a:lnTo>
                <a:lnTo>
                  <a:pt x="79696" y="3151"/>
                </a:lnTo>
                <a:lnTo>
                  <a:pt x="62737" y="0"/>
                </a:lnTo>
                <a:close/>
                <a:moveTo>
                  <a:pt x="106736" y="43180"/>
                </a:moveTo>
                <a:lnTo>
                  <a:pt x="77850" y="43180"/>
                </a:lnTo>
                <a:lnTo>
                  <a:pt x="78408" y="83733"/>
                </a:lnTo>
                <a:lnTo>
                  <a:pt x="80875" y="83196"/>
                </a:lnTo>
                <a:lnTo>
                  <a:pt x="94551" y="73691"/>
                </a:lnTo>
                <a:lnTo>
                  <a:pt x="103655" y="59757"/>
                </a:lnTo>
                <a:lnTo>
                  <a:pt x="106736" y="431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32"/>
          <p:cNvSpPr/>
          <p:nvPr/>
        </p:nvSpPr>
        <p:spPr>
          <a:xfrm>
            <a:off x="549000" y="4993560"/>
            <a:ext cx="1085184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/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Операционная система видит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логических</a:t>
            </a:r>
            <a:r>
              <a:rPr b="0" lang="en-GB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и 1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выполняются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ресурсах </a:t>
            </a:r>
            <a:r>
              <a:rPr b="0" lang="en-GB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одного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привязаны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логическим процессорам</a:t>
            </a:r>
            <a:r>
              <a:rPr b="0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Оба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разделяют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ресурсы </a:t>
            </a:r>
            <a:r>
              <a:rPr b="0" lang="en-GB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одного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суперскалярного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конвейера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конкурируют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ресурсы 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(только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0" lang="en-GB" sz="20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33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Shape 2"/>
          <p:cNvSpPr txBox="1"/>
          <p:nvPr/>
        </p:nvSpPr>
        <p:spPr>
          <a:xfrm>
            <a:off x="347400" y="128880"/>
            <a:ext cx="8234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 процессоры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поддержкой</a:t>
            </a:r>
            <a:r>
              <a:rPr b="0" lang="en-GB" sz="3200" spc="-11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900720" y="1787760"/>
            <a:ext cx="10437840" cy="3084480"/>
          </a:xfrm>
          <a:custGeom>
            <a:avLst/>
            <a:gdLst/>
            <a:ahLst/>
            <a:rect l="l" t="t" r="r" b="b"/>
            <a:pathLst>
              <a:path w="10438130" h="3084829">
                <a:moveTo>
                  <a:pt x="10437876" y="0"/>
                </a:moveTo>
                <a:lnTo>
                  <a:pt x="0" y="0"/>
                </a:lnTo>
                <a:lnTo>
                  <a:pt x="0" y="3084576"/>
                </a:lnTo>
                <a:lnTo>
                  <a:pt x="10437876" y="3084576"/>
                </a:lnTo>
                <a:lnTo>
                  <a:pt x="10437876" y="0"/>
                </a:lnTo>
                <a:close/>
              </a:path>
            </a:pathLst>
          </a:custGeom>
          <a:solidFill>
            <a:srgbClr val="ffd966">
              <a:alpha val="2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4"/>
          <p:cNvSpPr/>
          <p:nvPr/>
        </p:nvSpPr>
        <p:spPr>
          <a:xfrm>
            <a:off x="900720" y="1787760"/>
            <a:ext cx="10437840" cy="3084480"/>
          </a:xfrm>
          <a:custGeom>
            <a:avLst/>
            <a:gdLst/>
            <a:ahLst/>
            <a:rect l="l" t="t" r="r" b="b"/>
            <a:pathLst>
              <a:path w="10438130" h="3084829">
                <a:moveTo>
                  <a:pt x="0" y="3084576"/>
                </a:moveTo>
                <a:lnTo>
                  <a:pt x="10437876" y="3084576"/>
                </a:lnTo>
                <a:lnTo>
                  <a:pt x="10437876" y="0"/>
                </a:lnTo>
                <a:lnTo>
                  <a:pt x="0" y="0"/>
                </a:lnTo>
                <a:lnTo>
                  <a:pt x="0" y="3084576"/>
                </a:lnTo>
                <a:close/>
                <a:moveTo>
                  <a:pt x="131063" y="822960"/>
                </a:moveTo>
                <a:lnTo>
                  <a:pt x="2574036" y="822960"/>
                </a:lnTo>
                <a:lnTo>
                  <a:pt x="2574036" y="103632"/>
                </a:lnTo>
                <a:lnTo>
                  <a:pt x="131063" y="103632"/>
                </a:lnTo>
                <a:lnTo>
                  <a:pt x="131063" y="82296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5"/>
          <p:cNvSpPr/>
          <p:nvPr/>
        </p:nvSpPr>
        <p:spPr>
          <a:xfrm>
            <a:off x="1036440" y="1895760"/>
            <a:ext cx="2426040" cy="61452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/>
          <a:p>
            <a:pPr marL="684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040" algn="ctr">
              <a:lnSpc>
                <a:spcPct val="100000"/>
              </a:lnSpc>
            </a:pP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6"/>
          <p:cNvSpPr/>
          <p:nvPr/>
        </p:nvSpPr>
        <p:spPr>
          <a:xfrm>
            <a:off x="1032480" y="3547080"/>
            <a:ext cx="3040200" cy="1033200"/>
          </a:xfrm>
          <a:prstGeom prst="rect">
            <a:avLst/>
          </a:prstGeom>
          <a:solidFill>
            <a:srgbClr val="bcd6ed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4181760" y="2712600"/>
            <a:ext cx="177264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1032480" y="2713320"/>
            <a:ext cx="303984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3040379" y="0"/>
                </a:moveTo>
                <a:lnTo>
                  <a:pt x="0" y="0"/>
                </a:lnTo>
                <a:lnTo>
                  <a:pt x="0" y="833627"/>
                </a:lnTo>
                <a:lnTo>
                  <a:pt x="3040379" y="833627"/>
                </a:lnTo>
                <a:lnTo>
                  <a:pt x="3040379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9"/>
          <p:cNvSpPr/>
          <p:nvPr/>
        </p:nvSpPr>
        <p:spPr>
          <a:xfrm>
            <a:off x="1032480" y="2713320"/>
            <a:ext cx="303984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0" y="833627"/>
                </a:moveTo>
                <a:lnTo>
                  <a:pt x="3040379" y="833627"/>
                </a:lnTo>
                <a:lnTo>
                  <a:pt x="3040379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cap="rnd" w="3816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0"/>
          <p:cNvSpPr/>
          <p:nvPr/>
        </p:nvSpPr>
        <p:spPr>
          <a:xfrm>
            <a:off x="1738800" y="2796840"/>
            <a:ext cx="16362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(Fetch,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11"/>
          <p:cNvSpPr/>
          <p:nvPr/>
        </p:nvSpPr>
        <p:spPr>
          <a:xfrm>
            <a:off x="3467160" y="2823840"/>
            <a:ext cx="504360" cy="286560"/>
          </a:xfrm>
          <a:custGeom>
            <a:avLst/>
            <a:gdLst/>
            <a:ahLst/>
            <a:rect l="l" t="t" r="r" b="b"/>
            <a:pathLst>
              <a:path w="504825" h="287019">
                <a:moveTo>
                  <a:pt x="456691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70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70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6691" y="286512"/>
                </a:lnTo>
                <a:lnTo>
                  <a:pt x="475297" y="282765"/>
                </a:lnTo>
                <a:lnTo>
                  <a:pt x="490474" y="272541"/>
                </a:lnTo>
                <a:lnTo>
                  <a:pt x="500697" y="257365"/>
                </a:lnTo>
                <a:lnTo>
                  <a:pt x="504444" y="238760"/>
                </a:lnTo>
                <a:lnTo>
                  <a:pt x="504444" y="47751"/>
                </a:lnTo>
                <a:lnTo>
                  <a:pt x="500697" y="29146"/>
                </a:lnTo>
                <a:lnTo>
                  <a:pt x="490474" y="13970"/>
                </a:lnTo>
                <a:lnTo>
                  <a:pt x="475297" y="3746"/>
                </a:lnTo>
                <a:lnTo>
                  <a:pt x="456691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2"/>
          <p:cNvSpPr/>
          <p:nvPr/>
        </p:nvSpPr>
        <p:spPr>
          <a:xfrm>
            <a:off x="3597480" y="282060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3"/>
          <p:cNvSpPr/>
          <p:nvPr/>
        </p:nvSpPr>
        <p:spPr>
          <a:xfrm>
            <a:off x="6120360" y="1787760"/>
            <a:ext cx="360" cy="3083760"/>
          </a:xfrm>
          <a:custGeom>
            <a:avLst/>
            <a:gdLst/>
            <a:ahLst/>
            <a:rect l="l" t="t" r="r" b="b"/>
            <a:pathLst>
              <a:path w="0" h="3084195">
                <a:moveTo>
                  <a:pt x="0" y="0"/>
                </a:moveTo>
                <a:lnTo>
                  <a:pt x="0" y="3084068"/>
                </a:lnTo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4"/>
          <p:cNvSpPr/>
          <p:nvPr/>
        </p:nvSpPr>
        <p:spPr>
          <a:xfrm>
            <a:off x="3467160" y="1891440"/>
            <a:ext cx="2486880" cy="718920"/>
          </a:xfrm>
          <a:custGeom>
            <a:avLst/>
            <a:gdLst/>
            <a:ahLst/>
            <a:rect l="l" t="t" r="r" b="b"/>
            <a:pathLst>
              <a:path w="2487295" h="719455">
                <a:moveTo>
                  <a:pt x="0" y="719327"/>
                </a:moveTo>
                <a:lnTo>
                  <a:pt x="2487168" y="719327"/>
                </a:lnTo>
                <a:lnTo>
                  <a:pt x="2487168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5"/>
          <p:cNvSpPr/>
          <p:nvPr/>
        </p:nvSpPr>
        <p:spPr>
          <a:xfrm>
            <a:off x="3479400" y="1895760"/>
            <a:ext cx="2470320" cy="61452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6"/>
          <p:cNvSpPr/>
          <p:nvPr/>
        </p:nvSpPr>
        <p:spPr>
          <a:xfrm>
            <a:off x="6291000" y="1886760"/>
            <a:ext cx="2444400" cy="718920"/>
          </a:xfrm>
          <a:custGeom>
            <a:avLst/>
            <a:gdLst/>
            <a:ahLst/>
            <a:rect l="l" t="t" r="r" b="b"/>
            <a:pathLst>
              <a:path w="2444750" h="719455">
                <a:moveTo>
                  <a:pt x="0" y="719327"/>
                </a:moveTo>
                <a:lnTo>
                  <a:pt x="2444496" y="719327"/>
                </a:lnTo>
                <a:lnTo>
                  <a:pt x="2444496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7"/>
          <p:cNvSpPr/>
          <p:nvPr/>
        </p:nvSpPr>
        <p:spPr>
          <a:xfrm>
            <a:off x="6295680" y="1891440"/>
            <a:ext cx="2426040" cy="6148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marL="1008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56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8"/>
          <p:cNvSpPr/>
          <p:nvPr/>
        </p:nvSpPr>
        <p:spPr>
          <a:xfrm>
            <a:off x="6291720" y="3544200"/>
            <a:ext cx="3040200" cy="1032120"/>
          </a:xfrm>
          <a:prstGeom prst="rect">
            <a:avLst/>
          </a:prstGeom>
          <a:solidFill>
            <a:srgbClr val="bcd6ed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7000" bIns="0"/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9440"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</a:t>
            </a:r>
            <a:r>
              <a:rPr b="1" lang="en-GB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  (Execution</a:t>
            </a:r>
            <a:r>
              <a:rPr b="1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19"/>
          <p:cNvSpPr/>
          <p:nvPr/>
        </p:nvSpPr>
        <p:spPr>
          <a:xfrm>
            <a:off x="9441360" y="2709720"/>
            <a:ext cx="1772640" cy="132732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20"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20"/>
          <p:cNvSpPr/>
          <p:nvPr/>
        </p:nvSpPr>
        <p:spPr>
          <a:xfrm>
            <a:off x="6291720" y="2710440"/>
            <a:ext cx="304020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3040380" y="0"/>
                </a:moveTo>
                <a:lnTo>
                  <a:pt x="0" y="0"/>
                </a:lnTo>
                <a:lnTo>
                  <a:pt x="0" y="833627"/>
                </a:lnTo>
                <a:lnTo>
                  <a:pt x="3040380" y="833627"/>
                </a:lnTo>
                <a:lnTo>
                  <a:pt x="304038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1"/>
          <p:cNvSpPr/>
          <p:nvPr/>
        </p:nvSpPr>
        <p:spPr>
          <a:xfrm>
            <a:off x="6291720" y="2710440"/>
            <a:ext cx="3040200" cy="833400"/>
          </a:xfrm>
          <a:custGeom>
            <a:avLst/>
            <a:gdLst/>
            <a:ahLst/>
            <a:rect l="l" t="t" r="r" b="b"/>
            <a:pathLst>
              <a:path w="3040379" h="833754">
                <a:moveTo>
                  <a:pt x="0" y="833627"/>
                </a:moveTo>
                <a:lnTo>
                  <a:pt x="3040380" y="833627"/>
                </a:lnTo>
                <a:lnTo>
                  <a:pt x="3040380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cap="rnd" w="38160">
            <a:solidFill>
              <a:srgbClr val="ff0000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22"/>
          <p:cNvSpPr/>
          <p:nvPr/>
        </p:nvSpPr>
        <p:spPr>
          <a:xfrm>
            <a:off x="6990480" y="2792520"/>
            <a:ext cx="165456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  (Fetch,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3"/>
          <p:cNvSpPr/>
          <p:nvPr/>
        </p:nvSpPr>
        <p:spPr>
          <a:xfrm>
            <a:off x="8726400" y="2819520"/>
            <a:ext cx="504360" cy="286560"/>
          </a:xfrm>
          <a:custGeom>
            <a:avLst/>
            <a:gdLst/>
            <a:ahLst/>
            <a:rect l="l" t="t" r="r" b="b"/>
            <a:pathLst>
              <a:path w="504825" h="287019">
                <a:moveTo>
                  <a:pt x="456692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1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6692" y="286512"/>
                </a:lnTo>
                <a:lnTo>
                  <a:pt x="475297" y="282765"/>
                </a:lnTo>
                <a:lnTo>
                  <a:pt x="490474" y="272541"/>
                </a:lnTo>
                <a:lnTo>
                  <a:pt x="500697" y="257365"/>
                </a:lnTo>
                <a:lnTo>
                  <a:pt x="504444" y="238760"/>
                </a:lnTo>
                <a:lnTo>
                  <a:pt x="504444" y="47751"/>
                </a:lnTo>
                <a:lnTo>
                  <a:pt x="500697" y="29146"/>
                </a:lnTo>
                <a:lnTo>
                  <a:pt x="490474" y="13970"/>
                </a:lnTo>
                <a:lnTo>
                  <a:pt x="475297" y="3746"/>
                </a:lnTo>
                <a:lnTo>
                  <a:pt x="45669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4"/>
          <p:cNvSpPr/>
          <p:nvPr/>
        </p:nvSpPr>
        <p:spPr>
          <a:xfrm>
            <a:off x="8858520" y="2815920"/>
            <a:ext cx="2541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25"/>
          <p:cNvSpPr/>
          <p:nvPr/>
        </p:nvSpPr>
        <p:spPr>
          <a:xfrm>
            <a:off x="8726400" y="1886760"/>
            <a:ext cx="2486880" cy="718920"/>
          </a:xfrm>
          <a:custGeom>
            <a:avLst/>
            <a:gdLst/>
            <a:ahLst/>
            <a:rect l="l" t="t" r="r" b="b"/>
            <a:pathLst>
              <a:path w="2487295" h="719455">
                <a:moveTo>
                  <a:pt x="0" y="719327"/>
                </a:moveTo>
                <a:lnTo>
                  <a:pt x="2487168" y="719327"/>
                </a:lnTo>
                <a:lnTo>
                  <a:pt x="2487168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6"/>
          <p:cNvSpPr/>
          <p:nvPr/>
        </p:nvSpPr>
        <p:spPr>
          <a:xfrm>
            <a:off x="8740080" y="1891440"/>
            <a:ext cx="2468520" cy="61488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Architectural</a:t>
            </a:r>
            <a:r>
              <a:rPr b="0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7"/>
          <p:cNvSpPr/>
          <p:nvPr/>
        </p:nvSpPr>
        <p:spPr>
          <a:xfrm>
            <a:off x="1202400" y="1103400"/>
            <a:ext cx="2115360" cy="398880"/>
          </a:xfrm>
          <a:custGeom>
            <a:avLst/>
            <a:gdLst/>
            <a:ahLst/>
            <a:rect l="l" t="t" r="r" b="b"/>
            <a:pathLst>
              <a:path w="2115820" h="399415">
                <a:moveTo>
                  <a:pt x="2115312" y="0"/>
                </a:moveTo>
                <a:lnTo>
                  <a:pt x="0" y="0"/>
                </a:lnTo>
                <a:lnTo>
                  <a:pt x="0" y="399288"/>
                </a:lnTo>
                <a:lnTo>
                  <a:pt x="2115312" y="399288"/>
                </a:lnTo>
                <a:lnTo>
                  <a:pt x="2115312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CustomShape 28"/>
          <p:cNvSpPr/>
          <p:nvPr/>
        </p:nvSpPr>
        <p:spPr>
          <a:xfrm>
            <a:off x="1202400" y="1103400"/>
            <a:ext cx="2115360" cy="33444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/>
          <a:p>
            <a:pPr marL="594360">
              <a:lnSpc>
                <a:spcPct val="100000"/>
              </a:lnSpc>
            </a:pPr>
            <a:r>
              <a:rPr b="1" lang="en-GB" sz="2000" spc="-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2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9"/>
          <p:cNvSpPr/>
          <p:nvPr/>
        </p:nvSpPr>
        <p:spPr>
          <a:xfrm>
            <a:off x="2189520" y="1460160"/>
            <a:ext cx="134280" cy="431280"/>
          </a:xfrm>
          <a:custGeom>
            <a:avLst/>
            <a:gdLst/>
            <a:ahLst/>
            <a:rect l="l" t="t" r="r" b="b"/>
            <a:pathLst>
              <a:path w="134619" h="431800">
                <a:moveTo>
                  <a:pt x="16509" y="298196"/>
                </a:moveTo>
                <a:lnTo>
                  <a:pt x="2539" y="306070"/>
                </a:lnTo>
                <a:lnTo>
                  <a:pt x="0" y="314960"/>
                </a:lnTo>
                <a:lnTo>
                  <a:pt x="3937" y="321818"/>
                </a:lnTo>
                <a:lnTo>
                  <a:pt x="65277" y="431292"/>
                </a:lnTo>
                <a:lnTo>
                  <a:pt x="82592" y="402717"/>
                </a:lnTo>
                <a:lnTo>
                  <a:pt x="80263" y="402717"/>
                </a:lnTo>
                <a:lnTo>
                  <a:pt x="51307" y="402209"/>
                </a:lnTo>
                <a:lnTo>
                  <a:pt x="52214" y="348796"/>
                </a:lnTo>
                <a:lnTo>
                  <a:pt x="29209" y="307721"/>
                </a:lnTo>
                <a:lnTo>
                  <a:pt x="25272" y="300736"/>
                </a:lnTo>
                <a:lnTo>
                  <a:pt x="16509" y="298196"/>
                </a:lnTo>
                <a:close/>
                <a:moveTo>
                  <a:pt x="52214" y="348796"/>
                </a:moveTo>
                <a:lnTo>
                  <a:pt x="51307" y="402209"/>
                </a:lnTo>
                <a:lnTo>
                  <a:pt x="80263" y="402717"/>
                </a:lnTo>
                <a:lnTo>
                  <a:pt x="80386" y="395478"/>
                </a:lnTo>
                <a:lnTo>
                  <a:pt x="78358" y="395478"/>
                </a:lnTo>
                <a:lnTo>
                  <a:pt x="53339" y="394970"/>
                </a:lnTo>
                <a:lnTo>
                  <a:pt x="66205" y="373777"/>
                </a:lnTo>
                <a:lnTo>
                  <a:pt x="52214" y="348796"/>
                </a:lnTo>
                <a:close/>
                <a:moveTo>
                  <a:pt x="118618" y="299974"/>
                </a:moveTo>
                <a:lnTo>
                  <a:pt x="109600" y="302133"/>
                </a:lnTo>
                <a:lnTo>
                  <a:pt x="105537" y="308991"/>
                </a:lnTo>
                <a:lnTo>
                  <a:pt x="81174" y="349121"/>
                </a:lnTo>
                <a:lnTo>
                  <a:pt x="80263" y="402717"/>
                </a:lnTo>
                <a:lnTo>
                  <a:pt x="82592" y="402717"/>
                </a:lnTo>
                <a:lnTo>
                  <a:pt x="130301" y="323977"/>
                </a:lnTo>
                <a:lnTo>
                  <a:pt x="134365" y="317119"/>
                </a:lnTo>
                <a:lnTo>
                  <a:pt x="132206" y="308229"/>
                </a:lnTo>
                <a:lnTo>
                  <a:pt x="125349" y="304165"/>
                </a:lnTo>
                <a:lnTo>
                  <a:pt x="118618" y="299974"/>
                </a:lnTo>
                <a:close/>
                <a:moveTo>
                  <a:pt x="66205" y="373777"/>
                </a:moveTo>
                <a:lnTo>
                  <a:pt x="53339" y="394970"/>
                </a:lnTo>
                <a:lnTo>
                  <a:pt x="78358" y="395478"/>
                </a:lnTo>
                <a:lnTo>
                  <a:pt x="66205" y="373777"/>
                </a:lnTo>
                <a:close/>
                <a:moveTo>
                  <a:pt x="81174" y="349121"/>
                </a:moveTo>
                <a:lnTo>
                  <a:pt x="66205" y="373777"/>
                </a:lnTo>
                <a:lnTo>
                  <a:pt x="78358" y="395478"/>
                </a:lnTo>
                <a:lnTo>
                  <a:pt x="80386" y="395478"/>
                </a:lnTo>
                <a:lnTo>
                  <a:pt x="81174" y="349121"/>
                </a:lnTo>
                <a:close/>
                <a:moveTo>
                  <a:pt x="56715" y="83712"/>
                </a:moveTo>
                <a:lnTo>
                  <a:pt x="52214" y="348796"/>
                </a:lnTo>
                <a:lnTo>
                  <a:pt x="66205" y="373777"/>
                </a:lnTo>
                <a:lnTo>
                  <a:pt x="81174" y="349121"/>
                </a:lnTo>
                <a:lnTo>
                  <a:pt x="85626" y="86868"/>
                </a:lnTo>
                <a:lnTo>
                  <a:pt x="71119" y="86868"/>
                </a:lnTo>
                <a:lnTo>
                  <a:pt x="56715" y="83712"/>
                </a:lnTo>
                <a:close/>
                <a:moveTo>
                  <a:pt x="57403" y="43180"/>
                </a:moveTo>
                <a:lnTo>
                  <a:pt x="56887" y="73628"/>
                </a:lnTo>
                <a:lnTo>
                  <a:pt x="56826" y="83736"/>
                </a:lnTo>
                <a:lnTo>
                  <a:pt x="71119" y="86868"/>
                </a:lnTo>
                <a:lnTo>
                  <a:pt x="85672" y="84181"/>
                </a:lnTo>
                <a:lnTo>
                  <a:pt x="86359" y="43687"/>
                </a:lnTo>
                <a:lnTo>
                  <a:pt x="57403" y="43180"/>
                </a:lnTo>
                <a:close/>
                <a:moveTo>
                  <a:pt x="85672" y="84181"/>
                </a:moveTo>
                <a:lnTo>
                  <a:pt x="71119" y="86868"/>
                </a:lnTo>
                <a:lnTo>
                  <a:pt x="85626" y="86868"/>
                </a:lnTo>
                <a:lnTo>
                  <a:pt x="85672" y="84181"/>
                </a:lnTo>
                <a:close/>
                <a:moveTo>
                  <a:pt x="115127" y="43180"/>
                </a:moveTo>
                <a:lnTo>
                  <a:pt x="57403" y="43180"/>
                </a:lnTo>
                <a:lnTo>
                  <a:pt x="86359" y="43687"/>
                </a:lnTo>
                <a:lnTo>
                  <a:pt x="85672" y="84181"/>
                </a:lnTo>
                <a:lnTo>
                  <a:pt x="88080" y="83736"/>
                </a:lnTo>
                <a:lnTo>
                  <a:pt x="102028" y="74675"/>
                </a:lnTo>
                <a:lnTo>
                  <a:pt x="111571" y="61043"/>
                </a:lnTo>
                <a:lnTo>
                  <a:pt x="115315" y="44196"/>
                </a:lnTo>
                <a:lnTo>
                  <a:pt x="115127" y="43180"/>
                </a:lnTo>
                <a:close/>
                <a:moveTo>
                  <a:pt x="72517" y="0"/>
                </a:moveTo>
                <a:lnTo>
                  <a:pt x="55612" y="3131"/>
                </a:lnTo>
                <a:lnTo>
                  <a:pt x="41671" y="12192"/>
                </a:lnTo>
                <a:lnTo>
                  <a:pt x="32136" y="25824"/>
                </a:lnTo>
                <a:lnTo>
                  <a:pt x="28447" y="42672"/>
                </a:lnTo>
                <a:lnTo>
                  <a:pt x="31579" y="59650"/>
                </a:lnTo>
                <a:lnTo>
                  <a:pt x="40639" y="73628"/>
                </a:lnTo>
                <a:lnTo>
                  <a:pt x="54272" y="83177"/>
                </a:lnTo>
                <a:lnTo>
                  <a:pt x="56715" y="83712"/>
                </a:lnTo>
                <a:lnTo>
                  <a:pt x="57403" y="43180"/>
                </a:lnTo>
                <a:lnTo>
                  <a:pt x="115127" y="43180"/>
                </a:lnTo>
                <a:lnTo>
                  <a:pt x="112164" y="27217"/>
                </a:lnTo>
                <a:lnTo>
                  <a:pt x="103060" y="13239"/>
                </a:lnTo>
                <a:lnTo>
                  <a:pt x="89384" y="3690"/>
                </a:lnTo>
                <a:lnTo>
                  <a:pt x="7251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0"/>
          <p:cNvSpPr/>
          <p:nvPr/>
        </p:nvSpPr>
        <p:spPr>
          <a:xfrm>
            <a:off x="8918280" y="1101960"/>
            <a:ext cx="2116800" cy="401040"/>
          </a:xfrm>
          <a:custGeom>
            <a:avLst/>
            <a:gdLst/>
            <a:ahLst/>
            <a:rect l="l" t="t" r="r" b="b"/>
            <a:pathLst>
              <a:path w="2117090" h="401319">
                <a:moveTo>
                  <a:pt x="2116836" y="0"/>
                </a:moveTo>
                <a:lnTo>
                  <a:pt x="0" y="0"/>
                </a:lnTo>
                <a:lnTo>
                  <a:pt x="0" y="400812"/>
                </a:lnTo>
                <a:lnTo>
                  <a:pt x="2116836" y="400812"/>
                </a:lnTo>
                <a:lnTo>
                  <a:pt x="2116836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1"/>
          <p:cNvSpPr/>
          <p:nvPr/>
        </p:nvSpPr>
        <p:spPr>
          <a:xfrm>
            <a:off x="8918280" y="1101960"/>
            <a:ext cx="2116800" cy="33516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/>
          <a:p>
            <a:pPr marL="596160">
              <a:lnSpc>
                <a:spcPct val="100000"/>
              </a:lnSpc>
            </a:pPr>
            <a:r>
              <a:rPr b="1" lang="en-GB" sz="2000" spc="-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24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17171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32"/>
          <p:cNvSpPr/>
          <p:nvPr/>
        </p:nvSpPr>
        <p:spPr>
          <a:xfrm>
            <a:off x="9905400" y="1460160"/>
            <a:ext cx="134280" cy="428400"/>
          </a:xfrm>
          <a:custGeom>
            <a:avLst/>
            <a:gdLst/>
            <a:ahLst/>
            <a:rect l="l" t="t" r="r" b="b"/>
            <a:pathLst>
              <a:path w="134620" h="428625">
                <a:moveTo>
                  <a:pt x="16509" y="295021"/>
                </a:moveTo>
                <a:lnTo>
                  <a:pt x="2539" y="302895"/>
                </a:lnTo>
                <a:lnTo>
                  <a:pt x="0" y="311785"/>
                </a:lnTo>
                <a:lnTo>
                  <a:pt x="3936" y="318643"/>
                </a:lnTo>
                <a:lnTo>
                  <a:pt x="65277" y="428117"/>
                </a:lnTo>
                <a:lnTo>
                  <a:pt x="82592" y="399542"/>
                </a:lnTo>
                <a:lnTo>
                  <a:pt x="80263" y="399542"/>
                </a:lnTo>
                <a:lnTo>
                  <a:pt x="51307" y="399034"/>
                </a:lnTo>
                <a:lnTo>
                  <a:pt x="52204" y="345602"/>
                </a:lnTo>
                <a:lnTo>
                  <a:pt x="29209" y="304546"/>
                </a:lnTo>
                <a:lnTo>
                  <a:pt x="25273" y="297561"/>
                </a:lnTo>
                <a:lnTo>
                  <a:pt x="16509" y="295021"/>
                </a:lnTo>
                <a:close/>
                <a:moveTo>
                  <a:pt x="52204" y="345602"/>
                </a:moveTo>
                <a:lnTo>
                  <a:pt x="51307" y="399034"/>
                </a:lnTo>
                <a:lnTo>
                  <a:pt x="80263" y="399542"/>
                </a:lnTo>
                <a:lnTo>
                  <a:pt x="80385" y="392303"/>
                </a:lnTo>
                <a:lnTo>
                  <a:pt x="78358" y="392303"/>
                </a:lnTo>
                <a:lnTo>
                  <a:pt x="53339" y="391795"/>
                </a:lnTo>
                <a:lnTo>
                  <a:pt x="66205" y="370602"/>
                </a:lnTo>
                <a:lnTo>
                  <a:pt x="52204" y="345602"/>
                </a:lnTo>
                <a:close/>
                <a:moveTo>
                  <a:pt x="118617" y="296799"/>
                </a:moveTo>
                <a:lnTo>
                  <a:pt x="109727" y="298958"/>
                </a:lnTo>
                <a:lnTo>
                  <a:pt x="105536" y="305816"/>
                </a:lnTo>
                <a:lnTo>
                  <a:pt x="81162" y="345965"/>
                </a:lnTo>
                <a:lnTo>
                  <a:pt x="80263" y="399542"/>
                </a:lnTo>
                <a:lnTo>
                  <a:pt x="82592" y="399542"/>
                </a:lnTo>
                <a:lnTo>
                  <a:pt x="130301" y="320802"/>
                </a:lnTo>
                <a:lnTo>
                  <a:pt x="134492" y="314071"/>
                </a:lnTo>
                <a:lnTo>
                  <a:pt x="132206" y="305054"/>
                </a:lnTo>
                <a:lnTo>
                  <a:pt x="125349" y="300990"/>
                </a:lnTo>
                <a:lnTo>
                  <a:pt x="118617" y="296799"/>
                </a:lnTo>
                <a:close/>
                <a:moveTo>
                  <a:pt x="66205" y="370602"/>
                </a:moveTo>
                <a:lnTo>
                  <a:pt x="53339" y="391795"/>
                </a:lnTo>
                <a:lnTo>
                  <a:pt x="78358" y="392303"/>
                </a:lnTo>
                <a:lnTo>
                  <a:pt x="66205" y="370602"/>
                </a:lnTo>
                <a:close/>
                <a:moveTo>
                  <a:pt x="81162" y="345965"/>
                </a:moveTo>
                <a:lnTo>
                  <a:pt x="66205" y="370602"/>
                </a:lnTo>
                <a:lnTo>
                  <a:pt x="78358" y="392303"/>
                </a:lnTo>
                <a:lnTo>
                  <a:pt x="80385" y="392303"/>
                </a:lnTo>
                <a:lnTo>
                  <a:pt x="81162" y="345965"/>
                </a:lnTo>
                <a:close/>
                <a:moveTo>
                  <a:pt x="56597" y="83690"/>
                </a:moveTo>
                <a:lnTo>
                  <a:pt x="52204" y="345602"/>
                </a:lnTo>
                <a:lnTo>
                  <a:pt x="66205" y="370602"/>
                </a:lnTo>
                <a:lnTo>
                  <a:pt x="81162" y="345965"/>
                </a:lnTo>
                <a:lnTo>
                  <a:pt x="85508" y="86868"/>
                </a:lnTo>
                <a:lnTo>
                  <a:pt x="71119" y="86868"/>
                </a:lnTo>
                <a:lnTo>
                  <a:pt x="56597" y="83690"/>
                </a:lnTo>
                <a:close/>
                <a:moveTo>
                  <a:pt x="57276" y="43180"/>
                </a:moveTo>
                <a:lnTo>
                  <a:pt x="56597" y="83690"/>
                </a:lnTo>
                <a:lnTo>
                  <a:pt x="71119" y="86868"/>
                </a:lnTo>
                <a:lnTo>
                  <a:pt x="85553" y="84194"/>
                </a:lnTo>
                <a:lnTo>
                  <a:pt x="86232" y="43687"/>
                </a:lnTo>
                <a:lnTo>
                  <a:pt x="57276" y="43180"/>
                </a:lnTo>
                <a:close/>
                <a:moveTo>
                  <a:pt x="85553" y="84194"/>
                </a:moveTo>
                <a:lnTo>
                  <a:pt x="71119" y="86868"/>
                </a:lnTo>
                <a:lnTo>
                  <a:pt x="85508" y="86868"/>
                </a:lnTo>
                <a:lnTo>
                  <a:pt x="85553" y="84194"/>
                </a:lnTo>
                <a:close/>
                <a:moveTo>
                  <a:pt x="115004" y="43180"/>
                </a:moveTo>
                <a:lnTo>
                  <a:pt x="57276" y="43180"/>
                </a:lnTo>
                <a:lnTo>
                  <a:pt x="86232" y="43687"/>
                </a:lnTo>
                <a:lnTo>
                  <a:pt x="85553" y="84194"/>
                </a:lnTo>
                <a:lnTo>
                  <a:pt x="88024" y="83736"/>
                </a:lnTo>
                <a:lnTo>
                  <a:pt x="101965" y="74675"/>
                </a:lnTo>
                <a:lnTo>
                  <a:pt x="111500" y="61043"/>
                </a:lnTo>
                <a:lnTo>
                  <a:pt x="115188" y="44196"/>
                </a:lnTo>
                <a:lnTo>
                  <a:pt x="115004" y="43180"/>
                </a:lnTo>
                <a:close/>
                <a:moveTo>
                  <a:pt x="72516" y="0"/>
                </a:moveTo>
                <a:lnTo>
                  <a:pt x="55556" y="3131"/>
                </a:lnTo>
                <a:lnTo>
                  <a:pt x="41608" y="12192"/>
                </a:lnTo>
                <a:lnTo>
                  <a:pt x="32065" y="25824"/>
                </a:lnTo>
                <a:lnTo>
                  <a:pt x="28321" y="42672"/>
                </a:lnTo>
                <a:lnTo>
                  <a:pt x="31472" y="59650"/>
                </a:lnTo>
                <a:lnTo>
                  <a:pt x="40576" y="73628"/>
                </a:lnTo>
                <a:lnTo>
                  <a:pt x="54252" y="83177"/>
                </a:lnTo>
                <a:lnTo>
                  <a:pt x="56597" y="83690"/>
                </a:lnTo>
                <a:lnTo>
                  <a:pt x="57276" y="43180"/>
                </a:lnTo>
                <a:lnTo>
                  <a:pt x="115004" y="43180"/>
                </a:lnTo>
                <a:lnTo>
                  <a:pt x="112111" y="27217"/>
                </a:lnTo>
                <a:lnTo>
                  <a:pt x="103044" y="13239"/>
                </a:lnTo>
                <a:lnTo>
                  <a:pt x="89382" y="3690"/>
                </a:lnTo>
                <a:lnTo>
                  <a:pt x="7251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33"/>
          <p:cNvSpPr/>
          <p:nvPr/>
        </p:nvSpPr>
        <p:spPr>
          <a:xfrm>
            <a:off x="549000" y="5002200"/>
            <a:ext cx="960660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Операционная система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видит 4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логических</a:t>
            </a:r>
            <a:r>
              <a:rPr b="0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 и 1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выполняются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суперскалярных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конвейерах</a:t>
            </a:r>
            <a:r>
              <a:rPr b="0" lang="en-GB" sz="24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разных</a:t>
            </a:r>
            <a:r>
              <a:rPr b="0" lang="en-GB" sz="2400" spc="7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ядер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Задействован параллелизм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уровня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потоков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(TLP)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инструкций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(ILP)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TextShape 34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8E96BCA9-9EE0-431D-9509-2814397782B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6" name="CustomShape 35"/>
          <p:cNvSpPr/>
          <p:nvPr/>
        </p:nvSpPr>
        <p:spPr>
          <a:xfrm>
            <a:off x="4848480" y="1040040"/>
            <a:ext cx="260136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51480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1" i="1" lang="en-GB" sz="18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</a:t>
            </a:r>
            <a:r>
              <a:rPr b="1" i="1" lang="en-GB" sz="1800" spc="-4" strike="noStrike" u="heavy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Parallelism</a:t>
            </a:r>
            <a:r>
              <a:rPr b="1" i="1" lang="en-GB" sz="1800" spc="-4" strike="noStrike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 </a:t>
            </a:r>
            <a:r>
              <a:rPr b="0" i="1" lang="en-GB" sz="1800" spc="-1" strike="noStrike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+  </a:t>
            </a:r>
            <a:r>
              <a:rPr b="0" i="1" lang="en-GB" sz="1800" spc="-9" strike="noStrike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Instruction </a:t>
            </a:r>
            <a:r>
              <a:rPr b="0" i="1" lang="en-GB" sz="1800" spc="-4" strike="noStrike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Level</a:t>
            </a:r>
            <a:r>
              <a:rPr b="0" i="1" lang="en-GB" sz="1800" spc="-1" strike="noStrike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 </a:t>
            </a:r>
            <a:r>
              <a:rPr b="0" i="1" lang="en-GB" sz="1800" spc="-9" strike="noStrike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</a:rPr>
              <a:t>Parallelism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Shape 2"/>
          <p:cNvSpPr txBox="1"/>
          <p:nvPr/>
        </p:nvSpPr>
        <p:spPr>
          <a:xfrm>
            <a:off x="347400" y="128880"/>
            <a:ext cx="2036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Смар</a:t>
            </a:r>
            <a:r>
              <a:rPr b="0" lang="en-GB" sz="3200" spc="-3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фо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618120" y="1209960"/>
            <a:ext cx="6291720" cy="46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489480">
              <a:lnSpc>
                <a:spcPct val="100000"/>
              </a:lnSpc>
            </a:pP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Apple iPhone</a:t>
            </a:r>
            <a:r>
              <a:rPr b="1" lang="en-GB" sz="2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94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 Apple</a:t>
            </a:r>
            <a:r>
              <a:rPr b="1" lang="en-GB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Dual-core CPU </a:t>
            </a:r>
            <a:r>
              <a:rPr b="0" lang="en-GB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A8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1.4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GHz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(64-bit</a:t>
            </a:r>
            <a:r>
              <a:rPr b="0" lang="en-GB" sz="2200" spc="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ARMv8-A)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Quad-core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</a:t>
            </a:r>
            <a:r>
              <a:rPr b="0" lang="en-GB" sz="2200" spc="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PowerVR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SIMD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128-bit wide</a:t>
            </a:r>
            <a:r>
              <a:rPr b="0" lang="en-GB" sz="2200" spc="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cache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KB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L1i, 64 KB</a:t>
            </a:r>
            <a:r>
              <a:rPr b="0" lang="en-GB" sz="22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shared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GB" sz="22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 cache: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0" lang="en-GB" sz="22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Technology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nm (manufactured by</a:t>
            </a:r>
            <a:r>
              <a:rPr b="0" lang="en-GB" sz="22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TSMC)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9989640" y="1982880"/>
            <a:ext cx="1614960" cy="17172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62FA855-1A01-4C7A-BC99-3A8214160BA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18120" y="1158120"/>
            <a:ext cx="766836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498120">
              <a:lnSpc>
                <a:spcPct val="100000"/>
              </a:lnSpc>
            </a:pP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Samsung </a:t>
            </a: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Galaxy 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S4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(GT-I9505)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981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Quad-core Qualcomm </a:t>
            </a:r>
            <a:r>
              <a:rPr b="1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Snapdragon</a:t>
            </a:r>
            <a:r>
              <a:rPr b="1" lang="en-GB" sz="22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(1.9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GHz with </a:t>
            </a:r>
            <a:r>
              <a:rPr b="0" lang="en-GB" sz="2200" spc="-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LTE,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ARMv7, CPU </a:t>
            </a:r>
            <a:r>
              <a:rPr b="0" lang="en-GB" sz="22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Krai</a:t>
            </a:r>
            <a:r>
              <a:rPr b="0" lang="en-GB" sz="2200" spc="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300)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Конвейер (Pipeline)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 </a:t>
            </a:r>
            <a:r>
              <a:rPr b="0" lang="en-GB" sz="22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integer</a:t>
            </a:r>
            <a:r>
              <a:rPr b="0" lang="en-GB" sz="22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(3-way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decode,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out-of-order speculative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issue</a:t>
            </a:r>
            <a:r>
              <a:rPr b="0" lang="en-GB" sz="22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 u="heavy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superscalar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SIMD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: 128-bit wide</a:t>
            </a:r>
            <a:r>
              <a:rPr b="0" lang="en-GB" sz="2200" spc="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200" spc="-18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NEON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L0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cache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4 KB + 4 KB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direct</a:t>
            </a:r>
            <a:r>
              <a:rPr b="0" lang="en-GB" sz="2200" spc="52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mapped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L1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cache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16 KB + </a:t>
            </a:r>
            <a:r>
              <a:rPr b="0" lang="en-GB" sz="2200" spc="-1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16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KB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4-way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set</a:t>
            </a:r>
            <a:r>
              <a:rPr b="0" lang="en-GB" sz="2200" spc="63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associative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L2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cache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2 MB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8-way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set</a:t>
            </a:r>
            <a:r>
              <a:rPr b="0" lang="en-GB" sz="2200" spc="6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associative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Shape 3"/>
          <p:cNvSpPr txBox="1"/>
          <p:nvPr/>
        </p:nvSpPr>
        <p:spPr>
          <a:xfrm>
            <a:off x="347400" y="128880"/>
            <a:ext cx="2036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Смар</a:t>
            </a:r>
            <a:r>
              <a:rPr b="0" lang="en-GB" sz="3200" spc="-3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фо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9668520" y="1388520"/>
            <a:ext cx="1916280" cy="3008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5"/>
          <p:cNvSpPr/>
          <p:nvPr/>
        </p:nvSpPr>
        <p:spPr>
          <a:xfrm>
            <a:off x="9801360" y="4737960"/>
            <a:ext cx="1438200" cy="13215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6"/>
          <p:cNvSpPr/>
          <p:nvPr/>
        </p:nvSpPr>
        <p:spPr>
          <a:xfrm>
            <a:off x="618120" y="5792760"/>
            <a:ext cx="15264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887"/>
              </a:lnSpc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7"/>
          <p:cNvSpPr/>
          <p:nvPr/>
        </p:nvSpPr>
        <p:spPr>
          <a:xfrm>
            <a:off x="905040" y="5834160"/>
            <a:ext cx="31237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771"/>
              </a:lnSpc>
            </a:pPr>
            <a:r>
              <a:rPr b="1" lang="en-GB" sz="2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Technology </a:t>
            </a:r>
            <a:r>
              <a:rPr b="1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</a:t>
            </a:r>
            <a:r>
              <a:rPr b="0" lang="en-GB" sz="22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TextShape 8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F4871EF9-BDA7-474C-A307-45159FBD203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Shape 2"/>
          <p:cNvSpPr txBox="1"/>
          <p:nvPr/>
        </p:nvSpPr>
        <p:spPr>
          <a:xfrm>
            <a:off x="347400" y="128880"/>
            <a:ext cx="83689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Специализированные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ускорители: Intel Xeon</a:t>
            </a:r>
            <a:r>
              <a:rPr b="0" lang="en-GB" sz="3200" spc="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539640" y="1100160"/>
            <a:ext cx="6383520" cy="258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4"/>
          <p:cNvSpPr/>
          <p:nvPr/>
        </p:nvSpPr>
        <p:spPr>
          <a:xfrm>
            <a:off x="534960" y="1095840"/>
            <a:ext cx="6392880" cy="2595600"/>
          </a:xfrm>
          <a:custGeom>
            <a:avLst/>
            <a:gdLst/>
            <a:ahLst/>
            <a:rect l="l" t="t" r="r" b="b"/>
            <a:pathLst>
              <a:path w="6393180" h="2595879">
                <a:moveTo>
                  <a:pt x="0" y="2595372"/>
                </a:moveTo>
                <a:lnTo>
                  <a:pt x="6393180" y="2595372"/>
                </a:lnTo>
                <a:lnTo>
                  <a:pt x="6393180" y="0"/>
                </a:lnTo>
                <a:lnTo>
                  <a:pt x="0" y="0"/>
                </a:lnTo>
                <a:lnTo>
                  <a:pt x="0" y="2595372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5"/>
          <p:cNvSpPr/>
          <p:nvPr/>
        </p:nvSpPr>
        <p:spPr>
          <a:xfrm>
            <a:off x="509040" y="4236120"/>
            <a:ext cx="6750360" cy="19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35568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"/>
            </a:pPr>
            <a:r>
              <a:rPr b="1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Xeon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 </a:t>
            </a:r>
            <a:r>
              <a:rPr b="1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(Intel </a:t>
            </a: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MIC):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cores Intel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P54C</a:t>
            </a:r>
            <a:r>
              <a:rPr b="0" lang="en-GB" sz="22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(Pentium)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Pipeline: </a:t>
            </a:r>
            <a:r>
              <a:rPr b="0" lang="en-GB" sz="2200" spc="-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in-order,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 </a:t>
            </a:r>
            <a:r>
              <a:rPr b="0" lang="en-GB" sz="22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SMT,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512-bit</a:t>
            </a:r>
            <a:r>
              <a:rPr b="0" lang="en-GB" sz="22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496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Кольцевая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шина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(1024 </a:t>
            </a:r>
            <a:r>
              <a:rPr b="0" lang="en-GB" sz="2200" spc="-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бит,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ring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bus) для связи 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ядер 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контроллера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r>
              <a:rPr b="0" lang="en-GB" sz="22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GDDR5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Устанавливается </a:t>
            </a:r>
            <a:r>
              <a:rPr b="0" lang="en-GB" sz="22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PCI </a:t>
            </a:r>
            <a:r>
              <a:rPr b="0" lang="en-GB" sz="22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</a:t>
            </a:r>
            <a:r>
              <a:rPr b="0" lang="en-GB" sz="22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слот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9234000" y="5090040"/>
            <a:ext cx="1994400" cy="13028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7"/>
          <p:cNvSpPr/>
          <p:nvPr/>
        </p:nvSpPr>
        <p:spPr>
          <a:xfrm>
            <a:off x="7536240" y="1120320"/>
            <a:ext cx="4123440" cy="27183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8"/>
          <p:cNvSpPr/>
          <p:nvPr/>
        </p:nvSpPr>
        <p:spPr>
          <a:xfrm>
            <a:off x="7531560" y="1115640"/>
            <a:ext cx="4132800" cy="2727720"/>
          </a:xfrm>
          <a:custGeom>
            <a:avLst/>
            <a:gdLst/>
            <a:ahLst/>
            <a:rect l="l" t="t" r="r" b="b"/>
            <a:pathLst>
              <a:path w="4133215" h="2727960">
                <a:moveTo>
                  <a:pt x="0" y="2727960"/>
                </a:moveTo>
                <a:lnTo>
                  <a:pt x="4133088" y="2727960"/>
                </a:lnTo>
                <a:lnTo>
                  <a:pt x="4133088" y="0"/>
                </a:lnTo>
                <a:lnTo>
                  <a:pt x="0" y="0"/>
                </a:lnTo>
                <a:lnTo>
                  <a:pt x="0" y="2727960"/>
                </a:lnTo>
                <a:close/>
              </a:path>
            </a:pathLst>
          </a:custGeom>
          <a:noFill/>
          <a:ln w="9000">
            <a:solidFill>
              <a:srgbClr val="212a3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9"/>
          <p:cNvSpPr/>
          <p:nvPr/>
        </p:nvSpPr>
        <p:spPr>
          <a:xfrm>
            <a:off x="8142120" y="3975840"/>
            <a:ext cx="29109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Tianhe-2 </a:t>
            </a:r>
            <a:r>
              <a:rPr b="1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Xeon </a:t>
            </a: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 </a:t>
            </a:r>
            <a:r>
              <a:rPr b="1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drawer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</a:t>
            </a:r>
            <a:r>
              <a:rPr b="1" lang="en-GB" sz="14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11"/>
          <p:cNvSpPr/>
          <p:nvPr/>
        </p:nvSpPr>
        <p:spPr>
          <a:xfrm>
            <a:off x="7622280" y="4268520"/>
            <a:ext cx="394920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676800" indent="-664560">
              <a:lnSpc>
                <a:spcPct val="100000"/>
              </a:lnSpc>
            </a:pPr>
            <a:r>
              <a:rPr b="0" lang="en-GB" sz="12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http://www.theregister.co.uk/Print/2013/06/10/inside_chinas_ </a:t>
            </a:r>
            <a:r>
              <a:rPr b="0" lang="en-GB" sz="12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5"/>
              </a:rPr>
              <a:t> </a:t>
            </a:r>
            <a:r>
              <a:rPr b="0" lang="en-GB" sz="12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6"/>
              </a:rPr>
              <a:t>tianhe2_massive_hybrid_supercomputer/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2"/>
          <p:cNvSpPr/>
          <p:nvPr/>
        </p:nvSpPr>
        <p:spPr>
          <a:xfrm>
            <a:off x="1260000" y="3750480"/>
            <a:ext cx="49438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2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7"/>
              </a:rPr>
              <a:t>http://www.intel.ru/content/www/ru/ru/processors/xeon/xeon-phi-detail.html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7773120" y="5147640"/>
            <a:ext cx="1344600" cy="98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67760" algn="r">
              <a:lnSpc>
                <a:spcPct val="100000"/>
              </a:lnSpc>
            </a:pPr>
            <a:r>
              <a:rPr b="1" lang="en-GB" sz="16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SMP-сис</a:t>
            </a:r>
            <a:r>
              <a:rPr b="1" lang="en-GB" sz="1600" spc="-12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1" lang="en-GB" sz="1600" spc="-1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b="1" lang="en-GB" sz="1600" spc="-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  </a:t>
            </a:r>
            <a:r>
              <a:rPr b="0" lang="en-GB" sz="1600" spc="-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256</a:t>
            </a:r>
            <a:r>
              <a:rPr b="0" lang="en-GB" sz="1600" spc="-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логических </a:t>
            </a:r>
            <a:r>
              <a:rPr b="0" lang="en-GB" sz="16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про</a:t>
            </a:r>
            <a:r>
              <a:rPr b="0" lang="en-GB" sz="1600" spc="-2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</a:t>
            </a:r>
            <a:r>
              <a:rPr b="0" lang="en-GB" sz="16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</a:t>
            </a:r>
            <a:r>
              <a:rPr b="0" lang="en-GB" sz="1600" spc="-2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</a:t>
            </a:r>
            <a:r>
              <a:rPr b="0" lang="en-GB" sz="16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соров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TextShape 2"/>
          <p:cNvSpPr txBox="1"/>
          <p:nvPr/>
        </p:nvSpPr>
        <p:spPr>
          <a:xfrm>
            <a:off x="347400" y="128880"/>
            <a:ext cx="11279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Специализированные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ускорители: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GPU –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Graphics Processing</a:t>
            </a:r>
            <a:r>
              <a:rPr b="0" lang="en-GB" sz="3200" spc="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470520" y="1158840"/>
            <a:ext cx="10693080" cy="25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Graphics </a:t>
            </a: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Processing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(GPU)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графический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процессор,</a:t>
            </a:r>
            <a:r>
              <a:rPr b="0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специализированный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многопроцессорный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ускоритель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общей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памятью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</a:t>
            </a:r>
            <a:r>
              <a:rPr b="0" i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льшая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часть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площади чипа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занята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элементарными ALU/FPU/Load/Store  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модулями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Устройство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управления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(Control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unit)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относительно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простое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сравнению с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456480" y="3917520"/>
            <a:ext cx="5042880" cy="19623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5"/>
          <p:cNvSpPr/>
          <p:nvPr/>
        </p:nvSpPr>
        <p:spPr>
          <a:xfrm>
            <a:off x="6000480" y="5504040"/>
            <a:ext cx="27878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7520"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NVIDIA </a:t>
            </a: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GeForce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GTX</a:t>
            </a:r>
            <a:r>
              <a:rPr b="1" lang="en-GB" sz="16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7520" algn="ctr">
              <a:lnSpc>
                <a:spcPct val="100000"/>
              </a:lnSpc>
            </a:pPr>
            <a:r>
              <a:rPr b="0" lang="en-GB" sz="16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(Kepler, </a:t>
            </a:r>
            <a:r>
              <a:rPr b="1" lang="en-GB" sz="16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2304 cores</a:t>
            </a:r>
            <a:r>
              <a:rPr b="0" lang="en-GB" sz="16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GDDR5 3</a:t>
            </a:r>
            <a:r>
              <a:rPr b="0" lang="en-GB" sz="16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6"/>
          <p:cNvSpPr/>
          <p:nvPr/>
        </p:nvSpPr>
        <p:spPr>
          <a:xfrm>
            <a:off x="6319080" y="3836160"/>
            <a:ext cx="2157480" cy="1558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7"/>
          <p:cNvSpPr/>
          <p:nvPr/>
        </p:nvSpPr>
        <p:spPr>
          <a:xfrm>
            <a:off x="9389160" y="5504040"/>
            <a:ext cx="217908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5000"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AMD Radeon HD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8970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000"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1" lang="en-GB" sz="16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2048 cores</a:t>
            </a:r>
            <a:r>
              <a:rPr b="0" lang="en-GB" sz="16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GDDR5 3</a:t>
            </a:r>
            <a:r>
              <a:rPr b="0" lang="en-GB" sz="16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8"/>
          <p:cNvSpPr/>
          <p:nvPr/>
        </p:nvSpPr>
        <p:spPr>
          <a:xfrm>
            <a:off x="9384840" y="3959280"/>
            <a:ext cx="2200320" cy="1462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TextShape 9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70254B8-0A4F-4CBA-9887-AE65205F8F4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Shape 2"/>
          <p:cNvSpPr txBox="1"/>
          <p:nvPr/>
        </p:nvSpPr>
        <p:spPr>
          <a:xfrm>
            <a:off x="347400" y="128880"/>
            <a:ext cx="2194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Содержание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832F1F50-51C9-4DAE-9B7A-B1A0560B934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386280" y="1171080"/>
            <a:ext cx="10914120" cy="24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83680" indent="-27144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многопроцессорные вычислительные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системы</a:t>
            </a:r>
            <a:r>
              <a:rPr b="0" lang="en-GB" sz="2400" spc="117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(ВС)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680" indent="-27144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Цели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задачи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создания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многопоточных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680" indent="-27144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Процессы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3680" indent="-27144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программирование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</a:t>
            </a:r>
            <a:r>
              <a:rPr b="0" lang="en-GB" sz="2400" spc="3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47400" y="128880"/>
            <a:ext cx="8702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Специализированные многоядерные</a:t>
            </a: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283920" y="1722600"/>
            <a:ext cx="3600720" cy="15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Sony </a:t>
            </a:r>
            <a:r>
              <a:rPr b="1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Playstation</a:t>
            </a:r>
            <a:r>
              <a:rPr b="1" lang="en-GB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 </a:t>
            </a: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</a:t>
            </a:r>
            <a:r>
              <a:rPr b="1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(2-way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PowerPC </a:t>
            </a:r>
            <a:r>
              <a:rPr b="0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+ 6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668880" y="1578960"/>
            <a:ext cx="2284200" cy="14367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4"/>
          <p:cNvSpPr/>
          <p:nvPr/>
        </p:nvSpPr>
        <p:spPr>
          <a:xfrm>
            <a:off x="7467120" y="1534680"/>
            <a:ext cx="1196640" cy="1612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5"/>
          <p:cNvSpPr/>
          <p:nvPr/>
        </p:nvSpPr>
        <p:spPr>
          <a:xfrm>
            <a:off x="8749800" y="1744920"/>
            <a:ext cx="262332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Microsoft </a:t>
            </a: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XBox</a:t>
            </a:r>
            <a:r>
              <a:rPr b="1" lang="en-GB" sz="20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</a:t>
            </a:r>
            <a:r>
              <a:rPr b="1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Xenon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 </a:t>
            </a:r>
            <a:r>
              <a:rPr b="0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cores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2-way</a:t>
            </a:r>
            <a:r>
              <a:rPr b="0" lang="en-GB" sz="2000" spc="-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6"/>
          <p:cNvSpPr/>
          <p:nvPr/>
        </p:nvSpPr>
        <p:spPr>
          <a:xfrm>
            <a:off x="3414600" y="4093200"/>
            <a:ext cx="23619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Tilera </a:t>
            </a:r>
            <a:r>
              <a:rPr b="1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TILEPro64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(64 </a:t>
            </a:r>
            <a:r>
              <a:rPr b="0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cores, </a:t>
            </a:r>
            <a:r>
              <a:rPr b="0" lang="en-GB" sz="2000" spc="-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VLIW,</a:t>
            </a:r>
            <a:r>
              <a:rPr b="0" lang="en-GB" sz="2000" spc="-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mesh)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7"/>
          <p:cNvSpPr/>
          <p:nvPr/>
        </p:nvSpPr>
        <p:spPr>
          <a:xfrm>
            <a:off x="723960" y="3996000"/>
            <a:ext cx="2375640" cy="1917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8"/>
          <p:cNvSpPr/>
          <p:nvPr/>
        </p:nvSpPr>
        <p:spPr>
          <a:xfrm>
            <a:off x="6975360" y="4114800"/>
            <a:ext cx="2246040" cy="12783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9"/>
          <p:cNvSpPr/>
          <p:nvPr/>
        </p:nvSpPr>
        <p:spPr>
          <a:xfrm>
            <a:off x="9406800" y="4063320"/>
            <a:ext cx="2266560" cy="123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Cisco</a:t>
            </a:r>
            <a:r>
              <a:rPr b="1" lang="en-GB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Routers  </a:t>
            </a: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Multi-core</a:t>
            </a:r>
            <a:r>
              <a:rPr b="0" lang="en-GB" sz="2000" spc="-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TextShape 10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432B697-444A-4AF7-87FD-C36964A1E63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TextShape 2"/>
          <p:cNvSpPr txBox="1"/>
          <p:nvPr/>
        </p:nvSpPr>
        <p:spPr>
          <a:xfrm>
            <a:off x="347400" y="128880"/>
            <a:ext cx="8345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Многопроцессорные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системы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общей</a:t>
            </a:r>
            <a:r>
              <a:rPr b="0" lang="en-GB" sz="3200" spc="-8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памятью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D8BC86FA-E33C-4CD7-A9A2-7BE2AE975215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396360" y="1223280"/>
            <a:ext cx="11248560" cy="544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72240" indent="-359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(на чем) разрабатывать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такого количества 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многоядерных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2240" indent="-359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быть с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переносимостью</a:t>
            </a:r>
            <a:r>
              <a:rPr b="0" lang="en-GB" sz="24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2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кода</a:t>
            </a:r>
            <a:r>
              <a:rPr b="0" lang="en-GB" sz="2400" spc="-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программ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между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платформами?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2240" indent="-359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Как быть с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переносимостью</a:t>
            </a:r>
            <a:r>
              <a:rPr b="0" lang="en-GB" sz="24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12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производительности</a:t>
            </a:r>
            <a:r>
              <a:rPr b="0" lang="en-GB" sz="2400" spc="-43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программ?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2240" indent="-3596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Все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ли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алгоритмы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эффективно</a:t>
            </a:r>
            <a:r>
              <a:rPr b="0" lang="en-GB" sz="2400" spc="-3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распараллеливаются?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GB" sz="28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Concurrency is the </a:t>
            </a:r>
            <a:r>
              <a:rPr b="1" i="1" lang="en-GB" sz="2800" spc="-2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next </a:t>
            </a:r>
            <a:r>
              <a:rPr b="1" i="1" lang="en-GB" sz="28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major</a:t>
            </a:r>
            <a:r>
              <a:rPr b="1" i="1" lang="en-GB" sz="2800" spc="97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i="1" lang="en-GB" sz="2800" spc="-12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revolution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GB" sz="28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in </a:t>
            </a:r>
            <a:r>
              <a:rPr b="1" i="1" lang="en-GB" sz="2800" spc="-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how </a:t>
            </a:r>
            <a:r>
              <a:rPr b="1" i="1" lang="en-GB" sz="28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we </a:t>
            </a:r>
            <a:r>
              <a:rPr b="1" i="1" lang="en-GB" sz="2800" spc="-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write </a:t>
            </a:r>
            <a:r>
              <a:rPr b="1" i="1" lang="en-GB" sz="28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software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GB" sz="24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-- </a:t>
            </a:r>
            <a:r>
              <a:rPr b="1" i="1" lang="en-GB" sz="2400" spc="-1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Herb</a:t>
            </a:r>
            <a:r>
              <a:rPr b="1" i="1" lang="en-GB" sz="2400" spc="-77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i="1" lang="en-GB" sz="2400" spc="-12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Sutter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56040" indent="1644480" algn="just">
              <a:lnSpc>
                <a:spcPct val="100000"/>
              </a:lnSpc>
            </a:pPr>
            <a:r>
              <a:rPr b="0" lang="en-GB" sz="1600" spc="-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Herb </a:t>
            </a:r>
            <a:r>
              <a:rPr b="0" lang="en-GB" sz="1600" spc="-32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Sutter. </a:t>
            </a:r>
            <a:r>
              <a:rPr b="0" i="1" lang="en-GB" sz="1600" spc="-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Free Lunch </a:t>
            </a:r>
            <a:r>
              <a:rPr b="0" i="1" lang="en-GB" sz="16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Is Over:  A </a:t>
            </a:r>
            <a:r>
              <a:rPr b="0" i="1" lang="en-GB" sz="1600" spc="-12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Fundamental </a:t>
            </a:r>
            <a:r>
              <a:rPr b="0" i="1" lang="en-GB" sz="1600" spc="-2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Turn </a:t>
            </a:r>
            <a:r>
              <a:rPr b="0" i="1" lang="en-GB" sz="1600" spc="-2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Toward </a:t>
            </a:r>
            <a:r>
              <a:rPr b="0" i="1" lang="en-GB" sz="1600" spc="-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Concurrency </a:t>
            </a:r>
            <a:r>
              <a:rPr b="0" i="1" lang="en-GB" sz="1600" spc="-4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in Software </a:t>
            </a:r>
            <a:r>
              <a:rPr b="0" lang="en-GB" sz="1600" spc="-9" strike="noStrike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//  </a:t>
            </a:r>
            <a:r>
              <a:rPr b="0" lang="en-GB" sz="1600" spc="-1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http://www.gotw.ca/publications/concurrency-ddj.htm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TextShape 2"/>
          <p:cNvSpPr txBox="1"/>
          <p:nvPr/>
        </p:nvSpPr>
        <p:spPr>
          <a:xfrm>
            <a:off x="2599560" y="2772720"/>
            <a:ext cx="70279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66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Процессы </a:t>
            </a:r>
            <a:r>
              <a:rPr b="1" lang="en-GB" sz="66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1" lang="en-GB" sz="6600" spc="-63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66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8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B4806A2-84EE-4826-88E8-FCB8CF7F57C2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TextShape 2"/>
          <p:cNvSpPr txBox="1"/>
          <p:nvPr/>
        </p:nvSpPr>
        <p:spPr>
          <a:xfrm>
            <a:off x="347400" y="128880"/>
            <a:ext cx="8422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Многопоточный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 (Multithreaded</a:t>
            </a: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422280" y="1134000"/>
            <a:ext cx="8136360" cy="3588840"/>
          </a:xfrm>
          <a:custGeom>
            <a:avLst/>
            <a:gdLst/>
            <a:ahLst/>
            <a:rect l="l" t="t" r="r" b="b"/>
            <a:pathLst>
              <a:path w="8136890" h="3589020">
                <a:moveTo>
                  <a:pt x="8136635" y="0"/>
                </a:moveTo>
                <a:lnTo>
                  <a:pt x="0" y="0"/>
                </a:lnTo>
                <a:lnTo>
                  <a:pt x="0" y="3589020"/>
                </a:lnTo>
                <a:lnTo>
                  <a:pt x="8136635" y="3589020"/>
                </a:lnTo>
                <a:lnTo>
                  <a:pt x="8136635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4"/>
          <p:cNvSpPr/>
          <p:nvPr/>
        </p:nvSpPr>
        <p:spPr>
          <a:xfrm>
            <a:off x="422280" y="1134000"/>
            <a:ext cx="8136360" cy="3588840"/>
          </a:xfrm>
          <a:custGeom>
            <a:avLst/>
            <a:gdLst/>
            <a:ahLst/>
            <a:rect l="l" t="t" r="r" b="b"/>
            <a:pathLst>
              <a:path w="8136890" h="3589020">
                <a:moveTo>
                  <a:pt x="0" y="3589020"/>
                </a:moveTo>
                <a:lnTo>
                  <a:pt x="8136635" y="3589020"/>
                </a:lnTo>
                <a:lnTo>
                  <a:pt x="8136635" y="0"/>
                </a:lnTo>
                <a:lnTo>
                  <a:pt x="0" y="0"/>
                </a:lnTo>
                <a:lnTo>
                  <a:pt x="0" y="3589020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5"/>
          <p:cNvSpPr/>
          <p:nvPr/>
        </p:nvSpPr>
        <p:spPr>
          <a:xfrm>
            <a:off x="525600" y="1118880"/>
            <a:ext cx="13021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r>
              <a:rPr b="0" lang="en-GB" sz="1600" spc="-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(RAM)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TextShape 6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4AC75B03-3D07-4A3A-9677-F44937A203ED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CustomShape 7"/>
          <p:cNvSpPr/>
          <p:nvPr/>
        </p:nvSpPr>
        <p:spPr>
          <a:xfrm>
            <a:off x="6037920" y="1434240"/>
            <a:ext cx="2444400" cy="518040"/>
          </a:xfrm>
          <a:prstGeom prst="rect">
            <a:avLst/>
          </a:prstGeom>
          <a:solidFill>
            <a:srgbClr val="ffd966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673200" indent="38160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Инструкции 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GB" sz="16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ruct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r>
              <a:rPr b="0" lang="en-GB" sz="16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8"/>
          <p:cNvSpPr/>
          <p:nvPr/>
        </p:nvSpPr>
        <p:spPr>
          <a:xfrm>
            <a:off x="3374280" y="1434240"/>
            <a:ext cx="2592360" cy="518040"/>
          </a:xfrm>
          <a:prstGeom prst="rect">
            <a:avLst/>
          </a:prstGeom>
          <a:solidFill>
            <a:srgbClr val="a9d18e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280080" indent="48240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Инициализированные 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данные (Initialized</a:t>
            </a:r>
            <a:r>
              <a:rPr b="0" lang="en-GB" sz="16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9"/>
          <p:cNvSpPr/>
          <p:nvPr/>
        </p:nvSpPr>
        <p:spPr>
          <a:xfrm>
            <a:off x="493920" y="1434240"/>
            <a:ext cx="2808720" cy="518040"/>
          </a:xfrm>
          <a:prstGeom prst="rect">
            <a:avLst/>
          </a:prstGeom>
          <a:solidFill>
            <a:srgbClr val="e1efd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271800" indent="60840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Неинициализированные  данные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(Uninitialized</a:t>
            </a:r>
            <a:r>
              <a:rPr b="0" lang="en-GB" sz="16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10"/>
          <p:cNvSpPr/>
          <p:nvPr/>
        </p:nvSpPr>
        <p:spPr>
          <a:xfrm>
            <a:off x="493920" y="2729520"/>
            <a:ext cx="7988400" cy="320040"/>
          </a:xfrm>
          <a:prstGeom prst="rect">
            <a:avLst/>
          </a:prstGeom>
          <a:solidFill>
            <a:srgbClr val="e3c8ff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/>
          <a:p>
            <a:pPr algn="ctr">
              <a:lnSpc>
                <a:spcPct val="100000"/>
              </a:lnSpc>
            </a:pP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Куча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(Heap,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</a:t>
            </a:r>
            <a:r>
              <a:rPr b="0" lang="en-GB" sz="16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1"/>
          <p:cNvSpPr/>
          <p:nvPr/>
        </p:nvSpPr>
        <p:spPr>
          <a:xfrm>
            <a:off x="3374280" y="2083320"/>
            <a:ext cx="2592360" cy="518040"/>
          </a:xfrm>
          <a:prstGeom prst="rect">
            <a:avLst/>
          </a:prstGeom>
          <a:solidFill>
            <a:srgbClr val="a9d18e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720" algn="ctr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Данные</a:t>
            </a:r>
            <a:r>
              <a:rPr b="0" lang="en-GB" sz="16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библиотек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(Library</a:t>
            </a:r>
            <a:r>
              <a:rPr b="0" lang="en-GB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2"/>
          <p:cNvSpPr/>
          <p:nvPr/>
        </p:nvSpPr>
        <p:spPr>
          <a:xfrm>
            <a:off x="6037920" y="2083320"/>
            <a:ext cx="2444400" cy="518040"/>
          </a:xfrm>
          <a:prstGeom prst="rect">
            <a:avLst/>
          </a:prstGeom>
          <a:solidFill>
            <a:srgbClr val="ffd966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0960" bIns="0"/>
          <a:p>
            <a:pPr marL="1440" algn="ctr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Инструкции</a:t>
            </a:r>
            <a:r>
              <a:rPr b="0" lang="en-GB" sz="16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библиотек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(Library</a:t>
            </a:r>
            <a:r>
              <a:rPr b="0" lang="en-GB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41" name="Table 13"/>
          <p:cNvGraphicFramePr/>
          <p:nvPr/>
        </p:nvGraphicFramePr>
        <p:xfrm>
          <a:off x="496800" y="3282840"/>
          <a:ext cx="1092960" cy="1328400"/>
        </p:xfrm>
        <a:graphic>
          <a:graphicData uri="http://schemas.openxmlformats.org/drawingml/2006/table">
            <a:tbl>
              <a:tblPr/>
              <a:tblGrid>
                <a:gridCol w="1093320"/>
              </a:tblGrid>
              <a:tr h="324360">
                <a:tc>
                  <a:txBody>
                    <a:bodyPr lIns="0" rIns="0" tIns="43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280080">
                <a:tc>
                  <a:txBody>
                    <a:bodyPr lIns="0" rIns="0" tIns="21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723960">
                <a:tc>
                  <a:txBody>
                    <a:bodyPr lIns="0" rIns="0" tIns="137520" bIns="0"/>
                    <a:p>
                      <a:pPr marL="251640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</a:t>
                      </a:r>
                      <a:r>
                        <a:rPr b="1" lang="en-GB" sz="1400" spc="-43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3520">
                        <a:lnSpc>
                          <a:spcPct val="100000"/>
                        </a:lnSpc>
                      </a:pP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(Thread</a:t>
                      </a:r>
                      <a:r>
                        <a:rPr b="0" lang="en-GB" sz="1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Table 14"/>
          <p:cNvGraphicFramePr/>
          <p:nvPr/>
        </p:nvGraphicFramePr>
        <p:xfrm>
          <a:off x="1668600" y="3285720"/>
          <a:ext cx="1093680" cy="1325520"/>
        </p:xfrm>
        <a:graphic>
          <a:graphicData uri="http://schemas.openxmlformats.org/drawingml/2006/table">
            <a:tbl>
              <a:tblPr/>
              <a:tblGrid>
                <a:gridCol w="1094040"/>
              </a:tblGrid>
              <a:tr h="324360">
                <a:tc>
                  <a:txBody>
                    <a:bodyPr lIns="0" rIns="0" tIns="442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280080">
                <a:tc>
                  <a:txBody>
                    <a:bodyPr lIns="0" rIns="0" tIns="21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721080">
                <a:tc>
                  <a:txBody>
                    <a:bodyPr lIns="0" rIns="0" tIns="136440" bIns="0"/>
                    <a:p>
                      <a:pPr marL="252000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</a:t>
                      </a:r>
                      <a:r>
                        <a:rPr b="1" lang="en-GB" sz="1400" spc="-43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3880">
                        <a:lnSpc>
                          <a:spcPct val="100000"/>
                        </a:lnSpc>
                      </a:pP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(Thread</a:t>
                      </a:r>
                      <a:r>
                        <a:rPr b="0" lang="en-GB" sz="1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Table 15"/>
          <p:cNvGraphicFramePr/>
          <p:nvPr/>
        </p:nvGraphicFramePr>
        <p:xfrm>
          <a:off x="2855880" y="3278160"/>
          <a:ext cx="1094400" cy="1328400"/>
        </p:xfrm>
        <a:graphic>
          <a:graphicData uri="http://schemas.openxmlformats.org/drawingml/2006/table">
            <a:tbl>
              <a:tblPr/>
              <a:tblGrid>
                <a:gridCol w="1094400"/>
              </a:tblGrid>
              <a:tr h="324360">
                <a:tc>
                  <a:txBody>
                    <a:bodyPr lIns="0" rIns="0" tIns="435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280080">
                <a:tc>
                  <a:txBody>
                    <a:bodyPr lIns="0" rIns="0" tIns="21960" bIns="0"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1" lang="en-GB" sz="14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723960">
                <a:tc>
                  <a:txBody>
                    <a:bodyPr lIns="0" rIns="0" tIns="137520" bIns="0"/>
                    <a:p>
                      <a:pPr marL="252000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</a:t>
                      </a:r>
                      <a:r>
                        <a:rPr b="1" lang="en-GB" sz="1400" spc="-43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4600">
                        <a:lnSpc>
                          <a:spcPct val="100000"/>
                        </a:lnSpc>
                      </a:pP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(Thread</a:t>
                      </a:r>
                      <a:r>
                        <a:rPr b="0" lang="en-GB" sz="1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Table 16"/>
          <p:cNvGraphicFramePr/>
          <p:nvPr/>
        </p:nvGraphicFramePr>
        <p:xfrm>
          <a:off x="4028040" y="3281040"/>
          <a:ext cx="1093680" cy="1325520"/>
        </p:xfrm>
        <a:graphic>
          <a:graphicData uri="http://schemas.openxmlformats.org/drawingml/2006/table">
            <a:tbl>
              <a:tblPr/>
              <a:tblGrid>
                <a:gridCol w="1094040"/>
              </a:tblGrid>
              <a:tr h="324360">
                <a:tc>
                  <a:txBody>
                    <a:bodyPr lIns="0" rIns="0" tIns="442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280080">
                <a:tc>
                  <a:txBody>
                    <a:bodyPr lIns="0" rIns="0" tIns="226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721080">
                <a:tc>
                  <a:txBody>
                    <a:bodyPr lIns="0" rIns="0" tIns="136440" bIns="0"/>
                    <a:p>
                      <a:pPr marL="252720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</a:t>
                      </a:r>
                      <a:r>
                        <a:rPr b="1" lang="en-GB" sz="1400" spc="-43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5320">
                        <a:lnSpc>
                          <a:spcPct val="100000"/>
                        </a:lnSpc>
                      </a:pP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(Thread</a:t>
                      </a:r>
                      <a:r>
                        <a:rPr b="0" lang="en-GB" sz="1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5" name="Table 17"/>
          <p:cNvGraphicFramePr/>
          <p:nvPr/>
        </p:nvGraphicFramePr>
        <p:xfrm>
          <a:off x="5216760" y="3284280"/>
          <a:ext cx="1093680" cy="1322640"/>
        </p:xfrm>
        <a:graphic>
          <a:graphicData uri="http://schemas.openxmlformats.org/drawingml/2006/table">
            <a:tbl>
              <a:tblPr/>
              <a:tblGrid>
                <a:gridCol w="1094040"/>
              </a:tblGrid>
              <a:tr h="330480">
                <a:tc>
                  <a:txBody>
                    <a:bodyPr lIns="0" rIns="0" tIns="4752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280080">
                <a:tc>
                  <a:txBody>
                    <a:bodyPr lIns="0" rIns="0" tIns="21960" bIns="0"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1" lang="en-GB" sz="14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712080">
                <a:tc>
                  <a:txBody>
                    <a:bodyPr lIns="0" rIns="0" tIns="131400" bIns="0"/>
                    <a:p>
                      <a:pPr marL="252000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</a:t>
                      </a:r>
                      <a:r>
                        <a:rPr b="1" lang="en-GB" sz="1400" spc="-43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4600">
                        <a:lnSpc>
                          <a:spcPct val="100000"/>
                        </a:lnSpc>
                      </a:pP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(Thread</a:t>
                      </a:r>
                      <a:r>
                        <a:rPr b="0" lang="en-GB" sz="1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6" name="Table 18"/>
          <p:cNvGraphicFramePr/>
          <p:nvPr/>
        </p:nvGraphicFramePr>
        <p:xfrm>
          <a:off x="6388560" y="3293280"/>
          <a:ext cx="1094400" cy="1313280"/>
        </p:xfrm>
        <a:graphic>
          <a:graphicData uri="http://schemas.openxmlformats.org/drawingml/2006/table">
            <a:tbl>
              <a:tblPr/>
              <a:tblGrid>
                <a:gridCol w="1094400"/>
              </a:tblGrid>
              <a:tr h="324360">
                <a:tc>
                  <a:txBody>
                    <a:bodyPr lIns="0" rIns="0" tIns="442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Stack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280080">
                <a:tc>
                  <a:txBody>
                    <a:bodyPr lIns="0" rIns="0" tIns="2196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1" lang="en-GB" sz="14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Registers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5dfb4"/>
                    </a:solidFill>
                  </a:tcPr>
                </a:tc>
              </a:tr>
              <a:tr h="708840">
                <a:tc>
                  <a:txBody>
                    <a:bodyPr lIns="0" rIns="0" tIns="130680" bIns="0"/>
                    <a:p>
                      <a:pPr marL="252000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</a:t>
                      </a:r>
                      <a:r>
                        <a:rPr b="1" lang="en-GB" sz="1400" spc="-43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400" spc="-1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4600">
                        <a:lnSpc>
                          <a:spcPct val="100000"/>
                        </a:lnSpc>
                      </a:pPr>
                      <a:r>
                        <a:rPr b="0" lang="en-GB" sz="14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(Thread</a:t>
                      </a:r>
                      <a:r>
                        <a:rPr b="0" lang="en-GB" sz="1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447" name="CustomShape 19"/>
          <p:cNvSpPr/>
          <p:nvPr/>
        </p:nvSpPr>
        <p:spPr>
          <a:xfrm>
            <a:off x="418680" y="5043600"/>
            <a:ext cx="1115712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Каждый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имеет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свой</a:t>
            </a:r>
            <a:r>
              <a:rPr b="0" lang="en-GB" sz="20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стек,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TLS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</a:t>
            </a:r>
            <a:r>
              <a:rPr b="0" lang="en-GB" sz="20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контекст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(context)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– память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для хранения</a:t>
            </a:r>
            <a:r>
              <a:rPr b="0" lang="en-GB" sz="2000" spc="-83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значения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архитектурных регистров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при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переключении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контекстов (context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switching) операционной</a:t>
            </a:r>
            <a:r>
              <a:rPr b="0" lang="en-GB" sz="2000" spc="-2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системой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Куча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процесса (heap), инструкции,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статические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данные (инициализированные) 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являются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общими для всех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потоков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347400" y="128880"/>
            <a:ext cx="44096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Concurrency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!=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Parallelism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492480" y="1168920"/>
            <a:ext cx="4978080" cy="59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Concurrency 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(одновременность)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потоков разделяют 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 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процессорное ядро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 algn="just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Операционная система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реализует  режим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разделения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времени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ядра  процессора (time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sharing)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Ускорение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вычислений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отсутствует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Зачем?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Обеспечение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отзывчивости 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интерфейса,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совмещение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ввода-вывода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вычислений,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6175800" y="1168920"/>
            <a:ext cx="4930920" cy="28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Parallelism </a:t>
            </a: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(параллелизм)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каждый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 выполняется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 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отдельном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ядре процессора  (нет конкуренции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вычислительные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ресурсы)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Вычислений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выполняются</a:t>
            </a:r>
            <a:r>
              <a:rPr b="0" lang="en-GB" sz="2400" spc="-43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быстрее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5925600" y="4305960"/>
            <a:ext cx="5736600" cy="2022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TextShape 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2844D59-9AF2-4E58-B21E-29DA8EFFB375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Shape 2"/>
          <p:cNvSpPr txBox="1"/>
          <p:nvPr/>
        </p:nvSpPr>
        <p:spPr>
          <a:xfrm>
            <a:off x="2131560" y="2772720"/>
            <a:ext cx="79592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66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Многопоточность</a:t>
            </a:r>
            <a:r>
              <a:rPr b="1" lang="en-GB" sz="6600" spc="-10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6600" spc="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С++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730FC71A-D187-4C60-8B24-C8AA70A7EA30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TextShape 2"/>
          <p:cNvSpPr txBox="1"/>
          <p:nvPr/>
        </p:nvSpPr>
        <p:spPr>
          <a:xfrm>
            <a:off x="347400" y="128880"/>
            <a:ext cx="25639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 &amp;</a:t>
            </a:r>
            <a:r>
              <a:rPr b="0" lang="en-GB" sz="3200" spc="-5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395640" y="1091880"/>
            <a:ext cx="10661400" cy="16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Стандарт </a:t>
            </a:r>
            <a:r>
              <a:rPr b="1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C++11: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принят в 2011 </a:t>
            </a:r>
            <a:r>
              <a:rPr b="0" lang="en-GB" sz="20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году,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ISO/IEC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14882:2014 (major):</a:t>
            </a:r>
            <a:r>
              <a:rPr b="0" lang="en-GB" sz="2000" spc="-97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многопоточность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Стандарт </a:t>
            </a:r>
            <a:r>
              <a:rPr b="1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С++14: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принят в 2014 </a:t>
            </a:r>
            <a:r>
              <a:rPr b="0" lang="en-GB" sz="20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году,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ISO/IEC 14882:2014</a:t>
            </a:r>
            <a:r>
              <a:rPr b="0" lang="en-GB" sz="2000" spc="-143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(minor)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http://isocpp.org/std/the-standard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9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Working </a:t>
            </a:r>
            <a:r>
              <a:rPr b="1" lang="en-GB" sz="2000" spc="-18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Draft </a:t>
            </a:r>
            <a:r>
              <a:rPr b="1" lang="en-GB" sz="2000" spc="-1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C++14 (N4567):</a:t>
            </a:r>
            <a:r>
              <a:rPr b="1" lang="en-GB" sz="2000" spc="-38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http://open-std.org/JTC1/SC22/WG21/docs/papers/2015/n4567.pdf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2295720" y="3540240"/>
            <a:ext cx="7274880" cy="2805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5"/>
          <p:cNvSpPr/>
          <p:nvPr/>
        </p:nvSpPr>
        <p:spPr>
          <a:xfrm>
            <a:off x="464400" y="6203520"/>
            <a:ext cx="200232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1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[*]</a:t>
            </a:r>
            <a:r>
              <a:rPr b="1" lang="en-GB" sz="1100" spc="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i="1" lang="en-GB" sz="12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https://isocpp.org/std/status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TextShape 6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1216828C-DFB4-46A8-917E-330D3136115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TextShape 2"/>
          <p:cNvSpPr txBox="1"/>
          <p:nvPr/>
        </p:nvSpPr>
        <p:spPr>
          <a:xfrm>
            <a:off x="347400" y="128880"/>
            <a:ext cx="60098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Поддержка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C++14</a:t>
            </a:r>
            <a:r>
              <a:rPr b="0" lang="en-GB" sz="3200" spc="-6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компиляторами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7BA6EE39-4B79-4664-A267-803D5121942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64400" y="1014840"/>
            <a:ext cx="10710720" cy="538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GCC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(default: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gnu++14)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8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https://gcc.gnu.org/projects/cxx0x.html</a:t>
            </a:r>
            <a:r>
              <a:rPr b="0" lang="en-GB" sz="18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 </a:t>
            </a:r>
            <a:r>
              <a:rPr b="0" lang="en-GB" sz="1800" spc="-9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(-std=c++11)  </a:t>
            </a:r>
            <a:r>
              <a:rPr b="0" lang="en-GB" sz="18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"/>
              </a:rPr>
              <a:t>https://gcc.gnu.org/projects/cxx1y.html</a:t>
            </a:r>
            <a:r>
              <a:rPr b="0" lang="en-GB" sz="18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 </a:t>
            </a:r>
            <a:r>
              <a:rPr b="0" lang="en-GB" sz="1800" spc="-4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(-std=c++14,</a:t>
            </a:r>
            <a:r>
              <a:rPr b="0" lang="en-GB" sz="1800" spc="43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experimental)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8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5"/>
              </a:rPr>
              <a:t>https://gcc.gnu.org/onlinedocs/gcc-5.3.0/libstdc++/manual/manual/status.html#status.iso.2011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Clang </a:t>
            </a:r>
            <a:r>
              <a:rPr b="0" lang="en-GB" sz="2400" spc="-9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(default: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c++98) </a:t>
            </a:r>
            <a:r>
              <a:rPr b="0" lang="en-GB" sz="24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6"/>
              </a:rPr>
              <a:t> </a:t>
            </a:r>
            <a:r>
              <a:rPr b="0" lang="en-GB" sz="2000" spc="-2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7"/>
              </a:rPr>
              <a:t>ht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8"/>
              </a:rPr>
              <a:t>tp</a:t>
            </a:r>
            <a:r>
              <a:rPr b="0" lang="en-GB" sz="2000" spc="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9"/>
              </a:rPr>
              <a:t>: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0"/>
              </a:rPr>
              <a:t>/</a:t>
            </a:r>
            <a:r>
              <a:rPr b="0" lang="en-GB" sz="2000" spc="-3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1"/>
              </a:rPr>
              <a:t>/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2"/>
              </a:rPr>
              <a:t>clan</a:t>
            </a:r>
            <a:r>
              <a:rPr b="0" lang="en-GB" sz="2000" spc="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3"/>
              </a:rPr>
              <a:t>g</a:t>
            </a: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4"/>
              </a:rPr>
              <a:t>.l</a:t>
            </a:r>
            <a:r>
              <a:rPr b="0" lang="en-GB" sz="2000" spc="-1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5"/>
              </a:rPr>
              <a:t>l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6"/>
              </a:rPr>
              <a:t>v</a:t>
            </a:r>
            <a:r>
              <a:rPr b="0" lang="en-GB" sz="20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7"/>
              </a:rPr>
              <a:t>m</a:t>
            </a: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8"/>
              </a:rPr>
              <a:t>.o</a:t>
            </a:r>
            <a:r>
              <a:rPr b="0" lang="en-GB" sz="2000" spc="-2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9"/>
              </a:rPr>
              <a:t>r</a:t>
            </a:r>
            <a:r>
              <a:rPr b="0" lang="en-GB" sz="2000" spc="6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0"/>
              </a:rPr>
              <a:t>g</a:t>
            </a:r>
            <a:r>
              <a:rPr b="0" lang="en-GB" sz="2000" spc="-3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1"/>
              </a:rPr>
              <a:t>/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2"/>
              </a:rPr>
              <a:t>c</a:t>
            </a:r>
            <a:r>
              <a:rPr b="0" lang="en-GB" sz="2000" spc="-1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3"/>
              </a:rPr>
              <a:t>x</a:t>
            </a: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4"/>
              </a:rPr>
              <a:t>x_</a:t>
            </a:r>
            <a:r>
              <a:rPr b="0" lang="en-GB" sz="2000" spc="-32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5"/>
              </a:rPr>
              <a:t>s</a:t>
            </a:r>
            <a:r>
              <a:rPr b="0" lang="en-GB" sz="2000" spc="-2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6"/>
              </a:rPr>
              <a:t>ta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7"/>
              </a:rPr>
              <a:t>tus.</a:t>
            </a:r>
            <a:r>
              <a:rPr b="0" lang="en-GB" sz="2000" spc="-18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8"/>
              </a:rPr>
              <a:t>h</a:t>
            </a:r>
            <a:r>
              <a:rPr b="0" lang="en-GB" sz="2000" spc="-1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9"/>
              </a:rPr>
              <a:t>tml </a:t>
            </a:r>
            <a:r>
              <a:rPr b="0" lang="en-GB" sz="2000" spc="-1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Options: -std=c++11,</a:t>
            </a:r>
            <a:r>
              <a:rPr b="0" lang="en-GB" sz="2000" spc="-9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-std=c++14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12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Intel</a:t>
            </a:r>
            <a:r>
              <a:rPr b="1" lang="en-GB" sz="2400" spc="4" strike="noStrike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C++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0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0"/>
              </a:rPr>
              <a:t>https://software.intel.com/en-us/articles/c14-features-supported-by-intel-c-compiler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Oracle 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Solaris</a:t>
            </a:r>
            <a:r>
              <a:rPr b="1" lang="en-GB" sz="2400" spc="-18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Studio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0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1"/>
              </a:rPr>
              <a:t>http://www.oracle.com/technetwork/server-storage/solarisstudio/features/compilers-2332272.html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Visual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 </a:t>
            </a:r>
            <a:r>
              <a:rPr b="1" lang="en-GB" sz="2400" spc="4" strike="noStrike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C++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2"/>
              </a:rPr>
              <a:t>http://blogs.msdn.com/b/vcblog/archive/2014/08/21/c-11-14-features-in-visual-studio-14-ctp3.aspx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TextShape 2"/>
          <p:cNvSpPr txBox="1"/>
          <p:nvPr/>
        </p:nvSpPr>
        <p:spPr>
          <a:xfrm>
            <a:off x="347400" y="128880"/>
            <a:ext cx="2007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Ли</a:t>
            </a: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ер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тура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9876960" y="1181160"/>
            <a:ext cx="1991520" cy="2495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"/>
          <p:cNvSpPr/>
          <p:nvPr/>
        </p:nvSpPr>
        <p:spPr>
          <a:xfrm>
            <a:off x="9867240" y="1171080"/>
            <a:ext cx="2011320" cy="2516040"/>
          </a:xfrm>
          <a:custGeom>
            <a:avLst/>
            <a:gdLst/>
            <a:ahLst/>
            <a:rect l="l" t="t" r="r" b="b"/>
            <a:pathLst>
              <a:path w="2011679" h="2516504">
                <a:moveTo>
                  <a:pt x="0" y="2516123"/>
                </a:moveTo>
                <a:lnTo>
                  <a:pt x="2011679" y="2516123"/>
                </a:lnTo>
                <a:lnTo>
                  <a:pt x="2011679" y="0"/>
                </a:lnTo>
                <a:lnTo>
                  <a:pt x="0" y="0"/>
                </a:lnTo>
                <a:lnTo>
                  <a:pt x="0" y="2516123"/>
                </a:lnTo>
                <a:close/>
              </a:path>
            </a:pathLst>
          </a:custGeom>
          <a:noFill/>
          <a:ln w="19800">
            <a:solidFill>
              <a:srgbClr val="f1f1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"/>
          <p:cNvSpPr/>
          <p:nvPr/>
        </p:nvSpPr>
        <p:spPr>
          <a:xfrm>
            <a:off x="7848720" y="1188720"/>
            <a:ext cx="1776600" cy="24753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6"/>
          <p:cNvSpPr/>
          <p:nvPr/>
        </p:nvSpPr>
        <p:spPr>
          <a:xfrm>
            <a:off x="7838640" y="1178640"/>
            <a:ext cx="1796760" cy="2517480"/>
          </a:xfrm>
          <a:custGeom>
            <a:avLst/>
            <a:gdLst/>
            <a:ahLst/>
            <a:rect l="l" t="t" r="r" b="b"/>
            <a:pathLst>
              <a:path w="1797050" h="2517775">
                <a:moveTo>
                  <a:pt x="0" y="2517648"/>
                </a:moveTo>
                <a:lnTo>
                  <a:pt x="1796796" y="2517648"/>
                </a:lnTo>
                <a:lnTo>
                  <a:pt x="1796796" y="0"/>
                </a:lnTo>
                <a:lnTo>
                  <a:pt x="0" y="0"/>
                </a:lnTo>
                <a:lnTo>
                  <a:pt x="0" y="2517648"/>
                </a:lnTo>
                <a:close/>
              </a:path>
            </a:pathLst>
          </a:custGeom>
          <a:noFill/>
          <a:ln w="19800">
            <a:solidFill>
              <a:srgbClr val="f1f1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7"/>
          <p:cNvSpPr/>
          <p:nvPr/>
        </p:nvSpPr>
        <p:spPr>
          <a:xfrm>
            <a:off x="380160" y="1194120"/>
            <a:ext cx="7171200" cy="39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Уильямс 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Э. </a:t>
            </a: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Параллельное программирование  на </a:t>
            </a:r>
            <a:r>
              <a:rPr b="1" lang="en-GB" sz="24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С++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действии. Практика</a:t>
            </a:r>
            <a:r>
              <a:rPr b="1" lang="en-GB" sz="24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многопоточных программ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М.: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ДМК Пресс,</a:t>
            </a:r>
            <a:r>
              <a:rPr b="0" lang="en-GB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2012.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Anthony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Williams. </a:t>
            </a:r>
            <a:r>
              <a:rPr b="1" lang="en-GB" sz="24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</a:t>
            </a: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Concurrency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Action.</a:t>
            </a:r>
            <a:r>
              <a:rPr b="1" lang="en-GB" sz="24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 Multithreading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Manning,</a:t>
            </a:r>
            <a:r>
              <a:rPr b="0" lang="en-GB" sz="24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Bjarne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Stroustrup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GB" sz="24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Tour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C++.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In-Depth  Series,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Education,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8"/>
          <p:cNvSpPr/>
          <p:nvPr/>
        </p:nvSpPr>
        <p:spPr>
          <a:xfrm>
            <a:off x="7848720" y="4123800"/>
            <a:ext cx="1776600" cy="22125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9"/>
          <p:cNvSpPr/>
          <p:nvPr/>
        </p:nvSpPr>
        <p:spPr>
          <a:xfrm>
            <a:off x="7838640" y="4114080"/>
            <a:ext cx="1796760" cy="2232360"/>
          </a:xfrm>
          <a:custGeom>
            <a:avLst/>
            <a:gdLst/>
            <a:ahLst/>
            <a:rect l="l" t="t" r="r" b="b"/>
            <a:pathLst>
              <a:path w="1797050" h="2232660">
                <a:moveTo>
                  <a:pt x="0" y="2232660"/>
                </a:moveTo>
                <a:lnTo>
                  <a:pt x="1796796" y="2232660"/>
                </a:lnTo>
                <a:lnTo>
                  <a:pt x="1796796" y="0"/>
                </a:lnTo>
                <a:lnTo>
                  <a:pt x="0" y="0"/>
                </a:lnTo>
                <a:lnTo>
                  <a:pt x="0" y="2232660"/>
                </a:lnTo>
                <a:close/>
              </a:path>
            </a:pathLst>
          </a:custGeom>
          <a:noFill/>
          <a:ln w="19800">
            <a:solidFill>
              <a:srgbClr val="f1f1f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Shape 10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CAB90A8F-31E0-4E69-8CEA-91C0DDEA53A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TextShape 2"/>
          <p:cNvSpPr txBox="1"/>
          <p:nvPr/>
        </p:nvSpPr>
        <p:spPr>
          <a:xfrm>
            <a:off x="347400" y="128880"/>
            <a:ext cx="94136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support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library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operations</a:t>
            </a:r>
            <a:r>
              <a:rPr b="0" lang="en-GB" sz="3200" spc="13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library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8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0B0A971-0586-404A-A4A2-EB48EF7B376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492480" y="1141560"/>
            <a:ext cx="7008840" cy="37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(class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std::thread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namespace</a:t>
            </a:r>
            <a:r>
              <a:rPr b="0" lang="en-GB" sz="2400" spc="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this_thread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Mutual </a:t>
            </a:r>
            <a:r>
              <a:rPr b="1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exclusion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mutex,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lock_guard,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lock,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call_once,</a:t>
            </a:r>
            <a:r>
              <a:rPr b="0" lang="en-GB" sz="2200" spc="11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 variables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condition_variable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Futures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(future, promise, async,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launch,</a:t>
            </a:r>
            <a:r>
              <a:rPr b="0" lang="en-GB" sz="2200" spc="3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packaged_task)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Atomic 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operations</a:t>
            </a:r>
            <a:r>
              <a:rPr b="1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(std::atomic)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1089000" y="2126520"/>
            <a:ext cx="10040400" cy="2481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240" algn="ctr">
              <a:lnSpc>
                <a:spcPct val="100000"/>
              </a:lnSpc>
            </a:pPr>
            <a:r>
              <a:rPr b="1" lang="en-GB" sz="5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многопроцессорных  </a:t>
            </a:r>
            <a:r>
              <a:rPr b="1" lang="en-GB" sz="5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вычислительных </a:t>
            </a:r>
            <a:r>
              <a:rPr b="1" lang="en-GB" sz="5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</a:t>
            </a:r>
            <a:r>
              <a:rPr b="1" lang="en-GB" sz="5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GB" sz="5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1" lang="en-GB" sz="5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общей</a:t>
            </a:r>
            <a:r>
              <a:rPr b="1" lang="en-GB" sz="5400" spc="-5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5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памятью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F389B435-219E-47EE-9FC0-56A6564EDD2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3317760" y="4355640"/>
            <a:ext cx="1225080" cy="136800"/>
          </a:xfrm>
          <a:custGeom>
            <a:avLst/>
            <a:gdLst/>
            <a:ahLst/>
            <a:rect l="l" t="t" r="r" b="b"/>
            <a:pathLst>
              <a:path w="1225550" h="137160">
                <a:moveTo>
                  <a:pt x="1225296" y="0"/>
                </a:moveTo>
                <a:lnTo>
                  <a:pt x="0" y="0"/>
                </a:lnTo>
                <a:lnTo>
                  <a:pt x="0" y="137160"/>
                </a:lnTo>
                <a:lnTo>
                  <a:pt x="1225296" y="137160"/>
                </a:lnTo>
                <a:lnTo>
                  <a:pt x="122529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"/>
          <p:cNvSpPr/>
          <p:nvPr/>
        </p:nvSpPr>
        <p:spPr>
          <a:xfrm>
            <a:off x="2586240" y="3640680"/>
            <a:ext cx="2843640" cy="136800"/>
          </a:xfrm>
          <a:custGeom>
            <a:avLst/>
            <a:gdLst/>
            <a:ahLst/>
            <a:rect l="l" t="t" r="r" b="b"/>
            <a:pathLst>
              <a:path w="2844165" h="137160">
                <a:moveTo>
                  <a:pt x="2843783" y="0"/>
                </a:moveTo>
                <a:lnTo>
                  <a:pt x="0" y="0"/>
                </a:lnTo>
                <a:lnTo>
                  <a:pt x="0" y="137160"/>
                </a:lnTo>
                <a:lnTo>
                  <a:pt x="2843783" y="137160"/>
                </a:lnTo>
                <a:lnTo>
                  <a:pt x="284378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3"/>
          <p:cNvSpPr/>
          <p:nvPr/>
        </p:nvSpPr>
        <p:spPr>
          <a:xfrm>
            <a:off x="2980800" y="3089160"/>
            <a:ext cx="3060360" cy="136800"/>
          </a:xfrm>
          <a:custGeom>
            <a:avLst/>
            <a:gdLst/>
            <a:ahLst/>
            <a:rect l="l" t="t" r="r" b="b"/>
            <a:pathLst>
              <a:path w="3060700" h="137160">
                <a:moveTo>
                  <a:pt x="3060192" y="0"/>
                </a:moveTo>
                <a:lnTo>
                  <a:pt x="0" y="0"/>
                </a:lnTo>
                <a:lnTo>
                  <a:pt x="0" y="137160"/>
                </a:lnTo>
                <a:lnTo>
                  <a:pt x="3060192" y="137160"/>
                </a:lnTo>
                <a:lnTo>
                  <a:pt x="306019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4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TextShape 5"/>
          <p:cNvSpPr txBox="1"/>
          <p:nvPr/>
        </p:nvSpPr>
        <p:spPr>
          <a:xfrm>
            <a:off x="347400" y="128880"/>
            <a:ext cx="5524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Fork-Join</a:t>
            </a: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5" name="CustomShape 6"/>
          <p:cNvSpPr/>
          <p:nvPr/>
        </p:nvSpPr>
        <p:spPr>
          <a:xfrm>
            <a:off x="1534680" y="1924920"/>
            <a:ext cx="5256000" cy="135360"/>
          </a:xfrm>
          <a:custGeom>
            <a:avLst/>
            <a:gdLst/>
            <a:ahLst/>
            <a:rect l="l" t="t" r="r" b="b"/>
            <a:pathLst>
              <a:path w="5256530" h="135889">
                <a:moveTo>
                  <a:pt x="5256276" y="0"/>
                </a:moveTo>
                <a:lnTo>
                  <a:pt x="0" y="0"/>
                </a:lnTo>
                <a:lnTo>
                  <a:pt x="0" y="135636"/>
                </a:lnTo>
                <a:lnTo>
                  <a:pt x="5256276" y="135636"/>
                </a:lnTo>
                <a:lnTo>
                  <a:pt x="525627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7"/>
          <p:cNvSpPr/>
          <p:nvPr/>
        </p:nvSpPr>
        <p:spPr>
          <a:xfrm>
            <a:off x="1984320" y="1922040"/>
            <a:ext cx="1027800" cy="1788480"/>
          </a:xfrm>
          <a:custGeom>
            <a:avLst/>
            <a:gdLst/>
            <a:ahLst/>
            <a:rect l="l" t="t" r="r" b="b"/>
            <a:pathLst>
              <a:path w="1028064" h="1788795">
                <a:moveTo>
                  <a:pt x="635774" y="1578356"/>
                </a:moveTo>
                <a:lnTo>
                  <a:pt x="581406" y="1659445"/>
                </a:lnTo>
                <a:lnTo>
                  <a:pt x="91071" y="102031"/>
                </a:lnTo>
                <a:lnTo>
                  <a:pt x="93916" y="100457"/>
                </a:lnTo>
                <a:lnTo>
                  <a:pt x="107581" y="83337"/>
                </a:lnTo>
                <a:lnTo>
                  <a:pt x="113804" y="62331"/>
                </a:lnTo>
                <a:lnTo>
                  <a:pt x="112610" y="51181"/>
                </a:lnTo>
                <a:lnTo>
                  <a:pt x="111391" y="39751"/>
                </a:lnTo>
                <a:lnTo>
                  <a:pt x="100457" y="19888"/>
                </a:lnTo>
                <a:lnTo>
                  <a:pt x="83337" y="6223"/>
                </a:lnTo>
                <a:lnTo>
                  <a:pt x="62331" y="0"/>
                </a:lnTo>
                <a:lnTo>
                  <a:pt x="39763" y="2413"/>
                </a:lnTo>
                <a:lnTo>
                  <a:pt x="19888" y="13347"/>
                </a:lnTo>
                <a:lnTo>
                  <a:pt x="6235" y="30467"/>
                </a:lnTo>
                <a:lnTo>
                  <a:pt x="0" y="51473"/>
                </a:lnTo>
                <a:lnTo>
                  <a:pt x="2425" y="74041"/>
                </a:lnTo>
                <a:lnTo>
                  <a:pt x="13347" y="93916"/>
                </a:lnTo>
                <a:lnTo>
                  <a:pt x="30467" y="107569"/>
                </a:lnTo>
                <a:lnTo>
                  <a:pt x="51473" y="113804"/>
                </a:lnTo>
                <a:lnTo>
                  <a:pt x="54749" y="113449"/>
                </a:lnTo>
                <a:lnTo>
                  <a:pt x="545084" y="1670888"/>
                </a:lnTo>
                <a:lnTo>
                  <a:pt x="454164" y="1635633"/>
                </a:lnTo>
                <a:lnTo>
                  <a:pt x="602246" y="1788668"/>
                </a:lnTo>
                <a:lnTo>
                  <a:pt x="618705" y="1685417"/>
                </a:lnTo>
                <a:lnTo>
                  <a:pt x="635774" y="1578356"/>
                </a:lnTo>
                <a:close/>
                <a:moveTo>
                  <a:pt x="1027442" y="1026033"/>
                </a:moveTo>
                <a:lnTo>
                  <a:pt x="974039" y="1107808"/>
                </a:lnTo>
                <a:lnTo>
                  <a:pt x="646417" y="109207"/>
                </a:lnTo>
                <a:lnTo>
                  <a:pt x="649147" y="107645"/>
                </a:lnTo>
                <a:lnTo>
                  <a:pt x="662609" y="90335"/>
                </a:lnTo>
                <a:lnTo>
                  <a:pt x="668616" y="69265"/>
                </a:lnTo>
                <a:lnTo>
                  <a:pt x="667372" y="58547"/>
                </a:lnTo>
                <a:lnTo>
                  <a:pt x="666000" y="46736"/>
                </a:lnTo>
                <a:lnTo>
                  <a:pt x="654761" y="27012"/>
                </a:lnTo>
                <a:lnTo>
                  <a:pt x="637451" y="13550"/>
                </a:lnTo>
                <a:lnTo>
                  <a:pt x="616381" y="7543"/>
                </a:lnTo>
                <a:lnTo>
                  <a:pt x="593864" y="10160"/>
                </a:lnTo>
                <a:lnTo>
                  <a:pt x="574128" y="21399"/>
                </a:lnTo>
                <a:lnTo>
                  <a:pt x="560666" y="38709"/>
                </a:lnTo>
                <a:lnTo>
                  <a:pt x="554659" y="59778"/>
                </a:lnTo>
                <a:lnTo>
                  <a:pt x="557288" y="82296"/>
                </a:lnTo>
                <a:lnTo>
                  <a:pt x="568515" y="102031"/>
                </a:lnTo>
                <a:lnTo>
                  <a:pt x="585825" y="115493"/>
                </a:lnTo>
                <a:lnTo>
                  <a:pt x="606894" y="121500"/>
                </a:lnTo>
                <a:lnTo>
                  <a:pt x="610095" y="121132"/>
                </a:lnTo>
                <a:lnTo>
                  <a:pt x="937831" y="1119581"/>
                </a:lnTo>
                <a:lnTo>
                  <a:pt x="846467" y="1085469"/>
                </a:lnTo>
                <a:lnTo>
                  <a:pt x="996327" y="1236726"/>
                </a:lnTo>
                <a:lnTo>
                  <a:pt x="1011478" y="1134110"/>
                </a:lnTo>
                <a:lnTo>
                  <a:pt x="1027442" y="102603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CustomShape 8"/>
          <p:cNvSpPr/>
          <p:nvPr/>
        </p:nvSpPr>
        <p:spPr>
          <a:xfrm>
            <a:off x="349200" y="179460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9"/>
          <p:cNvSpPr/>
          <p:nvPr/>
        </p:nvSpPr>
        <p:spPr>
          <a:xfrm>
            <a:off x="3108600" y="277452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10"/>
          <p:cNvSpPr/>
          <p:nvPr/>
        </p:nvSpPr>
        <p:spPr>
          <a:xfrm>
            <a:off x="2681640" y="332604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CustomShape 11"/>
          <p:cNvSpPr/>
          <p:nvPr/>
        </p:nvSpPr>
        <p:spPr>
          <a:xfrm>
            <a:off x="5384160" y="1978920"/>
            <a:ext cx="1220040" cy="1777680"/>
          </a:xfrm>
          <a:custGeom>
            <a:avLst/>
            <a:gdLst/>
            <a:ahLst/>
            <a:rect l="l" t="t" r="r" b="b"/>
            <a:pathLst>
              <a:path w="1220470" h="1778000">
                <a:moveTo>
                  <a:pt x="765441" y="212217"/>
                </a:moveTo>
                <a:lnTo>
                  <a:pt x="756145" y="98933"/>
                </a:lnTo>
                <a:lnTo>
                  <a:pt x="748042" y="0"/>
                </a:lnTo>
                <a:lnTo>
                  <a:pt x="588657" y="141224"/>
                </a:lnTo>
                <a:lnTo>
                  <a:pt x="682155" y="113080"/>
                </a:lnTo>
                <a:lnTo>
                  <a:pt x="59385" y="1663839"/>
                </a:lnTo>
                <a:lnTo>
                  <a:pt x="56146" y="1663242"/>
                </a:lnTo>
                <a:lnTo>
                  <a:pt x="34709" y="1667827"/>
                </a:lnTo>
                <a:lnTo>
                  <a:pt x="16560" y="1680146"/>
                </a:lnTo>
                <a:lnTo>
                  <a:pt x="4076" y="1699133"/>
                </a:lnTo>
                <a:lnTo>
                  <a:pt x="0" y="1721485"/>
                </a:lnTo>
                <a:lnTo>
                  <a:pt x="4610" y="1742909"/>
                </a:lnTo>
                <a:lnTo>
                  <a:pt x="16891" y="1761020"/>
                </a:lnTo>
                <a:lnTo>
                  <a:pt x="35826" y="1773428"/>
                </a:lnTo>
                <a:lnTo>
                  <a:pt x="58166" y="1777580"/>
                </a:lnTo>
                <a:lnTo>
                  <a:pt x="79603" y="1772983"/>
                </a:lnTo>
                <a:lnTo>
                  <a:pt x="97751" y="1760677"/>
                </a:lnTo>
                <a:lnTo>
                  <a:pt x="110248" y="1741678"/>
                </a:lnTo>
                <a:lnTo>
                  <a:pt x="112826" y="1727581"/>
                </a:lnTo>
                <a:lnTo>
                  <a:pt x="114312" y="1719414"/>
                </a:lnTo>
                <a:lnTo>
                  <a:pt x="109702" y="1698015"/>
                </a:lnTo>
                <a:lnTo>
                  <a:pt x="97421" y="1679867"/>
                </a:lnTo>
                <a:lnTo>
                  <a:pt x="94691" y="1678076"/>
                </a:lnTo>
                <a:lnTo>
                  <a:pt x="717473" y="127279"/>
                </a:lnTo>
                <a:lnTo>
                  <a:pt x="765441" y="212217"/>
                </a:lnTo>
                <a:close/>
                <a:moveTo>
                  <a:pt x="1219847" y="212979"/>
                </a:moveTo>
                <a:lnTo>
                  <a:pt x="1217422" y="103378"/>
                </a:lnTo>
                <a:lnTo>
                  <a:pt x="1217244" y="95250"/>
                </a:lnTo>
                <a:lnTo>
                  <a:pt x="1215148" y="0"/>
                </a:lnTo>
                <a:lnTo>
                  <a:pt x="1166393" y="38303"/>
                </a:lnTo>
                <a:lnTo>
                  <a:pt x="1166393" y="103428"/>
                </a:lnTo>
                <a:lnTo>
                  <a:pt x="1166241" y="103416"/>
                </a:lnTo>
                <a:lnTo>
                  <a:pt x="1166368" y="103378"/>
                </a:lnTo>
                <a:lnTo>
                  <a:pt x="1166393" y="38303"/>
                </a:lnTo>
                <a:lnTo>
                  <a:pt x="1047635" y="131572"/>
                </a:lnTo>
                <a:lnTo>
                  <a:pt x="1142593" y="109029"/>
                </a:lnTo>
                <a:lnTo>
                  <a:pt x="663130" y="1123492"/>
                </a:lnTo>
                <a:lnTo>
                  <a:pt x="619493" y="1137234"/>
                </a:lnTo>
                <a:lnTo>
                  <a:pt x="600494" y="1177442"/>
                </a:lnTo>
                <a:lnTo>
                  <a:pt x="603808" y="1199108"/>
                </a:lnTo>
                <a:lnTo>
                  <a:pt x="615010" y="1217955"/>
                </a:lnTo>
                <a:lnTo>
                  <a:pt x="633234" y="1231519"/>
                </a:lnTo>
                <a:lnTo>
                  <a:pt x="655218" y="1236954"/>
                </a:lnTo>
                <a:lnTo>
                  <a:pt x="676884" y="1233639"/>
                </a:lnTo>
                <a:lnTo>
                  <a:pt x="695731" y="1222438"/>
                </a:lnTo>
                <a:lnTo>
                  <a:pt x="709307" y="1204214"/>
                </a:lnTo>
                <a:lnTo>
                  <a:pt x="713308" y="1187958"/>
                </a:lnTo>
                <a:lnTo>
                  <a:pt x="714730" y="1182166"/>
                </a:lnTo>
                <a:lnTo>
                  <a:pt x="711415" y="1160513"/>
                </a:lnTo>
                <a:lnTo>
                  <a:pt x="700214" y="1141691"/>
                </a:lnTo>
                <a:lnTo>
                  <a:pt x="697649" y="1139786"/>
                </a:lnTo>
                <a:lnTo>
                  <a:pt x="1177036" y="125234"/>
                </a:lnTo>
                <a:lnTo>
                  <a:pt x="1219847" y="212979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12"/>
          <p:cNvSpPr/>
          <p:nvPr/>
        </p:nvSpPr>
        <p:spPr>
          <a:xfrm>
            <a:off x="3063600" y="3655080"/>
            <a:ext cx="296280" cy="769320"/>
          </a:xfrm>
          <a:custGeom>
            <a:avLst/>
            <a:gdLst/>
            <a:ahLst/>
            <a:rect l="l" t="t" r="r" b="b"/>
            <a:pathLst>
              <a:path w="296545" h="769620">
                <a:moveTo>
                  <a:pt x="112537" y="611647"/>
                </a:moveTo>
                <a:lnTo>
                  <a:pt x="255412" y="769508"/>
                </a:lnTo>
                <a:lnTo>
                  <a:pt x="275806" y="664606"/>
                </a:lnTo>
                <a:lnTo>
                  <a:pt x="206390" y="664606"/>
                </a:lnTo>
                <a:lnTo>
                  <a:pt x="202281" y="649862"/>
                </a:lnTo>
                <a:lnTo>
                  <a:pt x="112537" y="611647"/>
                </a:lnTo>
                <a:close/>
                <a:moveTo>
                  <a:pt x="202281" y="649862"/>
                </a:moveTo>
                <a:lnTo>
                  <a:pt x="206390" y="664606"/>
                </a:lnTo>
                <a:lnTo>
                  <a:pt x="224968" y="659399"/>
                </a:lnTo>
                <a:lnTo>
                  <a:pt x="224678" y="659399"/>
                </a:lnTo>
                <a:lnTo>
                  <a:pt x="202281" y="649862"/>
                </a:lnTo>
                <a:close/>
                <a:moveTo>
                  <a:pt x="296052" y="560466"/>
                </a:moveTo>
                <a:lnTo>
                  <a:pt x="238980" y="639575"/>
                </a:lnTo>
                <a:lnTo>
                  <a:pt x="243093" y="654319"/>
                </a:lnTo>
                <a:lnTo>
                  <a:pt x="206390" y="664606"/>
                </a:lnTo>
                <a:lnTo>
                  <a:pt x="275806" y="664606"/>
                </a:lnTo>
                <a:lnTo>
                  <a:pt x="296052" y="560466"/>
                </a:lnTo>
                <a:close/>
                <a:moveTo>
                  <a:pt x="89264" y="102903"/>
                </a:moveTo>
                <a:lnTo>
                  <a:pt x="72024" y="111648"/>
                </a:lnTo>
                <a:lnTo>
                  <a:pt x="52676" y="113071"/>
                </a:lnTo>
                <a:lnTo>
                  <a:pt x="202281" y="649862"/>
                </a:lnTo>
                <a:lnTo>
                  <a:pt x="224678" y="659399"/>
                </a:lnTo>
                <a:lnTo>
                  <a:pt x="238980" y="639575"/>
                </a:lnTo>
                <a:lnTo>
                  <a:pt x="89264" y="102903"/>
                </a:lnTo>
                <a:close/>
                <a:moveTo>
                  <a:pt x="238980" y="639575"/>
                </a:moveTo>
                <a:lnTo>
                  <a:pt x="224678" y="659399"/>
                </a:lnTo>
                <a:lnTo>
                  <a:pt x="224968" y="659399"/>
                </a:lnTo>
                <a:lnTo>
                  <a:pt x="243093" y="654319"/>
                </a:lnTo>
                <a:lnTo>
                  <a:pt x="238980" y="639575"/>
                </a:lnTo>
                <a:close/>
                <a:moveTo>
                  <a:pt x="63964" y="0"/>
                </a:moveTo>
                <a:lnTo>
                  <a:pt x="41290" y="1666"/>
                </a:lnTo>
                <a:lnTo>
                  <a:pt x="21097" y="11910"/>
                </a:lnTo>
                <a:lnTo>
                  <a:pt x="6905" y="28559"/>
                </a:lnTo>
                <a:lnTo>
                  <a:pt x="0" y="49351"/>
                </a:lnTo>
                <a:lnTo>
                  <a:pt x="1666" y="72024"/>
                </a:lnTo>
                <a:lnTo>
                  <a:pt x="11910" y="92217"/>
                </a:lnTo>
                <a:lnTo>
                  <a:pt x="28559" y="106410"/>
                </a:lnTo>
                <a:lnTo>
                  <a:pt x="49351" y="113315"/>
                </a:lnTo>
                <a:lnTo>
                  <a:pt x="52676" y="113071"/>
                </a:lnTo>
                <a:lnTo>
                  <a:pt x="38369" y="61737"/>
                </a:lnTo>
                <a:lnTo>
                  <a:pt x="74945" y="51577"/>
                </a:lnTo>
                <a:lnTo>
                  <a:pt x="112405" y="51577"/>
                </a:lnTo>
                <a:lnTo>
                  <a:pt x="111648" y="41290"/>
                </a:lnTo>
                <a:lnTo>
                  <a:pt x="101405" y="21097"/>
                </a:lnTo>
                <a:lnTo>
                  <a:pt x="84756" y="6905"/>
                </a:lnTo>
                <a:lnTo>
                  <a:pt x="63964" y="0"/>
                </a:lnTo>
                <a:close/>
                <a:moveTo>
                  <a:pt x="74945" y="51577"/>
                </a:moveTo>
                <a:lnTo>
                  <a:pt x="38369" y="61737"/>
                </a:lnTo>
                <a:lnTo>
                  <a:pt x="52676" y="113071"/>
                </a:lnTo>
                <a:lnTo>
                  <a:pt x="72024" y="111648"/>
                </a:lnTo>
                <a:lnTo>
                  <a:pt x="89264" y="102903"/>
                </a:lnTo>
                <a:lnTo>
                  <a:pt x="74945" y="51577"/>
                </a:lnTo>
                <a:close/>
                <a:moveTo>
                  <a:pt x="112405" y="51577"/>
                </a:moveTo>
                <a:lnTo>
                  <a:pt x="74945" y="51577"/>
                </a:lnTo>
                <a:lnTo>
                  <a:pt x="89264" y="102903"/>
                </a:lnTo>
                <a:lnTo>
                  <a:pt x="92217" y="101405"/>
                </a:lnTo>
                <a:lnTo>
                  <a:pt x="106410" y="84756"/>
                </a:lnTo>
                <a:lnTo>
                  <a:pt x="113315" y="63964"/>
                </a:lnTo>
                <a:lnTo>
                  <a:pt x="112405" y="515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3"/>
          <p:cNvSpPr/>
          <p:nvPr/>
        </p:nvSpPr>
        <p:spPr>
          <a:xfrm>
            <a:off x="4487040" y="3697920"/>
            <a:ext cx="486720" cy="782640"/>
          </a:xfrm>
          <a:custGeom>
            <a:avLst/>
            <a:gdLst/>
            <a:ahLst/>
            <a:rect l="l" t="t" r="r" b="b"/>
            <a:pathLst>
              <a:path w="487045" h="782954">
                <a:moveTo>
                  <a:pt x="64355" y="669416"/>
                </a:moveTo>
                <a:lnTo>
                  <a:pt x="42511" y="670686"/>
                </a:lnTo>
                <a:lnTo>
                  <a:pt x="22715" y="680053"/>
                </a:lnTo>
                <a:lnTo>
                  <a:pt x="7491" y="696849"/>
                </a:lnTo>
                <a:lnTo>
                  <a:pt x="0" y="718290"/>
                </a:lnTo>
                <a:lnTo>
                  <a:pt x="1283" y="740171"/>
                </a:lnTo>
                <a:lnTo>
                  <a:pt x="10687" y="759981"/>
                </a:lnTo>
                <a:lnTo>
                  <a:pt x="27557" y="775207"/>
                </a:lnTo>
                <a:lnTo>
                  <a:pt x="48924" y="782699"/>
                </a:lnTo>
                <a:lnTo>
                  <a:pt x="70768" y="781415"/>
                </a:lnTo>
                <a:lnTo>
                  <a:pt x="90564" y="772011"/>
                </a:lnTo>
                <a:lnTo>
                  <a:pt x="105789" y="755141"/>
                </a:lnTo>
                <a:lnTo>
                  <a:pt x="112601" y="735711"/>
                </a:lnTo>
                <a:lnTo>
                  <a:pt x="73023" y="735711"/>
                </a:lnTo>
                <a:lnTo>
                  <a:pt x="40257" y="716280"/>
                </a:lnTo>
                <a:lnTo>
                  <a:pt x="67406" y="670487"/>
                </a:lnTo>
                <a:lnTo>
                  <a:pt x="64355" y="669416"/>
                </a:lnTo>
                <a:close/>
                <a:moveTo>
                  <a:pt x="67406" y="670487"/>
                </a:moveTo>
                <a:lnTo>
                  <a:pt x="40257" y="716280"/>
                </a:lnTo>
                <a:lnTo>
                  <a:pt x="73023" y="735711"/>
                </a:lnTo>
                <a:lnTo>
                  <a:pt x="100160" y="689939"/>
                </a:lnTo>
                <a:lnTo>
                  <a:pt x="85723" y="676909"/>
                </a:lnTo>
                <a:lnTo>
                  <a:pt x="67406" y="670487"/>
                </a:lnTo>
                <a:close/>
                <a:moveTo>
                  <a:pt x="100160" y="689939"/>
                </a:moveTo>
                <a:lnTo>
                  <a:pt x="73023" y="735711"/>
                </a:lnTo>
                <a:lnTo>
                  <a:pt x="112601" y="735711"/>
                </a:lnTo>
                <a:lnTo>
                  <a:pt x="113280" y="733774"/>
                </a:lnTo>
                <a:lnTo>
                  <a:pt x="111996" y="711930"/>
                </a:lnTo>
                <a:lnTo>
                  <a:pt x="102592" y="692134"/>
                </a:lnTo>
                <a:lnTo>
                  <a:pt x="100160" y="689939"/>
                </a:lnTo>
                <a:close/>
                <a:moveTo>
                  <a:pt x="428663" y="98310"/>
                </a:moveTo>
                <a:lnTo>
                  <a:pt x="404631" y="101692"/>
                </a:lnTo>
                <a:lnTo>
                  <a:pt x="67406" y="670487"/>
                </a:lnTo>
                <a:lnTo>
                  <a:pt x="85723" y="676909"/>
                </a:lnTo>
                <a:lnTo>
                  <a:pt x="100160" y="689939"/>
                </a:lnTo>
                <a:lnTo>
                  <a:pt x="437373" y="121165"/>
                </a:lnTo>
                <a:lnTo>
                  <a:pt x="428780" y="98379"/>
                </a:lnTo>
                <a:close/>
                <a:moveTo>
                  <a:pt x="479924" y="98297"/>
                </a:moveTo>
                <a:lnTo>
                  <a:pt x="428750" y="98297"/>
                </a:lnTo>
                <a:lnTo>
                  <a:pt x="445133" y="108076"/>
                </a:lnTo>
                <a:lnTo>
                  <a:pt x="437373" y="121165"/>
                </a:lnTo>
                <a:lnTo>
                  <a:pt x="471803" y="212470"/>
                </a:lnTo>
                <a:lnTo>
                  <a:pt x="479924" y="98297"/>
                </a:lnTo>
                <a:close/>
                <a:moveTo>
                  <a:pt x="428780" y="98379"/>
                </a:moveTo>
                <a:lnTo>
                  <a:pt x="437373" y="121165"/>
                </a:lnTo>
                <a:lnTo>
                  <a:pt x="445133" y="108076"/>
                </a:lnTo>
                <a:lnTo>
                  <a:pt x="428780" y="98379"/>
                </a:lnTo>
                <a:close/>
                <a:moveTo>
                  <a:pt x="486916" y="0"/>
                </a:moveTo>
                <a:lnTo>
                  <a:pt x="307846" y="115315"/>
                </a:lnTo>
                <a:lnTo>
                  <a:pt x="404631" y="101692"/>
                </a:lnTo>
                <a:lnTo>
                  <a:pt x="412367" y="88645"/>
                </a:lnTo>
                <a:lnTo>
                  <a:pt x="480610" y="88645"/>
                </a:lnTo>
                <a:lnTo>
                  <a:pt x="486916" y="0"/>
                </a:lnTo>
                <a:close/>
                <a:moveTo>
                  <a:pt x="412367" y="88645"/>
                </a:moveTo>
                <a:lnTo>
                  <a:pt x="404631" y="101692"/>
                </a:lnTo>
                <a:lnTo>
                  <a:pt x="428663" y="98310"/>
                </a:lnTo>
                <a:lnTo>
                  <a:pt x="412367" y="88645"/>
                </a:lnTo>
                <a:close/>
                <a:moveTo>
                  <a:pt x="480610" y="88645"/>
                </a:moveTo>
                <a:lnTo>
                  <a:pt x="412367" y="88645"/>
                </a:lnTo>
                <a:lnTo>
                  <a:pt x="428663" y="98310"/>
                </a:lnTo>
                <a:lnTo>
                  <a:pt x="479924" y="98297"/>
                </a:lnTo>
                <a:lnTo>
                  <a:pt x="480610" y="88645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14"/>
          <p:cNvSpPr/>
          <p:nvPr/>
        </p:nvSpPr>
        <p:spPr>
          <a:xfrm>
            <a:off x="3503880" y="4492800"/>
            <a:ext cx="9504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15"/>
          <p:cNvSpPr/>
          <p:nvPr/>
        </p:nvSpPr>
        <p:spPr>
          <a:xfrm>
            <a:off x="1796400" y="1540800"/>
            <a:ext cx="10443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</a:t>
            </a:r>
            <a:r>
              <a:rPr b="1" lang="en-GB" sz="2000" spc="18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CustomShape 16"/>
          <p:cNvSpPr/>
          <p:nvPr/>
        </p:nvSpPr>
        <p:spPr>
          <a:xfrm>
            <a:off x="5907960" y="1547640"/>
            <a:ext cx="445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CustomShape 17"/>
          <p:cNvSpPr/>
          <p:nvPr/>
        </p:nvSpPr>
        <p:spPr>
          <a:xfrm>
            <a:off x="6491160" y="1547640"/>
            <a:ext cx="445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CustomShape 18"/>
          <p:cNvSpPr/>
          <p:nvPr/>
        </p:nvSpPr>
        <p:spPr>
          <a:xfrm>
            <a:off x="2613960" y="3712680"/>
            <a:ext cx="489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CustomShape 19"/>
          <p:cNvSpPr/>
          <p:nvPr/>
        </p:nvSpPr>
        <p:spPr>
          <a:xfrm>
            <a:off x="5067000" y="2739960"/>
            <a:ext cx="48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CustomShape 20"/>
          <p:cNvSpPr/>
          <p:nvPr/>
        </p:nvSpPr>
        <p:spPr>
          <a:xfrm>
            <a:off x="5917680" y="5026320"/>
            <a:ext cx="2592360" cy="135360"/>
          </a:xfrm>
          <a:custGeom>
            <a:avLst/>
            <a:gdLst/>
            <a:ahLst/>
            <a:rect l="l" t="t" r="r" b="b"/>
            <a:pathLst>
              <a:path w="2592704" h="135889">
                <a:moveTo>
                  <a:pt x="2592323" y="0"/>
                </a:moveTo>
                <a:lnTo>
                  <a:pt x="0" y="0"/>
                </a:lnTo>
                <a:lnTo>
                  <a:pt x="0" y="135636"/>
                </a:lnTo>
                <a:lnTo>
                  <a:pt x="2592323" y="135636"/>
                </a:lnTo>
                <a:lnTo>
                  <a:pt x="259232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21"/>
          <p:cNvSpPr/>
          <p:nvPr/>
        </p:nvSpPr>
        <p:spPr>
          <a:xfrm>
            <a:off x="5384880" y="3094560"/>
            <a:ext cx="582480" cy="2027160"/>
          </a:xfrm>
          <a:custGeom>
            <a:avLst/>
            <a:gdLst/>
            <a:ahLst/>
            <a:rect l="l" t="t" r="r" b="b"/>
            <a:pathLst>
              <a:path w="582929" h="2027554">
                <a:moveTo>
                  <a:pt x="87506" y="103710"/>
                </a:moveTo>
                <a:lnTo>
                  <a:pt x="69875" y="111912"/>
                </a:lnTo>
                <a:lnTo>
                  <a:pt x="50490" y="112695"/>
                </a:lnTo>
                <a:lnTo>
                  <a:pt x="64922" y="171983"/>
                </a:lnTo>
                <a:lnTo>
                  <a:pt x="101879" y="162966"/>
                </a:lnTo>
                <a:lnTo>
                  <a:pt x="87506" y="103710"/>
                </a:lnTo>
                <a:close/>
                <a:moveTo>
                  <a:pt x="65603" y="0"/>
                </a:moveTo>
                <a:lnTo>
                  <a:pt x="42951" y="914"/>
                </a:lnTo>
                <a:lnTo>
                  <a:pt x="22363" y="10493"/>
                </a:lnTo>
                <a:lnTo>
                  <a:pt x="7598" y="26679"/>
                </a:lnTo>
                <a:lnTo>
                  <a:pt x="0" y="47224"/>
                </a:lnTo>
                <a:lnTo>
                  <a:pt x="914" y="69875"/>
                </a:lnTo>
                <a:lnTo>
                  <a:pt x="10493" y="90463"/>
                </a:lnTo>
                <a:lnTo>
                  <a:pt x="26679" y="105229"/>
                </a:lnTo>
                <a:lnTo>
                  <a:pt x="47224" y="112827"/>
                </a:lnTo>
                <a:lnTo>
                  <a:pt x="50490" y="112695"/>
                </a:lnTo>
                <a:lnTo>
                  <a:pt x="37871" y="60858"/>
                </a:lnTo>
                <a:lnTo>
                  <a:pt x="74955" y="51968"/>
                </a:lnTo>
                <a:lnTo>
                  <a:pt x="112276" y="51968"/>
                </a:lnTo>
                <a:lnTo>
                  <a:pt x="111912" y="42951"/>
                </a:lnTo>
                <a:lnTo>
                  <a:pt x="102334" y="22363"/>
                </a:lnTo>
                <a:lnTo>
                  <a:pt x="86147" y="7598"/>
                </a:lnTo>
                <a:lnTo>
                  <a:pt x="65603" y="0"/>
                </a:lnTo>
                <a:close/>
                <a:moveTo>
                  <a:pt x="74955" y="51968"/>
                </a:moveTo>
                <a:lnTo>
                  <a:pt x="37871" y="60858"/>
                </a:lnTo>
                <a:lnTo>
                  <a:pt x="50490" y="112695"/>
                </a:lnTo>
                <a:lnTo>
                  <a:pt x="69875" y="111912"/>
                </a:lnTo>
                <a:lnTo>
                  <a:pt x="87506" y="103710"/>
                </a:lnTo>
                <a:lnTo>
                  <a:pt x="74955" y="51968"/>
                </a:lnTo>
                <a:close/>
                <a:moveTo>
                  <a:pt x="112276" y="51968"/>
                </a:moveTo>
                <a:lnTo>
                  <a:pt x="74955" y="51968"/>
                </a:lnTo>
                <a:lnTo>
                  <a:pt x="87506" y="103710"/>
                </a:lnTo>
                <a:lnTo>
                  <a:pt x="90463" y="102334"/>
                </a:lnTo>
                <a:lnTo>
                  <a:pt x="105229" y="86147"/>
                </a:lnTo>
                <a:lnTo>
                  <a:pt x="112827" y="65603"/>
                </a:lnTo>
                <a:lnTo>
                  <a:pt x="112276" y="51968"/>
                </a:lnTo>
                <a:close/>
                <a:moveTo>
                  <a:pt x="110896" y="200050"/>
                </a:moveTo>
                <a:lnTo>
                  <a:pt x="73812" y="209067"/>
                </a:lnTo>
                <a:lnTo>
                  <a:pt x="100863" y="320065"/>
                </a:lnTo>
                <a:lnTo>
                  <a:pt x="137820" y="311048"/>
                </a:lnTo>
                <a:lnTo>
                  <a:pt x="110896" y="200050"/>
                </a:lnTo>
                <a:close/>
                <a:moveTo>
                  <a:pt x="146837" y="348132"/>
                </a:moveTo>
                <a:lnTo>
                  <a:pt x="109753" y="357149"/>
                </a:lnTo>
                <a:lnTo>
                  <a:pt x="136804" y="468147"/>
                </a:lnTo>
                <a:lnTo>
                  <a:pt x="173761" y="459130"/>
                </a:lnTo>
                <a:lnTo>
                  <a:pt x="146837" y="348132"/>
                </a:lnTo>
                <a:close/>
                <a:moveTo>
                  <a:pt x="182778" y="496214"/>
                </a:moveTo>
                <a:lnTo>
                  <a:pt x="145694" y="505231"/>
                </a:lnTo>
                <a:lnTo>
                  <a:pt x="172745" y="616229"/>
                </a:lnTo>
                <a:lnTo>
                  <a:pt x="209702" y="607339"/>
                </a:lnTo>
                <a:lnTo>
                  <a:pt x="182778" y="496214"/>
                </a:lnTo>
                <a:close/>
                <a:moveTo>
                  <a:pt x="218719" y="644296"/>
                </a:moveTo>
                <a:lnTo>
                  <a:pt x="181762" y="653313"/>
                </a:lnTo>
                <a:lnTo>
                  <a:pt x="208686" y="764438"/>
                </a:lnTo>
                <a:lnTo>
                  <a:pt x="245643" y="755421"/>
                </a:lnTo>
                <a:lnTo>
                  <a:pt x="218719" y="644296"/>
                </a:lnTo>
                <a:close/>
                <a:moveTo>
                  <a:pt x="254660" y="792378"/>
                </a:moveTo>
                <a:lnTo>
                  <a:pt x="217703" y="801395"/>
                </a:lnTo>
                <a:lnTo>
                  <a:pt x="244627" y="912520"/>
                </a:lnTo>
                <a:lnTo>
                  <a:pt x="281584" y="903503"/>
                </a:lnTo>
                <a:lnTo>
                  <a:pt x="254660" y="792378"/>
                </a:lnTo>
                <a:close/>
                <a:moveTo>
                  <a:pt x="290601" y="940460"/>
                </a:moveTo>
                <a:lnTo>
                  <a:pt x="253644" y="949477"/>
                </a:lnTo>
                <a:lnTo>
                  <a:pt x="280568" y="1060602"/>
                </a:lnTo>
                <a:lnTo>
                  <a:pt x="317652" y="1051585"/>
                </a:lnTo>
                <a:lnTo>
                  <a:pt x="290601" y="940460"/>
                </a:lnTo>
                <a:close/>
                <a:moveTo>
                  <a:pt x="326542" y="1088669"/>
                </a:moveTo>
                <a:lnTo>
                  <a:pt x="289585" y="1097559"/>
                </a:lnTo>
                <a:lnTo>
                  <a:pt x="316509" y="1208684"/>
                </a:lnTo>
                <a:lnTo>
                  <a:pt x="353593" y="1199667"/>
                </a:lnTo>
                <a:lnTo>
                  <a:pt x="326542" y="1088669"/>
                </a:lnTo>
                <a:close/>
                <a:moveTo>
                  <a:pt x="362483" y="1236751"/>
                </a:moveTo>
                <a:lnTo>
                  <a:pt x="325526" y="1245641"/>
                </a:lnTo>
                <a:lnTo>
                  <a:pt x="352450" y="1356766"/>
                </a:lnTo>
                <a:lnTo>
                  <a:pt x="389534" y="1347749"/>
                </a:lnTo>
                <a:lnTo>
                  <a:pt x="362483" y="1236751"/>
                </a:lnTo>
                <a:close/>
                <a:moveTo>
                  <a:pt x="398424" y="1384833"/>
                </a:moveTo>
                <a:lnTo>
                  <a:pt x="361467" y="1393850"/>
                </a:lnTo>
                <a:lnTo>
                  <a:pt x="388391" y="1504848"/>
                </a:lnTo>
                <a:lnTo>
                  <a:pt x="425475" y="1495831"/>
                </a:lnTo>
                <a:lnTo>
                  <a:pt x="398424" y="1384833"/>
                </a:lnTo>
                <a:close/>
                <a:moveTo>
                  <a:pt x="434492" y="1532915"/>
                </a:moveTo>
                <a:lnTo>
                  <a:pt x="397408" y="1541932"/>
                </a:lnTo>
                <a:lnTo>
                  <a:pt x="424332" y="1652930"/>
                </a:lnTo>
                <a:lnTo>
                  <a:pt x="461416" y="1644040"/>
                </a:lnTo>
                <a:lnTo>
                  <a:pt x="434492" y="1532915"/>
                </a:lnTo>
                <a:close/>
                <a:moveTo>
                  <a:pt x="470433" y="1680997"/>
                </a:moveTo>
                <a:lnTo>
                  <a:pt x="433349" y="1690014"/>
                </a:lnTo>
                <a:lnTo>
                  <a:pt x="460273" y="1801012"/>
                </a:lnTo>
                <a:lnTo>
                  <a:pt x="497357" y="1792122"/>
                </a:lnTo>
                <a:lnTo>
                  <a:pt x="470433" y="1680997"/>
                </a:lnTo>
                <a:close/>
                <a:moveTo>
                  <a:pt x="397408" y="1864766"/>
                </a:moveTo>
                <a:lnTo>
                  <a:pt x="534822" y="2027453"/>
                </a:lnTo>
                <a:lnTo>
                  <a:pt x="559276" y="1920900"/>
                </a:lnTo>
                <a:lnTo>
                  <a:pt x="489356" y="1920900"/>
                </a:lnTo>
                <a:lnTo>
                  <a:pt x="485771" y="1906104"/>
                </a:lnTo>
                <a:lnTo>
                  <a:pt x="397408" y="1864766"/>
                </a:lnTo>
                <a:close/>
                <a:moveTo>
                  <a:pt x="485771" y="1906104"/>
                </a:moveTo>
                <a:lnTo>
                  <a:pt x="489356" y="1920900"/>
                </a:lnTo>
                <a:lnTo>
                  <a:pt x="507809" y="1916414"/>
                </a:lnTo>
                <a:lnTo>
                  <a:pt x="485771" y="1906104"/>
                </a:lnTo>
                <a:close/>
                <a:moveTo>
                  <a:pt x="507809" y="1916414"/>
                </a:moveTo>
                <a:lnTo>
                  <a:pt x="489356" y="1920900"/>
                </a:lnTo>
                <a:lnTo>
                  <a:pt x="559276" y="1920900"/>
                </a:lnTo>
                <a:lnTo>
                  <a:pt x="560296" y="1916455"/>
                </a:lnTo>
                <a:lnTo>
                  <a:pt x="507898" y="1916455"/>
                </a:lnTo>
                <a:close/>
                <a:moveTo>
                  <a:pt x="582447" y="1819935"/>
                </a:moveTo>
                <a:lnTo>
                  <a:pt x="522855" y="1897090"/>
                </a:lnTo>
                <a:lnTo>
                  <a:pt x="526440" y="1911883"/>
                </a:lnTo>
                <a:lnTo>
                  <a:pt x="507959" y="1916377"/>
                </a:lnTo>
                <a:lnTo>
                  <a:pt x="560296" y="1916455"/>
                </a:lnTo>
                <a:lnTo>
                  <a:pt x="582447" y="1819935"/>
                </a:lnTo>
                <a:close/>
                <a:moveTo>
                  <a:pt x="506374" y="1829079"/>
                </a:moveTo>
                <a:lnTo>
                  <a:pt x="469290" y="1838096"/>
                </a:lnTo>
                <a:lnTo>
                  <a:pt x="485771" y="1906104"/>
                </a:lnTo>
                <a:lnTo>
                  <a:pt x="507809" y="1916414"/>
                </a:lnTo>
                <a:lnTo>
                  <a:pt x="507959" y="1916377"/>
                </a:lnTo>
                <a:lnTo>
                  <a:pt x="522855" y="1897090"/>
                </a:lnTo>
                <a:lnTo>
                  <a:pt x="506374" y="1829079"/>
                </a:lnTo>
                <a:close/>
                <a:moveTo>
                  <a:pt x="522855" y="1897090"/>
                </a:moveTo>
                <a:lnTo>
                  <a:pt x="507959" y="1916377"/>
                </a:lnTo>
                <a:lnTo>
                  <a:pt x="526440" y="1911883"/>
                </a:lnTo>
                <a:lnTo>
                  <a:pt x="522855" y="18970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22"/>
          <p:cNvSpPr/>
          <p:nvPr/>
        </p:nvSpPr>
        <p:spPr>
          <a:xfrm>
            <a:off x="6085440" y="4680360"/>
            <a:ext cx="211752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GB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i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detached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23"/>
          <p:cNvSpPr/>
          <p:nvPr/>
        </p:nvSpPr>
        <p:spPr>
          <a:xfrm>
            <a:off x="1535400" y="1852560"/>
            <a:ext cx="6975000" cy="3920760"/>
          </a:xfrm>
          <a:custGeom>
            <a:avLst/>
            <a:gdLst/>
            <a:ahLst/>
            <a:rect l="l" t="t" r="r" b="b"/>
            <a:pathLst>
              <a:path w="6975475" h="3921125">
                <a:moveTo>
                  <a:pt x="6975348" y="0"/>
                </a:moveTo>
                <a:lnTo>
                  <a:pt x="6975348" y="3888003"/>
                </a:lnTo>
                <a:moveTo>
                  <a:pt x="0" y="68579"/>
                </a:moveTo>
                <a:lnTo>
                  <a:pt x="0" y="3920578"/>
                </a:lnTo>
              </a:path>
            </a:pathLst>
          </a:custGeom>
          <a:noFill/>
          <a:ln cap="rnd" w="19800">
            <a:solidFill>
              <a:srgbClr val="bc5247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4"/>
          <p:cNvSpPr/>
          <p:nvPr/>
        </p:nvSpPr>
        <p:spPr>
          <a:xfrm>
            <a:off x="1521720" y="5729400"/>
            <a:ext cx="7236000" cy="75960"/>
          </a:xfrm>
          <a:custGeom>
            <a:avLst/>
            <a:gdLst/>
            <a:ahLst/>
            <a:rect l="l" t="t" r="r" b="b"/>
            <a:pathLst>
              <a:path w="7236459" h="76200">
                <a:moveTo>
                  <a:pt x="7159752" y="0"/>
                </a:moveTo>
                <a:lnTo>
                  <a:pt x="7159752" y="76200"/>
                </a:lnTo>
                <a:lnTo>
                  <a:pt x="7216140" y="48006"/>
                </a:lnTo>
                <a:lnTo>
                  <a:pt x="7172579" y="48006"/>
                </a:lnTo>
                <a:lnTo>
                  <a:pt x="7172579" y="28194"/>
                </a:lnTo>
                <a:lnTo>
                  <a:pt x="7216140" y="28194"/>
                </a:lnTo>
                <a:lnTo>
                  <a:pt x="7159752" y="0"/>
                </a:lnTo>
                <a:close/>
                <a:moveTo>
                  <a:pt x="7159752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7159752" y="48006"/>
                </a:lnTo>
                <a:lnTo>
                  <a:pt x="7159752" y="28194"/>
                </a:lnTo>
                <a:close/>
                <a:moveTo>
                  <a:pt x="7216140" y="28194"/>
                </a:moveTo>
                <a:lnTo>
                  <a:pt x="7172579" y="28194"/>
                </a:lnTo>
                <a:lnTo>
                  <a:pt x="7172579" y="48006"/>
                </a:lnTo>
                <a:lnTo>
                  <a:pt x="7216140" y="48006"/>
                </a:lnTo>
                <a:lnTo>
                  <a:pt x="7235952" y="38100"/>
                </a:lnTo>
                <a:lnTo>
                  <a:pt x="7216140" y="28194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5"/>
          <p:cNvSpPr/>
          <p:nvPr/>
        </p:nvSpPr>
        <p:spPr>
          <a:xfrm>
            <a:off x="4660920" y="5819040"/>
            <a:ext cx="7102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Время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5" name="TextShape 26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6593AD4-D144-4917-AE43-FD46DE5B581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6" name="CustomShape 27"/>
          <p:cNvSpPr/>
          <p:nvPr/>
        </p:nvSpPr>
        <p:spPr>
          <a:xfrm>
            <a:off x="8813520" y="1753200"/>
            <a:ext cx="289908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8512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</a:t>
            </a:r>
            <a:r>
              <a:rPr b="1" lang="en-GB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12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создание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нового</a:t>
            </a:r>
            <a:r>
              <a:rPr b="0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28"/>
          <p:cNvSpPr/>
          <p:nvPr/>
        </p:nvSpPr>
        <p:spPr>
          <a:xfrm>
            <a:off x="8813520" y="2591640"/>
            <a:ext cx="256824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85120" indent="-2725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0" lang="en-GB" sz="20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ожидание 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одним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120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завершения</a:t>
            </a:r>
            <a:r>
              <a:rPr b="0" lang="en-GB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другого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120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(объединение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120">
              <a:lnSpc>
                <a:spcPct val="100000"/>
              </a:lnSpc>
            </a:pP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r>
              <a:rPr b="0" lang="en-GB" sz="20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управления)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5140440" y="4648320"/>
            <a:ext cx="3058560" cy="135360"/>
          </a:xfrm>
          <a:custGeom>
            <a:avLst/>
            <a:gdLst/>
            <a:ahLst/>
            <a:rect l="l" t="t" r="r" b="b"/>
            <a:pathLst>
              <a:path w="3058795" h="135889">
                <a:moveTo>
                  <a:pt x="3058668" y="0"/>
                </a:moveTo>
                <a:lnTo>
                  <a:pt x="0" y="0"/>
                </a:lnTo>
                <a:lnTo>
                  <a:pt x="0" y="135636"/>
                </a:lnTo>
                <a:lnTo>
                  <a:pt x="3058668" y="135636"/>
                </a:lnTo>
                <a:lnTo>
                  <a:pt x="305866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TextShape 3"/>
          <p:cNvSpPr txBox="1"/>
          <p:nvPr/>
        </p:nvSpPr>
        <p:spPr>
          <a:xfrm>
            <a:off x="347400" y="128880"/>
            <a:ext cx="2987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Fork-Join</a:t>
            </a:r>
            <a:r>
              <a:rPr b="0" lang="en-GB" sz="3200" spc="-7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1" name="CustomShape 4"/>
          <p:cNvSpPr/>
          <p:nvPr/>
        </p:nvSpPr>
        <p:spPr>
          <a:xfrm>
            <a:off x="4422600" y="3220200"/>
            <a:ext cx="5256000" cy="136800"/>
          </a:xfrm>
          <a:custGeom>
            <a:avLst/>
            <a:gdLst/>
            <a:ahLst/>
            <a:rect l="l" t="t" r="r" b="b"/>
            <a:pathLst>
              <a:path w="5256530" h="137160">
                <a:moveTo>
                  <a:pt x="5256276" y="0"/>
                </a:moveTo>
                <a:lnTo>
                  <a:pt x="0" y="0"/>
                </a:lnTo>
                <a:lnTo>
                  <a:pt x="0" y="137160"/>
                </a:lnTo>
                <a:lnTo>
                  <a:pt x="5256276" y="137160"/>
                </a:lnTo>
                <a:lnTo>
                  <a:pt x="525627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5"/>
          <p:cNvSpPr/>
          <p:nvPr/>
        </p:nvSpPr>
        <p:spPr>
          <a:xfrm>
            <a:off x="4674600" y="3232800"/>
            <a:ext cx="510120" cy="1469160"/>
          </a:xfrm>
          <a:custGeom>
            <a:avLst/>
            <a:gdLst/>
            <a:ahLst/>
            <a:rect l="l" t="t" r="r" b="b"/>
            <a:pathLst>
              <a:path w="510539" h="1469389">
                <a:moveTo>
                  <a:pt x="327594" y="1313368"/>
                </a:moveTo>
                <a:lnTo>
                  <a:pt x="472755" y="1469197"/>
                </a:lnTo>
                <a:lnTo>
                  <a:pt x="491460" y="1364930"/>
                </a:lnTo>
                <a:lnTo>
                  <a:pt x="422209" y="1364930"/>
                </a:lnTo>
                <a:lnTo>
                  <a:pt x="417915" y="1350350"/>
                </a:lnTo>
                <a:lnTo>
                  <a:pt x="327594" y="1313368"/>
                </a:lnTo>
                <a:close/>
                <a:moveTo>
                  <a:pt x="417915" y="1350350"/>
                </a:moveTo>
                <a:lnTo>
                  <a:pt x="422209" y="1364930"/>
                </a:lnTo>
                <a:lnTo>
                  <a:pt x="440497" y="1359596"/>
                </a:lnTo>
                <a:lnTo>
                  <a:pt x="417915" y="1350350"/>
                </a:lnTo>
                <a:close/>
                <a:moveTo>
                  <a:pt x="510347" y="1259647"/>
                </a:moveTo>
                <a:lnTo>
                  <a:pt x="454468" y="1339604"/>
                </a:lnTo>
                <a:lnTo>
                  <a:pt x="458785" y="1354262"/>
                </a:lnTo>
                <a:lnTo>
                  <a:pt x="422209" y="1364930"/>
                </a:lnTo>
                <a:lnTo>
                  <a:pt x="491460" y="1364930"/>
                </a:lnTo>
                <a:lnTo>
                  <a:pt x="510347" y="1259647"/>
                </a:lnTo>
                <a:close/>
                <a:moveTo>
                  <a:pt x="90164" y="102585"/>
                </a:moveTo>
                <a:lnTo>
                  <a:pt x="72959" y="111694"/>
                </a:lnTo>
                <a:lnTo>
                  <a:pt x="53625" y="113378"/>
                </a:lnTo>
                <a:lnTo>
                  <a:pt x="417915" y="1350350"/>
                </a:lnTo>
                <a:lnTo>
                  <a:pt x="440497" y="1359596"/>
                </a:lnTo>
                <a:lnTo>
                  <a:pt x="454468" y="1339604"/>
                </a:lnTo>
                <a:lnTo>
                  <a:pt x="90164" y="102585"/>
                </a:lnTo>
                <a:close/>
                <a:moveTo>
                  <a:pt x="454468" y="1339604"/>
                </a:moveTo>
                <a:lnTo>
                  <a:pt x="440497" y="1359596"/>
                </a:lnTo>
                <a:lnTo>
                  <a:pt x="458785" y="1354262"/>
                </a:lnTo>
                <a:lnTo>
                  <a:pt x="454468" y="1339604"/>
                </a:lnTo>
                <a:close/>
                <a:moveTo>
                  <a:pt x="63277" y="0"/>
                </a:moveTo>
                <a:lnTo>
                  <a:pt x="40701" y="1966"/>
                </a:lnTo>
                <a:lnTo>
                  <a:pt x="20593" y="12612"/>
                </a:lnTo>
                <a:lnTo>
                  <a:pt x="6617" y="29509"/>
                </a:lnTo>
                <a:lnTo>
                  <a:pt x="0" y="50383"/>
                </a:lnTo>
                <a:lnTo>
                  <a:pt x="1966" y="72959"/>
                </a:lnTo>
                <a:lnTo>
                  <a:pt x="12612" y="93067"/>
                </a:lnTo>
                <a:lnTo>
                  <a:pt x="29509" y="107043"/>
                </a:lnTo>
                <a:lnTo>
                  <a:pt x="50383" y="113661"/>
                </a:lnTo>
                <a:lnTo>
                  <a:pt x="53625" y="113378"/>
                </a:lnTo>
                <a:lnTo>
                  <a:pt x="38542" y="62164"/>
                </a:lnTo>
                <a:lnTo>
                  <a:pt x="75118" y="51496"/>
                </a:lnTo>
                <a:lnTo>
                  <a:pt x="112634" y="51496"/>
                </a:lnTo>
                <a:lnTo>
                  <a:pt x="111694" y="40701"/>
                </a:lnTo>
                <a:lnTo>
                  <a:pt x="101048" y="20593"/>
                </a:lnTo>
                <a:lnTo>
                  <a:pt x="84151" y="6617"/>
                </a:lnTo>
                <a:lnTo>
                  <a:pt x="63277" y="0"/>
                </a:lnTo>
                <a:close/>
                <a:moveTo>
                  <a:pt x="75118" y="51496"/>
                </a:moveTo>
                <a:lnTo>
                  <a:pt x="38542" y="62164"/>
                </a:lnTo>
                <a:lnTo>
                  <a:pt x="53625" y="113378"/>
                </a:lnTo>
                <a:lnTo>
                  <a:pt x="72959" y="111694"/>
                </a:lnTo>
                <a:lnTo>
                  <a:pt x="90164" y="102585"/>
                </a:lnTo>
                <a:lnTo>
                  <a:pt x="75118" y="51496"/>
                </a:lnTo>
                <a:close/>
                <a:moveTo>
                  <a:pt x="112634" y="51496"/>
                </a:moveTo>
                <a:lnTo>
                  <a:pt x="75118" y="51496"/>
                </a:lnTo>
                <a:lnTo>
                  <a:pt x="90164" y="102585"/>
                </a:lnTo>
                <a:lnTo>
                  <a:pt x="93067" y="101048"/>
                </a:lnTo>
                <a:lnTo>
                  <a:pt x="107043" y="84151"/>
                </a:lnTo>
                <a:lnTo>
                  <a:pt x="113661" y="63277"/>
                </a:lnTo>
                <a:lnTo>
                  <a:pt x="112634" y="514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6"/>
          <p:cNvSpPr/>
          <p:nvPr/>
        </p:nvSpPr>
        <p:spPr>
          <a:xfrm>
            <a:off x="8075160" y="3232440"/>
            <a:ext cx="190080" cy="1483560"/>
          </a:xfrm>
          <a:custGeom>
            <a:avLst/>
            <a:gdLst/>
            <a:ahLst/>
            <a:rect l="l" t="t" r="r" b="b"/>
            <a:pathLst>
              <a:path w="190500" h="1483995">
                <a:moveTo>
                  <a:pt x="91558" y="110086"/>
                </a:moveTo>
                <a:lnTo>
                  <a:pt x="72643" y="114300"/>
                </a:lnTo>
                <a:lnTo>
                  <a:pt x="53523" y="114300"/>
                </a:lnTo>
                <a:lnTo>
                  <a:pt x="54609" y="171831"/>
                </a:lnTo>
                <a:lnTo>
                  <a:pt x="92709" y="171069"/>
                </a:lnTo>
                <a:lnTo>
                  <a:pt x="91637" y="114300"/>
                </a:lnTo>
                <a:lnTo>
                  <a:pt x="72643" y="114300"/>
                </a:lnTo>
                <a:lnTo>
                  <a:pt x="53457" y="110821"/>
                </a:lnTo>
                <a:lnTo>
                  <a:pt x="91571" y="110821"/>
                </a:lnTo>
                <a:lnTo>
                  <a:pt x="91558" y="110086"/>
                </a:lnTo>
                <a:close/>
                <a:moveTo>
                  <a:pt x="90550" y="56769"/>
                </a:moveTo>
                <a:lnTo>
                  <a:pt x="52450" y="57531"/>
                </a:lnTo>
                <a:lnTo>
                  <a:pt x="53457" y="110821"/>
                </a:lnTo>
                <a:lnTo>
                  <a:pt x="72643" y="114300"/>
                </a:lnTo>
                <a:lnTo>
                  <a:pt x="91558" y="110086"/>
                </a:lnTo>
                <a:lnTo>
                  <a:pt x="90550" y="56769"/>
                </a:lnTo>
                <a:close/>
                <a:moveTo>
                  <a:pt x="70357" y="0"/>
                </a:moveTo>
                <a:lnTo>
                  <a:pt x="48230" y="4929"/>
                </a:lnTo>
                <a:lnTo>
                  <a:pt x="30305" y="17525"/>
                </a:lnTo>
                <a:lnTo>
                  <a:pt x="18405" y="35933"/>
                </a:lnTo>
                <a:lnTo>
                  <a:pt x="14350" y="58293"/>
                </a:lnTo>
                <a:lnTo>
                  <a:pt x="19280" y="80420"/>
                </a:lnTo>
                <a:lnTo>
                  <a:pt x="31876" y="98345"/>
                </a:lnTo>
                <a:lnTo>
                  <a:pt x="50284" y="110245"/>
                </a:lnTo>
                <a:lnTo>
                  <a:pt x="53457" y="110821"/>
                </a:lnTo>
                <a:lnTo>
                  <a:pt x="52450" y="57531"/>
                </a:lnTo>
                <a:lnTo>
                  <a:pt x="90550" y="56769"/>
                </a:lnTo>
                <a:lnTo>
                  <a:pt x="128512" y="56769"/>
                </a:lnTo>
                <a:lnTo>
                  <a:pt x="128650" y="56007"/>
                </a:lnTo>
                <a:lnTo>
                  <a:pt x="123721" y="33879"/>
                </a:lnTo>
                <a:lnTo>
                  <a:pt x="111125" y="15954"/>
                </a:lnTo>
                <a:lnTo>
                  <a:pt x="92717" y="4054"/>
                </a:lnTo>
                <a:lnTo>
                  <a:pt x="70357" y="0"/>
                </a:lnTo>
                <a:close/>
                <a:moveTo>
                  <a:pt x="128512" y="56769"/>
                </a:moveTo>
                <a:lnTo>
                  <a:pt x="90550" y="56769"/>
                </a:lnTo>
                <a:lnTo>
                  <a:pt x="91558" y="110086"/>
                </a:lnTo>
                <a:lnTo>
                  <a:pt x="94771" y="109370"/>
                </a:lnTo>
                <a:lnTo>
                  <a:pt x="112696" y="96774"/>
                </a:lnTo>
                <a:lnTo>
                  <a:pt x="124596" y="78366"/>
                </a:lnTo>
                <a:lnTo>
                  <a:pt x="128512" y="56769"/>
                </a:lnTo>
                <a:close/>
                <a:moveTo>
                  <a:pt x="93472" y="209169"/>
                </a:moveTo>
                <a:lnTo>
                  <a:pt x="55372" y="209931"/>
                </a:lnTo>
                <a:lnTo>
                  <a:pt x="57530" y="324104"/>
                </a:lnTo>
                <a:lnTo>
                  <a:pt x="95630" y="323469"/>
                </a:lnTo>
                <a:lnTo>
                  <a:pt x="93472" y="209169"/>
                </a:lnTo>
                <a:close/>
                <a:moveTo>
                  <a:pt x="96392" y="361569"/>
                </a:moveTo>
                <a:lnTo>
                  <a:pt x="58292" y="362204"/>
                </a:lnTo>
                <a:lnTo>
                  <a:pt x="60451" y="476504"/>
                </a:lnTo>
                <a:lnTo>
                  <a:pt x="98551" y="475869"/>
                </a:lnTo>
                <a:lnTo>
                  <a:pt x="96392" y="361569"/>
                </a:lnTo>
                <a:close/>
                <a:moveTo>
                  <a:pt x="99313" y="513842"/>
                </a:moveTo>
                <a:lnTo>
                  <a:pt x="61213" y="514604"/>
                </a:lnTo>
                <a:lnTo>
                  <a:pt x="63373" y="628904"/>
                </a:lnTo>
                <a:lnTo>
                  <a:pt x="101473" y="628142"/>
                </a:lnTo>
                <a:lnTo>
                  <a:pt x="99313" y="513842"/>
                </a:lnTo>
                <a:close/>
                <a:moveTo>
                  <a:pt x="102234" y="666242"/>
                </a:moveTo>
                <a:lnTo>
                  <a:pt x="64134" y="667004"/>
                </a:lnTo>
                <a:lnTo>
                  <a:pt x="66293" y="781304"/>
                </a:lnTo>
                <a:lnTo>
                  <a:pt x="104393" y="780542"/>
                </a:lnTo>
                <a:lnTo>
                  <a:pt x="102234" y="666242"/>
                </a:lnTo>
                <a:close/>
                <a:moveTo>
                  <a:pt x="105155" y="818642"/>
                </a:moveTo>
                <a:lnTo>
                  <a:pt x="67055" y="819404"/>
                </a:lnTo>
                <a:lnTo>
                  <a:pt x="69214" y="933704"/>
                </a:lnTo>
                <a:lnTo>
                  <a:pt x="107314" y="932942"/>
                </a:lnTo>
                <a:lnTo>
                  <a:pt x="105155" y="818642"/>
                </a:lnTo>
                <a:close/>
                <a:moveTo>
                  <a:pt x="108076" y="971042"/>
                </a:moveTo>
                <a:lnTo>
                  <a:pt x="69976" y="971804"/>
                </a:lnTo>
                <a:lnTo>
                  <a:pt x="72135" y="1085977"/>
                </a:lnTo>
                <a:lnTo>
                  <a:pt x="110235" y="1085342"/>
                </a:lnTo>
                <a:lnTo>
                  <a:pt x="108076" y="971042"/>
                </a:lnTo>
                <a:close/>
                <a:moveTo>
                  <a:pt x="110998" y="1123442"/>
                </a:moveTo>
                <a:lnTo>
                  <a:pt x="72898" y="1124077"/>
                </a:lnTo>
                <a:lnTo>
                  <a:pt x="75183" y="1238377"/>
                </a:lnTo>
                <a:lnTo>
                  <a:pt x="113156" y="1237615"/>
                </a:lnTo>
                <a:lnTo>
                  <a:pt x="110998" y="1123442"/>
                </a:lnTo>
                <a:close/>
                <a:moveTo>
                  <a:pt x="0" y="1295400"/>
                </a:moveTo>
                <a:lnTo>
                  <a:pt x="98932" y="1483995"/>
                </a:lnTo>
                <a:lnTo>
                  <a:pt x="153183" y="1370076"/>
                </a:lnTo>
                <a:lnTo>
                  <a:pt x="77597" y="1370076"/>
                </a:lnTo>
                <a:lnTo>
                  <a:pt x="77309" y="1354931"/>
                </a:lnTo>
                <a:lnTo>
                  <a:pt x="0" y="1295400"/>
                </a:lnTo>
                <a:close/>
                <a:moveTo>
                  <a:pt x="77309" y="1354931"/>
                </a:moveTo>
                <a:lnTo>
                  <a:pt x="77597" y="1370076"/>
                </a:lnTo>
                <a:lnTo>
                  <a:pt x="96566" y="1369759"/>
                </a:lnTo>
                <a:lnTo>
                  <a:pt x="77309" y="1354931"/>
                </a:lnTo>
                <a:close/>
                <a:moveTo>
                  <a:pt x="96566" y="1369759"/>
                </a:moveTo>
                <a:lnTo>
                  <a:pt x="77597" y="1370076"/>
                </a:lnTo>
                <a:lnTo>
                  <a:pt x="153183" y="1370076"/>
                </a:lnTo>
                <a:lnTo>
                  <a:pt x="153304" y="1369822"/>
                </a:lnTo>
                <a:lnTo>
                  <a:pt x="96647" y="1369822"/>
                </a:lnTo>
                <a:close/>
                <a:moveTo>
                  <a:pt x="190500" y="1291717"/>
                </a:moveTo>
                <a:lnTo>
                  <a:pt x="115408" y="1354208"/>
                </a:lnTo>
                <a:lnTo>
                  <a:pt x="115697" y="1369441"/>
                </a:lnTo>
                <a:lnTo>
                  <a:pt x="96724" y="1369757"/>
                </a:lnTo>
                <a:lnTo>
                  <a:pt x="153304" y="1369822"/>
                </a:lnTo>
                <a:lnTo>
                  <a:pt x="190500" y="1291717"/>
                </a:lnTo>
                <a:close/>
                <a:moveTo>
                  <a:pt x="113918" y="1275715"/>
                </a:moveTo>
                <a:lnTo>
                  <a:pt x="75818" y="1276477"/>
                </a:lnTo>
                <a:lnTo>
                  <a:pt x="77309" y="1354931"/>
                </a:lnTo>
                <a:lnTo>
                  <a:pt x="96566" y="1369759"/>
                </a:lnTo>
                <a:lnTo>
                  <a:pt x="96724" y="1369757"/>
                </a:lnTo>
                <a:lnTo>
                  <a:pt x="115408" y="1354208"/>
                </a:lnTo>
                <a:lnTo>
                  <a:pt x="113918" y="1275715"/>
                </a:lnTo>
                <a:close/>
                <a:moveTo>
                  <a:pt x="115408" y="1354208"/>
                </a:moveTo>
                <a:lnTo>
                  <a:pt x="96724" y="1369757"/>
                </a:lnTo>
                <a:lnTo>
                  <a:pt x="115697" y="1369441"/>
                </a:lnTo>
                <a:lnTo>
                  <a:pt x="115408" y="1354208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7"/>
          <p:cNvSpPr/>
          <p:nvPr/>
        </p:nvSpPr>
        <p:spPr>
          <a:xfrm>
            <a:off x="5048640" y="3752640"/>
            <a:ext cx="489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8"/>
          <p:cNvSpPr/>
          <p:nvPr/>
        </p:nvSpPr>
        <p:spPr>
          <a:xfrm>
            <a:off x="1868400" y="1323000"/>
            <a:ext cx="6002280" cy="85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704240"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r>
              <a:rPr b="1" lang="en-GB" sz="3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3160" algn="ctr">
              <a:lnSpc>
                <a:spcPct val="100000"/>
              </a:lnSpc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(GUI thread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0" lang="en-GB" sz="24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3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3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3160" algn="ctr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03160" algn="ctr">
              <a:lnSpc>
                <a:spcPct val="100000"/>
              </a:lnSpc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Drawing</a:t>
            </a:r>
            <a:r>
              <a:rPr b="0" lang="en-GB" sz="24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9"/>
          <p:cNvSpPr/>
          <p:nvPr/>
        </p:nvSpPr>
        <p:spPr>
          <a:xfrm>
            <a:off x="1737720" y="4208760"/>
            <a:ext cx="186264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720" algn="ctr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Loading</a:t>
            </a:r>
            <a:r>
              <a:rPr b="0" lang="en-GB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emails  in</a:t>
            </a:r>
            <a:r>
              <a:rPr b="0" lang="en-GB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background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10"/>
          <p:cNvSpPr/>
          <p:nvPr/>
        </p:nvSpPr>
        <p:spPr>
          <a:xfrm>
            <a:off x="8251200" y="3766680"/>
            <a:ext cx="109116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162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GB" sz="2000" spc="-4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erm</a:t>
            </a:r>
            <a:r>
              <a:rPr b="1" lang="en-GB" sz="2000" spc="-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1" lang="en-GB" sz="2000" spc="-2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GB" sz="2000" spc="-24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8" name="CustomShape 11"/>
          <p:cNvSpPr/>
          <p:nvPr/>
        </p:nvSpPr>
        <p:spPr>
          <a:xfrm>
            <a:off x="4409640" y="5235840"/>
            <a:ext cx="5462640" cy="75960"/>
          </a:xfrm>
          <a:custGeom>
            <a:avLst/>
            <a:gdLst/>
            <a:ahLst/>
            <a:rect l="l" t="t" r="r" b="b"/>
            <a:pathLst>
              <a:path w="5462905" h="76200">
                <a:moveTo>
                  <a:pt x="5386451" y="0"/>
                </a:moveTo>
                <a:lnTo>
                  <a:pt x="5386451" y="76200"/>
                </a:lnTo>
                <a:lnTo>
                  <a:pt x="5442838" y="48006"/>
                </a:lnTo>
                <a:lnTo>
                  <a:pt x="5399278" y="48006"/>
                </a:lnTo>
                <a:lnTo>
                  <a:pt x="5399278" y="28194"/>
                </a:lnTo>
                <a:lnTo>
                  <a:pt x="5442838" y="28194"/>
                </a:lnTo>
                <a:lnTo>
                  <a:pt x="5386451" y="0"/>
                </a:lnTo>
                <a:close/>
                <a:moveTo>
                  <a:pt x="5386451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5386451" y="48006"/>
                </a:lnTo>
                <a:lnTo>
                  <a:pt x="5386451" y="28194"/>
                </a:lnTo>
                <a:close/>
                <a:moveTo>
                  <a:pt x="5442838" y="28194"/>
                </a:moveTo>
                <a:lnTo>
                  <a:pt x="5399278" y="28194"/>
                </a:lnTo>
                <a:lnTo>
                  <a:pt x="5399278" y="48006"/>
                </a:lnTo>
                <a:lnTo>
                  <a:pt x="5442838" y="48006"/>
                </a:lnTo>
                <a:lnTo>
                  <a:pt x="5462651" y="38100"/>
                </a:lnTo>
                <a:lnTo>
                  <a:pt x="5442838" y="28194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2"/>
          <p:cNvSpPr/>
          <p:nvPr/>
        </p:nvSpPr>
        <p:spPr>
          <a:xfrm>
            <a:off x="6786000" y="5336280"/>
            <a:ext cx="529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GB" sz="2000" spc="-4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GB" sz="2000" spc="-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0" name="TextShape 1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CAB4415-17CC-45D6-9E2C-97BC611808A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7079040" y="4116240"/>
            <a:ext cx="1224000" cy="121680"/>
          </a:xfrm>
          <a:custGeom>
            <a:avLst/>
            <a:gdLst/>
            <a:ahLst/>
            <a:rect l="l" t="t" r="r" b="b"/>
            <a:pathLst>
              <a:path w="1224279" h="121920">
                <a:moveTo>
                  <a:pt x="1223772" y="0"/>
                </a:moveTo>
                <a:lnTo>
                  <a:pt x="0" y="0"/>
                </a:lnTo>
                <a:lnTo>
                  <a:pt x="0" y="121919"/>
                </a:lnTo>
                <a:lnTo>
                  <a:pt x="1223772" y="121919"/>
                </a:lnTo>
                <a:lnTo>
                  <a:pt x="122377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"/>
          <p:cNvSpPr/>
          <p:nvPr/>
        </p:nvSpPr>
        <p:spPr>
          <a:xfrm>
            <a:off x="5422320" y="3968640"/>
            <a:ext cx="946440" cy="121680"/>
          </a:xfrm>
          <a:custGeom>
            <a:avLst/>
            <a:gdLst/>
            <a:ahLst/>
            <a:rect l="l" t="t" r="r" b="b"/>
            <a:pathLst>
              <a:path w="946785" h="121920">
                <a:moveTo>
                  <a:pt x="946403" y="0"/>
                </a:moveTo>
                <a:lnTo>
                  <a:pt x="0" y="0"/>
                </a:lnTo>
                <a:lnTo>
                  <a:pt x="0" y="121919"/>
                </a:lnTo>
                <a:lnTo>
                  <a:pt x="946403" y="121919"/>
                </a:lnTo>
                <a:lnTo>
                  <a:pt x="94640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TextShape 4"/>
          <p:cNvSpPr txBox="1"/>
          <p:nvPr/>
        </p:nvSpPr>
        <p:spPr>
          <a:xfrm>
            <a:off x="347400" y="128880"/>
            <a:ext cx="2987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Fork-Join</a:t>
            </a:r>
            <a:r>
              <a:rPr b="0" lang="en-GB" sz="3200" spc="-7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4805280" y="3357360"/>
            <a:ext cx="5256000" cy="136800"/>
          </a:xfrm>
          <a:custGeom>
            <a:avLst/>
            <a:gdLst/>
            <a:ahLst/>
            <a:rect l="l" t="t" r="r" b="b"/>
            <a:pathLst>
              <a:path w="5256530" h="137160">
                <a:moveTo>
                  <a:pt x="5256276" y="0"/>
                </a:moveTo>
                <a:lnTo>
                  <a:pt x="0" y="0"/>
                </a:lnTo>
                <a:lnTo>
                  <a:pt x="0" y="137160"/>
                </a:lnTo>
                <a:lnTo>
                  <a:pt x="5256276" y="137160"/>
                </a:lnTo>
                <a:lnTo>
                  <a:pt x="525627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6"/>
          <p:cNvSpPr/>
          <p:nvPr/>
        </p:nvSpPr>
        <p:spPr>
          <a:xfrm>
            <a:off x="5056920" y="3369600"/>
            <a:ext cx="366120" cy="661320"/>
          </a:xfrm>
          <a:custGeom>
            <a:avLst/>
            <a:gdLst/>
            <a:ahLst/>
            <a:rect l="l" t="t" r="r" b="b"/>
            <a:pathLst>
              <a:path w="366395" h="661670">
                <a:moveTo>
                  <a:pt x="194452" y="535066"/>
                </a:moveTo>
                <a:lnTo>
                  <a:pt x="366029" y="661304"/>
                </a:lnTo>
                <a:lnTo>
                  <a:pt x="365197" y="568213"/>
                </a:lnTo>
                <a:lnTo>
                  <a:pt x="297068" y="568213"/>
                </a:lnTo>
                <a:lnTo>
                  <a:pt x="290096" y="554581"/>
                </a:lnTo>
                <a:lnTo>
                  <a:pt x="194452" y="535066"/>
                </a:lnTo>
                <a:close/>
                <a:moveTo>
                  <a:pt x="290096" y="554581"/>
                </a:moveTo>
                <a:lnTo>
                  <a:pt x="297068" y="568213"/>
                </a:lnTo>
                <a:lnTo>
                  <a:pt x="314147" y="559450"/>
                </a:lnTo>
                <a:lnTo>
                  <a:pt x="313959" y="559450"/>
                </a:lnTo>
                <a:lnTo>
                  <a:pt x="290096" y="554581"/>
                </a:lnTo>
                <a:close/>
                <a:moveTo>
                  <a:pt x="364124" y="448325"/>
                </a:moveTo>
                <a:lnTo>
                  <a:pt x="324009" y="537188"/>
                </a:lnTo>
                <a:lnTo>
                  <a:pt x="330977" y="550814"/>
                </a:lnTo>
                <a:lnTo>
                  <a:pt x="297068" y="568213"/>
                </a:lnTo>
                <a:lnTo>
                  <a:pt x="365197" y="568213"/>
                </a:lnTo>
                <a:lnTo>
                  <a:pt x="364124" y="448325"/>
                </a:lnTo>
                <a:close/>
                <a:moveTo>
                  <a:pt x="98294" y="95799"/>
                </a:moveTo>
                <a:lnTo>
                  <a:pt x="83073" y="107965"/>
                </a:lnTo>
                <a:lnTo>
                  <a:pt x="64334" y="113208"/>
                </a:lnTo>
                <a:lnTo>
                  <a:pt x="290096" y="554581"/>
                </a:lnTo>
                <a:lnTo>
                  <a:pt x="313959" y="559450"/>
                </a:lnTo>
                <a:lnTo>
                  <a:pt x="324009" y="537188"/>
                </a:lnTo>
                <a:lnTo>
                  <a:pt x="98294" y="95799"/>
                </a:lnTo>
                <a:close/>
                <a:moveTo>
                  <a:pt x="324009" y="537188"/>
                </a:moveTo>
                <a:lnTo>
                  <a:pt x="313959" y="559450"/>
                </a:lnTo>
                <a:lnTo>
                  <a:pt x="314147" y="559450"/>
                </a:lnTo>
                <a:lnTo>
                  <a:pt x="330977" y="550814"/>
                </a:lnTo>
                <a:lnTo>
                  <a:pt x="324009" y="537188"/>
                </a:lnTo>
                <a:close/>
                <a:moveTo>
                  <a:pt x="52833" y="0"/>
                </a:moveTo>
                <a:lnTo>
                  <a:pt x="31003" y="6111"/>
                </a:lnTo>
                <a:lnTo>
                  <a:pt x="13255" y="20244"/>
                </a:lnTo>
                <a:lnTo>
                  <a:pt x="2651" y="39449"/>
                </a:lnTo>
                <a:lnTo>
                  <a:pt x="0" y="61225"/>
                </a:lnTo>
                <a:lnTo>
                  <a:pt x="6111" y="83073"/>
                </a:lnTo>
                <a:lnTo>
                  <a:pt x="20244" y="100822"/>
                </a:lnTo>
                <a:lnTo>
                  <a:pt x="39449" y="111426"/>
                </a:lnTo>
                <a:lnTo>
                  <a:pt x="61225" y="114077"/>
                </a:lnTo>
                <a:lnTo>
                  <a:pt x="64334" y="113208"/>
                </a:lnTo>
                <a:lnTo>
                  <a:pt x="40020" y="65674"/>
                </a:lnTo>
                <a:lnTo>
                  <a:pt x="74056" y="48402"/>
                </a:lnTo>
                <a:lnTo>
                  <a:pt x="112837" y="48402"/>
                </a:lnTo>
                <a:lnTo>
                  <a:pt x="107965" y="31003"/>
                </a:lnTo>
                <a:lnTo>
                  <a:pt x="93779" y="13255"/>
                </a:lnTo>
                <a:lnTo>
                  <a:pt x="74580" y="2651"/>
                </a:lnTo>
                <a:lnTo>
                  <a:pt x="52833" y="0"/>
                </a:lnTo>
                <a:close/>
                <a:moveTo>
                  <a:pt x="74056" y="48402"/>
                </a:moveTo>
                <a:lnTo>
                  <a:pt x="40020" y="65674"/>
                </a:lnTo>
                <a:lnTo>
                  <a:pt x="64334" y="113208"/>
                </a:lnTo>
                <a:lnTo>
                  <a:pt x="83073" y="107965"/>
                </a:lnTo>
                <a:lnTo>
                  <a:pt x="98294" y="95799"/>
                </a:lnTo>
                <a:lnTo>
                  <a:pt x="74056" y="48402"/>
                </a:lnTo>
                <a:close/>
                <a:moveTo>
                  <a:pt x="112837" y="48402"/>
                </a:moveTo>
                <a:lnTo>
                  <a:pt x="74056" y="48402"/>
                </a:lnTo>
                <a:lnTo>
                  <a:pt x="98294" y="95799"/>
                </a:lnTo>
                <a:lnTo>
                  <a:pt x="100822" y="93779"/>
                </a:lnTo>
                <a:lnTo>
                  <a:pt x="111426" y="74580"/>
                </a:lnTo>
                <a:lnTo>
                  <a:pt x="114077" y="52833"/>
                </a:lnTo>
                <a:lnTo>
                  <a:pt x="112837" y="4840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7"/>
          <p:cNvSpPr/>
          <p:nvPr/>
        </p:nvSpPr>
        <p:spPr>
          <a:xfrm>
            <a:off x="6929640" y="4602600"/>
            <a:ext cx="1654920" cy="121680"/>
          </a:xfrm>
          <a:custGeom>
            <a:avLst/>
            <a:gdLst/>
            <a:ahLst/>
            <a:rect l="l" t="t" r="r" b="b"/>
            <a:pathLst>
              <a:path w="1655445" h="121920">
                <a:moveTo>
                  <a:pt x="1655064" y="0"/>
                </a:moveTo>
                <a:lnTo>
                  <a:pt x="0" y="0"/>
                </a:lnTo>
                <a:lnTo>
                  <a:pt x="0" y="121920"/>
                </a:lnTo>
                <a:lnTo>
                  <a:pt x="1655064" y="121920"/>
                </a:lnTo>
                <a:lnTo>
                  <a:pt x="1655064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8"/>
          <p:cNvSpPr/>
          <p:nvPr/>
        </p:nvSpPr>
        <p:spPr>
          <a:xfrm>
            <a:off x="6543000" y="3369600"/>
            <a:ext cx="2358000" cy="1776240"/>
          </a:xfrm>
          <a:custGeom>
            <a:avLst/>
            <a:gdLst/>
            <a:ahLst/>
            <a:rect l="l" t="t" r="r" b="b"/>
            <a:pathLst>
              <a:path w="2358390" h="1776729">
                <a:moveTo>
                  <a:pt x="427558" y="1036904"/>
                </a:moveTo>
                <a:lnTo>
                  <a:pt x="370408" y="1116012"/>
                </a:lnTo>
                <a:lnTo>
                  <a:pt x="356158" y="1064679"/>
                </a:lnTo>
                <a:lnTo>
                  <a:pt x="356158" y="1135710"/>
                </a:lnTo>
                <a:lnTo>
                  <a:pt x="356158" y="1064679"/>
                </a:lnTo>
                <a:lnTo>
                  <a:pt x="89369" y="103352"/>
                </a:lnTo>
                <a:lnTo>
                  <a:pt x="92214" y="101904"/>
                </a:lnTo>
                <a:lnTo>
                  <a:pt x="106464" y="85229"/>
                </a:lnTo>
                <a:lnTo>
                  <a:pt x="113423" y="64465"/>
                </a:lnTo>
                <a:lnTo>
                  <a:pt x="112547" y="52019"/>
                </a:lnTo>
                <a:lnTo>
                  <a:pt x="111836" y="41859"/>
                </a:lnTo>
                <a:lnTo>
                  <a:pt x="101511" y="21602"/>
                </a:lnTo>
                <a:lnTo>
                  <a:pt x="84848" y="7353"/>
                </a:lnTo>
                <a:lnTo>
                  <a:pt x="64071" y="393"/>
                </a:lnTo>
                <a:lnTo>
                  <a:pt x="41478" y="1981"/>
                </a:lnTo>
                <a:lnTo>
                  <a:pt x="21209" y="12306"/>
                </a:lnTo>
                <a:lnTo>
                  <a:pt x="6959" y="28968"/>
                </a:lnTo>
                <a:lnTo>
                  <a:pt x="0" y="49745"/>
                </a:lnTo>
                <a:lnTo>
                  <a:pt x="1600" y="72339"/>
                </a:lnTo>
                <a:lnTo>
                  <a:pt x="11912" y="92608"/>
                </a:lnTo>
                <a:lnTo>
                  <a:pt x="28575" y="106857"/>
                </a:lnTo>
                <a:lnTo>
                  <a:pt x="49352" y="113817"/>
                </a:lnTo>
                <a:lnTo>
                  <a:pt x="52565" y="113588"/>
                </a:lnTo>
                <a:lnTo>
                  <a:pt x="333692" y="1126109"/>
                </a:lnTo>
                <a:lnTo>
                  <a:pt x="244043" y="1087831"/>
                </a:lnTo>
                <a:lnTo>
                  <a:pt x="386664" y="1245819"/>
                </a:lnTo>
                <a:lnTo>
                  <a:pt x="407212" y="1140790"/>
                </a:lnTo>
                <a:lnTo>
                  <a:pt x="427558" y="1036904"/>
                </a:lnTo>
                <a:close/>
                <a:moveTo>
                  <a:pt x="558114" y="596976"/>
                </a:moveTo>
                <a:lnTo>
                  <a:pt x="508635" y="681101"/>
                </a:lnTo>
                <a:lnTo>
                  <a:pt x="287020" y="100126"/>
                </a:lnTo>
                <a:lnTo>
                  <a:pt x="289814" y="98361"/>
                </a:lnTo>
                <a:lnTo>
                  <a:pt x="302425" y="80467"/>
                </a:lnTo>
                <a:lnTo>
                  <a:pt x="307365" y="59156"/>
                </a:lnTo>
                <a:lnTo>
                  <a:pt x="305892" y="50368"/>
                </a:lnTo>
                <a:lnTo>
                  <a:pt x="303606" y="36779"/>
                </a:lnTo>
                <a:lnTo>
                  <a:pt x="291515" y="17551"/>
                </a:lnTo>
                <a:lnTo>
                  <a:pt x="273634" y="4940"/>
                </a:lnTo>
                <a:lnTo>
                  <a:pt x="252310" y="0"/>
                </a:lnTo>
                <a:lnTo>
                  <a:pt x="229946" y="3759"/>
                </a:lnTo>
                <a:lnTo>
                  <a:pt x="210705" y="15849"/>
                </a:lnTo>
                <a:lnTo>
                  <a:pt x="198094" y="33731"/>
                </a:lnTo>
                <a:lnTo>
                  <a:pt x="193154" y="55054"/>
                </a:lnTo>
                <a:lnTo>
                  <a:pt x="196926" y="77419"/>
                </a:lnTo>
                <a:lnTo>
                  <a:pt x="209003" y="96659"/>
                </a:lnTo>
                <a:lnTo>
                  <a:pt x="226898" y="109270"/>
                </a:lnTo>
                <a:lnTo>
                  <a:pt x="248208" y="114211"/>
                </a:lnTo>
                <a:lnTo>
                  <a:pt x="251485" y="113665"/>
                </a:lnTo>
                <a:lnTo>
                  <a:pt x="473062" y="694677"/>
                </a:lnTo>
                <a:lnTo>
                  <a:pt x="380187" y="664794"/>
                </a:lnTo>
                <a:lnTo>
                  <a:pt x="537032" y="808812"/>
                </a:lnTo>
                <a:lnTo>
                  <a:pt x="546976" y="708863"/>
                </a:lnTo>
                <a:lnTo>
                  <a:pt x="547636" y="702132"/>
                </a:lnTo>
                <a:lnTo>
                  <a:pt x="496265" y="702132"/>
                </a:lnTo>
                <a:lnTo>
                  <a:pt x="496087" y="702132"/>
                </a:lnTo>
                <a:lnTo>
                  <a:pt x="496303" y="702056"/>
                </a:lnTo>
                <a:lnTo>
                  <a:pt x="547649" y="702106"/>
                </a:lnTo>
                <a:lnTo>
                  <a:pt x="558114" y="596976"/>
                </a:lnTo>
                <a:close/>
                <a:moveTo>
                  <a:pt x="2357958" y="1567891"/>
                </a:moveTo>
                <a:lnTo>
                  <a:pt x="2299830" y="1646237"/>
                </a:lnTo>
                <a:lnTo>
                  <a:pt x="1893138" y="105321"/>
                </a:lnTo>
                <a:lnTo>
                  <a:pt x="1896084" y="103873"/>
                </a:lnTo>
                <a:lnTo>
                  <a:pt x="1910537" y="87376"/>
                </a:lnTo>
                <a:lnTo>
                  <a:pt x="1917738" y="66675"/>
                </a:lnTo>
                <a:lnTo>
                  <a:pt x="1916963" y="53797"/>
                </a:lnTo>
                <a:lnTo>
                  <a:pt x="1916379" y="44018"/>
                </a:lnTo>
                <a:lnTo>
                  <a:pt x="1906371" y="23672"/>
                </a:lnTo>
                <a:lnTo>
                  <a:pt x="1889874" y="9220"/>
                </a:lnTo>
                <a:lnTo>
                  <a:pt x="1869173" y="2019"/>
                </a:lnTo>
                <a:lnTo>
                  <a:pt x="1846529" y="3378"/>
                </a:lnTo>
                <a:lnTo>
                  <a:pt x="1826171" y="13385"/>
                </a:lnTo>
                <a:lnTo>
                  <a:pt x="1811731" y="29883"/>
                </a:lnTo>
                <a:lnTo>
                  <a:pt x="1804517" y="50584"/>
                </a:lnTo>
                <a:lnTo>
                  <a:pt x="1805889" y="73228"/>
                </a:lnTo>
                <a:lnTo>
                  <a:pt x="1815884" y="93586"/>
                </a:lnTo>
                <a:lnTo>
                  <a:pt x="1832381" y="108038"/>
                </a:lnTo>
                <a:lnTo>
                  <a:pt x="1853082" y="115239"/>
                </a:lnTo>
                <a:lnTo>
                  <a:pt x="1856333" y="115049"/>
                </a:lnTo>
                <a:lnTo>
                  <a:pt x="2262987" y="1655953"/>
                </a:lnTo>
                <a:lnTo>
                  <a:pt x="2173808" y="1616532"/>
                </a:lnTo>
                <a:lnTo>
                  <a:pt x="2314524" y="1776425"/>
                </a:lnTo>
                <a:lnTo>
                  <a:pt x="2336520" y="1670761"/>
                </a:lnTo>
                <a:lnTo>
                  <a:pt x="2357958" y="156789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9"/>
          <p:cNvSpPr/>
          <p:nvPr/>
        </p:nvSpPr>
        <p:spPr>
          <a:xfrm>
            <a:off x="8857440" y="3971520"/>
            <a:ext cx="1031400" cy="1281600"/>
          </a:xfrm>
          <a:custGeom>
            <a:avLst/>
            <a:gdLst/>
            <a:ahLst/>
            <a:rect l="l" t="t" r="r" b="b"/>
            <a:pathLst>
              <a:path w="1031875" h="1282064">
                <a:moveTo>
                  <a:pt x="946404" y="1159764"/>
                </a:moveTo>
                <a:lnTo>
                  <a:pt x="0" y="1159764"/>
                </a:lnTo>
                <a:lnTo>
                  <a:pt x="0" y="1281684"/>
                </a:lnTo>
                <a:lnTo>
                  <a:pt x="946404" y="1281684"/>
                </a:lnTo>
                <a:lnTo>
                  <a:pt x="946404" y="1159764"/>
                </a:lnTo>
                <a:close/>
                <a:moveTo>
                  <a:pt x="1031748" y="0"/>
                </a:moveTo>
                <a:lnTo>
                  <a:pt x="527304" y="0"/>
                </a:lnTo>
                <a:lnTo>
                  <a:pt x="527304" y="121920"/>
                </a:lnTo>
                <a:lnTo>
                  <a:pt x="1031748" y="121920"/>
                </a:lnTo>
                <a:lnTo>
                  <a:pt x="103174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10"/>
          <p:cNvSpPr/>
          <p:nvPr/>
        </p:nvSpPr>
        <p:spPr>
          <a:xfrm>
            <a:off x="9020520" y="3371040"/>
            <a:ext cx="353160" cy="653040"/>
          </a:xfrm>
          <a:custGeom>
            <a:avLst/>
            <a:gdLst/>
            <a:ahLst/>
            <a:rect l="l" t="t" r="r" b="b"/>
            <a:pathLst>
              <a:path w="353695" h="653414">
                <a:moveTo>
                  <a:pt x="182431" y="524569"/>
                </a:moveTo>
                <a:lnTo>
                  <a:pt x="352357" y="652839"/>
                </a:lnTo>
                <a:lnTo>
                  <a:pt x="352693" y="558986"/>
                </a:lnTo>
                <a:lnTo>
                  <a:pt x="284539" y="558986"/>
                </a:lnTo>
                <a:lnTo>
                  <a:pt x="277746" y="545276"/>
                </a:lnTo>
                <a:lnTo>
                  <a:pt x="182431" y="524569"/>
                </a:lnTo>
                <a:close/>
                <a:moveTo>
                  <a:pt x="277746" y="545276"/>
                </a:moveTo>
                <a:lnTo>
                  <a:pt x="284539" y="558986"/>
                </a:lnTo>
                <a:lnTo>
                  <a:pt x="301640" y="550467"/>
                </a:lnTo>
                <a:lnTo>
                  <a:pt x="277746" y="545276"/>
                </a:lnTo>
                <a:close/>
                <a:moveTo>
                  <a:pt x="353119" y="439860"/>
                </a:moveTo>
                <a:lnTo>
                  <a:pt x="311962" y="528373"/>
                </a:lnTo>
                <a:lnTo>
                  <a:pt x="318702" y="541968"/>
                </a:lnTo>
                <a:lnTo>
                  <a:pt x="301703" y="550436"/>
                </a:lnTo>
                <a:lnTo>
                  <a:pt x="284539" y="558986"/>
                </a:lnTo>
                <a:lnTo>
                  <a:pt x="352693" y="558986"/>
                </a:lnTo>
                <a:lnTo>
                  <a:pt x="353119" y="439860"/>
                </a:lnTo>
                <a:close/>
                <a:moveTo>
                  <a:pt x="301640" y="550467"/>
                </a:moveTo>
                <a:moveTo>
                  <a:pt x="97817" y="96414"/>
                </a:moveTo>
                <a:lnTo>
                  <a:pt x="82482" y="108263"/>
                </a:lnTo>
                <a:lnTo>
                  <a:pt x="63709" y="113311"/>
                </a:lnTo>
                <a:lnTo>
                  <a:pt x="277746" y="545276"/>
                </a:lnTo>
                <a:lnTo>
                  <a:pt x="301640" y="550467"/>
                </a:lnTo>
                <a:lnTo>
                  <a:pt x="311962" y="528373"/>
                </a:lnTo>
                <a:lnTo>
                  <a:pt x="97817" y="96414"/>
                </a:lnTo>
                <a:close/>
                <a:moveTo>
                  <a:pt x="311962" y="528373"/>
                </a:moveTo>
                <a:lnTo>
                  <a:pt x="301703" y="550436"/>
                </a:lnTo>
                <a:lnTo>
                  <a:pt x="318702" y="541968"/>
                </a:lnTo>
                <a:lnTo>
                  <a:pt x="311962" y="528373"/>
                </a:lnTo>
                <a:close/>
                <a:moveTo>
                  <a:pt x="53631" y="0"/>
                </a:moveTo>
                <a:lnTo>
                  <a:pt x="31682" y="5901"/>
                </a:lnTo>
                <a:lnTo>
                  <a:pt x="13723" y="19778"/>
                </a:lnTo>
                <a:lnTo>
                  <a:pt x="2885" y="38810"/>
                </a:lnTo>
                <a:lnTo>
                  <a:pt x="0" y="60533"/>
                </a:lnTo>
                <a:lnTo>
                  <a:pt x="5901" y="82482"/>
                </a:lnTo>
                <a:lnTo>
                  <a:pt x="19778" y="100441"/>
                </a:lnTo>
                <a:lnTo>
                  <a:pt x="38810" y="111279"/>
                </a:lnTo>
                <a:lnTo>
                  <a:pt x="60533" y="114165"/>
                </a:lnTo>
                <a:lnTo>
                  <a:pt x="63709" y="113311"/>
                </a:lnTo>
                <a:lnTo>
                  <a:pt x="40064" y="65591"/>
                </a:lnTo>
                <a:lnTo>
                  <a:pt x="74100" y="48573"/>
                </a:lnTo>
                <a:lnTo>
                  <a:pt x="112805" y="48573"/>
                </a:lnTo>
                <a:lnTo>
                  <a:pt x="108263" y="31682"/>
                </a:lnTo>
                <a:lnTo>
                  <a:pt x="94386" y="13723"/>
                </a:lnTo>
                <a:lnTo>
                  <a:pt x="75354" y="2885"/>
                </a:lnTo>
                <a:lnTo>
                  <a:pt x="53631" y="0"/>
                </a:lnTo>
                <a:close/>
                <a:moveTo>
                  <a:pt x="74100" y="48573"/>
                </a:moveTo>
                <a:lnTo>
                  <a:pt x="40064" y="65591"/>
                </a:lnTo>
                <a:lnTo>
                  <a:pt x="63709" y="113311"/>
                </a:lnTo>
                <a:lnTo>
                  <a:pt x="82482" y="108263"/>
                </a:lnTo>
                <a:lnTo>
                  <a:pt x="97817" y="96414"/>
                </a:lnTo>
                <a:lnTo>
                  <a:pt x="74100" y="48573"/>
                </a:lnTo>
                <a:close/>
                <a:moveTo>
                  <a:pt x="112805" y="48573"/>
                </a:moveTo>
                <a:lnTo>
                  <a:pt x="74100" y="48573"/>
                </a:lnTo>
                <a:lnTo>
                  <a:pt x="97817" y="96414"/>
                </a:lnTo>
                <a:lnTo>
                  <a:pt x="100441" y="94386"/>
                </a:lnTo>
                <a:lnTo>
                  <a:pt x="111279" y="75354"/>
                </a:lnTo>
                <a:lnTo>
                  <a:pt x="114165" y="53631"/>
                </a:lnTo>
                <a:lnTo>
                  <a:pt x="112805" y="48573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11"/>
          <p:cNvSpPr/>
          <p:nvPr/>
        </p:nvSpPr>
        <p:spPr>
          <a:xfrm>
            <a:off x="1568880" y="2992680"/>
            <a:ext cx="23770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40" algn="ctr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 algn="ctr">
              <a:lnSpc>
                <a:spcPct val="100000"/>
              </a:lnSpc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Accepting</a:t>
            </a:r>
            <a:r>
              <a:rPr b="0" lang="en-GB" sz="2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2"/>
          <p:cNvSpPr/>
          <p:nvPr/>
        </p:nvSpPr>
        <p:spPr>
          <a:xfrm>
            <a:off x="4903560" y="2999880"/>
            <a:ext cx="48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CustomShape 13"/>
          <p:cNvSpPr/>
          <p:nvPr/>
        </p:nvSpPr>
        <p:spPr>
          <a:xfrm>
            <a:off x="1163520" y="4154040"/>
            <a:ext cx="314748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720" algn="ctr">
              <a:lnSpc>
                <a:spcPct val="100000"/>
              </a:lnSpc>
            </a:pPr>
            <a:r>
              <a:rPr b="1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</a:t>
            </a:r>
            <a:r>
              <a:rPr b="1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240" algn="ctr">
              <a:lnSpc>
                <a:spcPct val="100000"/>
              </a:lnSpc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Loading</a:t>
            </a:r>
            <a:r>
              <a:rPr b="0" lang="en-GB" sz="24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HTML-document 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sending</a:t>
            </a:r>
            <a:r>
              <a:rPr b="0" lang="en-GB" sz="24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4" name="CustomShape 14"/>
          <p:cNvSpPr/>
          <p:nvPr/>
        </p:nvSpPr>
        <p:spPr>
          <a:xfrm>
            <a:off x="3780360" y="1363680"/>
            <a:ext cx="463392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Multithreaded</a:t>
            </a:r>
            <a:r>
              <a:rPr b="1" lang="en-GB" sz="32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HTTP-server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thread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+ 1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5"/>
          <p:cNvSpPr/>
          <p:nvPr/>
        </p:nvSpPr>
        <p:spPr>
          <a:xfrm>
            <a:off x="4780080" y="5536080"/>
            <a:ext cx="5462640" cy="75960"/>
          </a:xfrm>
          <a:custGeom>
            <a:avLst/>
            <a:gdLst/>
            <a:ahLst/>
            <a:rect l="l" t="t" r="r" b="b"/>
            <a:pathLst>
              <a:path w="5462905" h="76200">
                <a:moveTo>
                  <a:pt x="5386451" y="0"/>
                </a:moveTo>
                <a:lnTo>
                  <a:pt x="5386451" y="76200"/>
                </a:lnTo>
                <a:lnTo>
                  <a:pt x="5442839" y="48006"/>
                </a:lnTo>
                <a:lnTo>
                  <a:pt x="5399278" y="48006"/>
                </a:lnTo>
                <a:lnTo>
                  <a:pt x="5399278" y="28194"/>
                </a:lnTo>
                <a:lnTo>
                  <a:pt x="5442839" y="28194"/>
                </a:lnTo>
                <a:lnTo>
                  <a:pt x="5386451" y="0"/>
                </a:lnTo>
                <a:close/>
                <a:moveTo>
                  <a:pt x="5386451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5386451" y="48006"/>
                </a:lnTo>
                <a:lnTo>
                  <a:pt x="5386451" y="28194"/>
                </a:lnTo>
                <a:close/>
                <a:moveTo>
                  <a:pt x="5442839" y="28194"/>
                </a:moveTo>
                <a:lnTo>
                  <a:pt x="5399278" y="28194"/>
                </a:lnTo>
                <a:lnTo>
                  <a:pt x="5399278" y="48006"/>
                </a:lnTo>
                <a:lnTo>
                  <a:pt x="5442839" y="48006"/>
                </a:lnTo>
                <a:lnTo>
                  <a:pt x="5462651" y="38100"/>
                </a:lnTo>
                <a:lnTo>
                  <a:pt x="5442839" y="28194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16"/>
          <p:cNvSpPr/>
          <p:nvPr/>
        </p:nvSpPr>
        <p:spPr>
          <a:xfrm>
            <a:off x="7168320" y="5636880"/>
            <a:ext cx="529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GB" sz="2000" spc="-4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GB" sz="2000" spc="-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TextShape 17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2CF6263-4F5B-4D57-8C86-969C7047050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4564440" y="4739760"/>
            <a:ext cx="4284000" cy="136800"/>
          </a:xfrm>
          <a:custGeom>
            <a:avLst/>
            <a:gdLst/>
            <a:ahLst/>
            <a:rect l="l" t="t" r="r" b="b"/>
            <a:pathLst>
              <a:path w="4284345" h="137160">
                <a:moveTo>
                  <a:pt x="4283964" y="0"/>
                </a:moveTo>
                <a:lnTo>
                  <a:pt x="0" y="0"/>
                </a:lnTo>
                <a:lnTo>
                  <a:pt x="0" y="137160"/>
                </a:lnTo>
                <a:lnTo>
                  <a:pt x="4283964" y="137160"/>
                </a:lnTo>
                <a:lnTo>
                  <a:pt x="4283964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TextShape 3"/>
          <p:cNvSpPr txBox="1"/>
          <p:nvPr/>
        </p:nvSpPr>
        <p:spPr>
          <a:xfrm>
            <a:off x="347400" y="128880"/>
            <a:ext cx="2987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Fork-Join</a:t>
            </a:r>
            <a:r>
              <a:rPr b="0" lang="en-GB" sz="3200" spc="-7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Patterns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4108680" y="3233880"/>
            <a:ext cx="5256000" cy="136800"/>
          </a:xfrm>
          <a:custGeom>
            <a:avLst/>
            <a:gdLst/>
            <a:ahLst/>
            <a:rect l="l" t="t" r="r" b="b"/>
            <a:pathLst>
              <a:path w="5256530" h="137160">
                <a:moveTo>
                  <a:pt x="5256276" y="0"/>
                </a:moveTo>
                <a:lnTo>
                  <a:pt x="0" y="0"/>
                </a:lnTo>
                <a:lnTo>
                  <a:pt x="0" y="137160"/>
                </a:lnTo>
                <a:lnTo>
                  <a:pt x="5256276" y="137160"/>
                </a:lnTo>
                <a:lnTo>
                  <a:pt x="525627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"/>
          <p:cNvSpPr/>
          <p:nvPr/>
        </p:nvSpPr>
        <p:spPr>
          <a:xfrm>
            <a:off x="4360320" y="3260160"/>
            <a:ext cx="280440" cy="1548360"/>
          </a:xfrm>
          <a:custGeom>
            <a:avLst/>
            <a:gdLst/>
            <a:ahLst/>
            <a:rect l="l" t="t" r="r" b="b"/>
            <a:pathLst>
              <a:path w="280670" h="1548764">
                <a:moveTo>
                  <a:pt x="91059" y="1368298"/>
                </a:moveTo>
                <a:lnTo>
                  <a:pt x="204597" y="1548511"/>
                </a:lnTo>
                <a:lnTo>
                  <a:pt x="247295" y="1436624"/>
                </a:lnTo>
                <a:lnTo>
                  <a:pt x="174371" y="1436624"/>
                </a:lnTo>
                <a:lnTo>
                  <a:pt x="172868" y="1421448"/>
                </a:lnTo>
                <a:lnTo>
                  <a:pt x="91059" y="1368298"/>
                </a:lnTo>
                <a:close/>
                <a:moveTo>
                  <a:pt x="172868" y="1421448"/>
                </a:moveTo>
                <a:lnTo>
                  <a:pt x="174371" y="1436624"/>
                </a:lnTo>
                <a:lnTo>
                  <a:pt x="193946" y="1434719"/>
                </a:lnTo>
                <a:lnTo>
                  <a:pt x="193294" y="1434719"/>
                </a:lnTo>
                <a:lnTo>
                  <a:pt x="172868" y="1421448"/>
                </a:lnTo>
                <a:close/>
                <a:moveTo>
                  <a:pt x="280543" y="1349502"/>
                </a:moveTo>
                <a:lnTo>
                  <a:pt x="210709" y="1417709"/>
                </a:lnTo>
                <a:lnTo>
                  <a:pt x="212217" y="1432941"/>
                </a:lnTo>
                <a:lnTo>
                  <a:pt x="174371" y="1436624"/>
                </a:lnTo>
                <a:lnTo>
                  <a:pt x="247295" y="1436624"/>
                </a:lnTo>
                <a:lnTo>
                  <a:pt x="280543" y="1349502"/>
                </a:lnTo>
                <a:close/>
                <a:moveTo>
                  <a:pt x="43222" y="111825"/>
                </a:moveTo>
                <a:lnTo>
                  <a:pt x="172868" y="1421448"/>
                </a:lnTo>
                <a:lnTo>
                  <a:pt x="193294" y="1434719"/>
                </a:lnTo>
                <a:lnTo>
                  <a:pt x="210709" y="1417709"/>
                </a:lnTo>
                <a:lnTo>
                  <a:pt x="81639" y="113792"/>
                </a:lnTo>
                <a:lnTo>
                  <a:pt x="62484" y="113792"/>
                </a:lnTo>
                <a:lnTo>
                  <a:pt x="43222" y="111825"/>
                </a:lnTo>
                <a:close/>
                <a:moveTo>
                  <a:pt x="210709" y="1417709"/>
                </a:moveTo>
                <a:lnTo>
                  <a:pt x="193294" y="1434719"/>
                </a:lnTo>
                <a:lnTo>
                  <a:pt x="193946" y="1434719"/>
                </a:lnTo>
                <a:lnTo>
                  <a:pt x="212217" y="1432941"/>
                </a:lnTo>
                <a:lnTo>
                  <a:pt x="210709" y="1417709"/>
                </a:lnTo>
                <a:close/>
                <a:moveTo>
                  <a:pt x="75819" y="54990"/>
                </a:moveTo>
                <a:lnTo>
                  <a:pt x="37973" y="58800"/>
                </a:lnTo>
                <a:lnTo>
                  <a:pt x="43222" y="111825"/>
                </a:lnTo>
                <a:lnTo>
                  <a:pt x="62484" y="113792"/>
                </a:lnTo>
                <a:lnTo>
                  <a:pt x="81072" y="108068"/>
                </a:lnTo>
                <a:lnTo>
                  <a:pt x="75819" y="54990"/>
                </a:lnTo>
                <a:close/>
                <a:moveTo>
                  <a:pt x="81072" y="108068"/>
                </a:moveTo>
                <a:lnTo>
                  <a:pt x="62484" y="113792"/>
                </a:lnTo>
                <a:lnTo>
                  <a:pt x="81639" y="113792"/>
                </a:lnTo>
                <a:lnTo>
                  <a:pt x="81072" y="108068"/>
                </a:lnTo>
                <a:close/>
                <a:moveTo>
                  <a:pt x="51308" y="0"/>
                </a:moveTo>
                <a:lnTo>
                  <a:pt x="29575" y="6691"/>
                </a:lnTo>
                <a:lnTo>
                  <a:pt x="12700" y="20669"/>
                </a:lnTo>
                <a:lnTo>
                  <a:pt x="2301" y="39933"/>
                </a:lnTo>
                <a:lnTo>
                  <a:pt x="0" y="62484"/>
                </a:lnTo>
                <a:lnTo>
                  <a:pt x="6691" y="84216"/>
                </a:lnTo>
                <a:lnTo>
                  <a:pt x="20669" y="101091"/>
                </a:lnTo>
                <a:lnTo>
                  <a:pt x="39933" y="111490"/>
                </a:lnTo>
                <a:lnTo>
                  <a:pt x="43222" y="111825"/>
                </a:lnTo>
                <a:lnTo>
                  <a:pt x="37973" y="58800"/>
                </a:lnTo>
                <a:lnTo>
                  <a:pt x="75819" y="54990"/>
                </a:lnTo>
                <a:lnTo>
                  <a:pt x="113416" y="54990"/>
                </a:lnTo>
                <a:lnTo>
                  <a:pt x="113792" y="51308"/>
                </a:lnTo>
                <a:lnTo>
                  <a:pt x="107100" y="29575"/>
                </a:lnTo>
                <a:lnTo>
                  <a:pt x="93122" y="12700"/>
                </a:lnTo>
                <a:lnTo>
                  <a:pt x="73858" y="2301"/>
                </a:lnTo>
                <a:lnTo>
                  <a:pt x="51308" y="0"/>
                </a:lnTo>
                <a:close/>
                <a:moveTo>
                  <a:pt x="113416" y="54990"/>
                </a:moveTo>
                <a:lnTo>
                  <a:pt x="75819" y="54990"/>
                </a:lnTo>
                <a:lnTo>
                  <a:pt x="81072" y="108068"/>
                </a:lnTo>
                <a:lnTo>
                  <a:pt x="84216" y="107100"/>
                </a:lnTo>
                <a:lnTo>
                  <a:pt x="101092" y="93122"/>
                </a:lnTo>
                <a:lnTo>
                  <a:pt x="111490" y="73858"/>
                </a:lnTo>
                <a:lnTo>
                  <a:pt x="113416" y="5499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6"/>
          <p:cNvSpPr/>
          <p:nvPr/>
        </p:nvSpPr>
        <p:spPr>
          <a:xfrm>
            <a:off x="4716720" y="4468320"/>
            <a:ext cx="4140360" cy="136800"/>
          </a:xfrm>
          <a:custGeom>
            <a:avLst/>
            <a:gdLst/>
            <a:ahLst/>
            <a:rect l="l" t="t" r="r" b="b"/>
            <a:pathLst>
              <a:path w="4140834" h="137160">
                <a:moveTo>
                  <a:pt x="4140708" y="0"/>
                </a:moveTo>
                <a:lnTo>
                  <a:pt x="0" y="0"/>
                </a:lnTo>
                <a:lnTo>
                  <a:pt x="0" y="137160"/>
                </a:lnTo>
                <a:lnTo>
                  <a:pt x="4140708" y="137160"/>
                </a:lnTo>
                <a:lnTo>
                  <a:pt x="414070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7"/>
          <p:cNvSpPr/>
          <p:nvPr/>
        </p:nvSpPr>
        <p:spPr>
          <a:xfrm>
            <a:off x="4520520" y="3260160"/>
            <a:ext cx="270000" cy="1278000"/>
          </a:xfrm>
          <a:custGeom>
            <a:avLst/>
            <a:gdLst/>
            <a:ahLst/>
            <a:rect l="l" t="t" r="r" b="b"/>
            <a:pathLst>
              <a:path w="270510" h="1278254">
                <a:moveTo>
                  <a:pt x="81152" y="1099312"/>
                </a:moveTo>
                <a:lnTo>
                  <a:pt x="197612" y="1277747"/>
                </a:lnTo>
                <a:lnTo>
                  <a:pt x="238081" y="1166368"/>
                </a:lnTo>
                <a:lnTo>
                  <a:pt x="165608" y="1166368"/>
                </a:lnTo>
                <a:lnTo>
                  <a:pt x="163849" y="1151124"/>
                </a:lnTo>
                <a:lnTo>
                  <a:pt x="81152" y="1099312"/>
                </a:lnTo>
                <a:close/>
                <a:moveTo>
                  <a:pt x="163849" y="1151124"/>
                </a:moveTo>
                <a:lnTo>
                  <a:pt x="165608" y="1166368"/>
                </a:lnTo>
                <a:lnTo>
                  <a:pt x="185071" y="1164082"/>
                </a:lnTo>
                <a:lnTo>
                  <a:pt x="184531" y="1164082"/>
                </a:lnTo>
                <a:lnTo>
                  <a:pt x="163849" y="1151124"/>
                </a:lnTo>
                <a:close/>
                <a:moveTo>
                  <a:pt x="270383" y="1077468"/>
                </a:moveTo>
                <a:lnTo>
                  <a:pt x="201704" y="1146756"/>
                </a:lnTo>
                <a:lnTo>
                  <a:pt x="203454" y="1161923"/>
                </a:lnTo>
                <a:lnTo>
                  <a:pt x="165608" y="1166368"/>
                </a:lnTo>
                <a:lnTo>
                  <a:pt x="238081" y="1166368"/>
                </a:lnTo>
                <a:lnTo>
                  <a:pt x="270383" y="1077468"/>
                </a:lnTo>
                <a:close/>
                <a:moveTo>
                  <a:pt x="43959" y="111916"/>
                </a:moveTo>
                <a:lnTo>
                  <a:pt x="163849" y="1151124"/>
                </a:lnTo>
                <a:lnTo>
                  <a:pt x="184531" y="1164082"/>
                </a:lnTo>
                <a:lnTo>
                  <a:pt x="201704" y="1146756"/>
                </a:lnTo>
                <a:lnTo>
                  <a:pt x="82491" y="113537"/>
                </a:lnTo>
                <a:lnTo>
                  <a:pt x="63373" y="113537"/>
                </a:lnTo>
                <a:lnTo>
                  <a:pt x="43959" y="111916"/>
                </a:lnTo>
                <a:close/>
                <a:moveTo>
                  <a:pt x="201704" y="1146756"/>
                </a:moveTo>
                <a:lnTo>
                  <a:pt x="184531" y="1164082"/>
                </a:lnTo>
                <a:lnTo>
                  <a:pt x="185071" y="1164082"/>
                </a:lnTo>
                <a:lnTo>
                  <a:pt x="203454" y="1161923"/>
                </a:lnTo>
                <a:lnTo>
                  <a:pt x="201704" y="1146756"/>
                </a:lnTo>
                <a:close/>
                <a:moveTo>
                  <a:pt x="75692" y="54610"/>
                </a:moveTo>
                <a:lnTo>
                  <a:pt x="37846" y="58928"/>
                </a:lnTo>
                <a:lnTo>
                  <a:pt x="43959" y="111916"/>
                </a:lnTo>
                <a:lnTo>
                  <a:pt x="63373" y="113537"/>
                </a:lnTo>
                <a:lnTo>
                  <a:pt x="81800" y="107556"/>
                </a:lnTo>
                <a:lnTo>
                  <a:pt x="75692" y="54610"/>
                </a:lnTo>
                <a:close/>
                <a:moveTo>
                  <a:pt x="81800" y="107556"/>
                </a:moveTo>
                <a:lnTo>
                  <a:pt x="63373" y="113537"/>
                </a:lnTo>
                <a:lnTo>
                  <a:pt x="82491" y="113537"/>
                </a:lnTo>
                <a:lnTo>
                  <a:pt x="81800" y="107556"/>
                </a:lnTo>
                <a:close/>
                <a:moveTo>
                  <a:pt x="50164" y="0"/>
                </a:moveTo>
                <a:lnTo>
                  <a:pt x="28628" y="6990"/>
                </a:lnTo>
                <a:lnTo>
                  <a:pt x="11985" y="21256"/>
                </a:lnTo>
                <a:lnTo>
                  <a:pt x="1891" y="40737"/>
                </a:lnTo>
                <a:lnTo>
                  <a:pt x="0" y="63373"/>
                </a:lnTo>
                <a:lnTo>
                  <a:pt x="6990" y="84909"/>
                </a:lnTo>
                <a:lnTo>
                  <a:pt x="21256" y="101552"/>
                </a:lnTo>
                <a:lnTo>
                  <a:pt x="40737" y="111646"/>
                </a:lnTo>
                <a:lnTo>
                  <a:pt x="43959" y="111916"/>
                </a:lnTo>
                <a:lnTo>
                  <a:pt x="37846" y="58928"/>
                </a:lnTo>
                <a:lnTo>
                  <a:pt x="75692" y="54610"/>
                </a:lnTo>
                <a:lnTo>
                  <a:pt x="113166" y="54610"/>
                </a:lnTo>
                <a:lnTo>
                  <a:pt x="113537" y="50165"/>
                </a:lnTo>
                <a:lnTo>
                  <a:pt x="106547" y="28628"/>
                </a:lnTo>
                <a:lnTo>
                  <a:pt x="92281" y="11985"/>
                </a:lnTo>
                <a:lnTo>
                  <a:pt x="72800" y="1891"/>
                </a:lnTo>
                <a:lnTo>
                  <a:pt x="50164" y="0"/>
                </a:lnTo>
                <a:close/>
                <a:moveTo>
                  <a:pt x="113166" y="54610"/>
                </a:moveTo>
                <a:lnTo>
                  <a:pt x="75692" y="54610"/>
                </a:lnTo>
                <a:lnTo>
                  <a:pt x="81800" y="107556"/>
                </a:lnTo>
                <a:lnTo>
                  <a:pt x="84909" y="106547"/>
                </a:lnTo>
                <a:lnTo>
                  <a:pt x="101552" y="92281"/>
                </a:lnTo>
                <a:lnTo>
                  <a:pt x="111646" y="72800"/>
                </a:lnTo>
                <a:lnTo>
                  <a:pt x="113166" y="5461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8"/>
          <p:cNvSpPr/>
          <p:nvPr/>
        </p:nvSpPr>
        <p:spPr>
          <a:xfrm>
            <a:off x="4872240" y="4197240"/>
            <a:ext cx="3977280" cy="180000"/>
          </a:xfrm>
          <a:custGeom>
            <a:avLst/>
            <a:gdLst/>
            <a:ahLst/>
            <a:rect l="l" t="t" r="r" b="b"/>
            <a:pathLst>
              <a:path w="3977640" h="180339">
                <a:moveTo>
                  <a:pt x="3977639" y="0"/>
                </a:moveTo>
                <a:lnTo>
                  <a:pt x="0" y="0"/>
                </a:lnTo>
                <a:lnTo>
                  <a:pt x="0" y="179831"/>
                </a:lnTo>
                <a:lnTo>
                  <a:pt x="3977639" y="179831"/>
                </a:lnTo>
                <a:lnTo>
                  <a:pt x="397763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9"/>
          <p:cNvSpPr/>
          <p:nvPr/>
        </p:nvSpPr>
        <p:spPr>
          <a:xfrm>
            <a:off x="4673160" y="3249720"/>
            <a:ext cx="267120" cy="1037880"/>
          </a:xfrm>
          <a:custGeom>
            <a:avLst/>
            <a:gdLst/>
            <a:ahLst/>
            <a:rect l="l" t="t" r="r" b="b"/>
            <a:pathLst>
              <a:path w="267335" h="1038225">
                <a:moveTo>
                  <a:pt x="78485" y="863092"/>
                </a:moveTo>
                <a:lnTo>
                  <a:pt x="200405" y="1037844"/>
                </a:lnTo>
                <a:lnTo>
                  <a:pt x="236708" y="927481"/>
                </a:lnTo>
                <a:lnTo>
                  <a:pt x="164972" y="927481"/>
                </a:lnTo>
                <a:lnTo>
                  <a:pt x="162762" y="912397"/>
                </a:lnTo>
                <a:lnTo>
                  <a:pt x="78485" y="863092"/>
                </a:lnTo>
                <a:close/>
                <a:moveTo>
                  <a:pt x="162762" y="912397"/>
                </a:moveTo>
                <a:lnTo>
                  <a:pt x="164972" y="927481"/>
                </a:lnTo>
                <a:lnTo>
                  <a:pt x="183832" y="924687"/>
                </a:lnTo>
                <a:lnTo>
                  <a:pt x="162762" y="912397"/>
                </a:lnTo>
                <a:close/>
                <a:moveTo>
                  <a:pt x="266953" y="835533"/>
                </a:moveTo>
                <a:lnTo>
                  <a:pt x="200474" y="906782"/>
                </a:lnTo>
                <a:lnTo>
                  <a:pt x="202691" y="921893"/>
                </a:lnTo>
                <a:lnTo>
                  <a:pt x="164972" y="927481"/>
                </a:lnTo>
                <a:lnTo>
                  <a:pt x="236708" y="927481"/>
                </a:lnTo>
                <a:lnTo>
                  <a:pt x="266953" y="835533"/>
                </a:lnTo>
                <a:close/>
                <a:moveTo>
                  <a:pt x="45440" y="111990"/>
                </a:moveTo>
                <a:lnTo>
                  <a:pt x="162762" y="912397"/>
                </a:lnTo>
                <a:lnTo>
                  <a:pt x="183768" y="924687"/>
                </a:lnTo>
                <a:lnTo>
                  <a:pt x="200474" y="906782"/>
                </a:lnTo>
                <a:lnTo>
                  <a:pt x="84013" y="113030"/>
                </a:lnTo>
                <a:lnTo>
                  <a:pt x="64769" y="113030"/>
                </a:lnTo>
                <a:lnTo>
                  <a:pt x="45440" y="111990"/>
                </a:lnTo>
                <a:close/>
                <a:moveTo>
                  <a:pt x="200474" y="906782"/>
                </a:moveTo>
                <a:lnTo>
                  <a:pt x="183768" y="924687"/>
                </a:lnTo>
                <a:lnTo>
                  <a:pt x="202691" y="921893"/>
                </a:lnTo>
                <a:lnTo>
                  <a:pt x="200474" y="906782"/>
                </a:lnTo>
                <a:close/>
                <a:moveTo>
                  <a:pt x="75310" y="53721"/>
                </a:moveTo>
                <a:lnTo>
                  <a:pt x="37718" y="59309"/>
                </a:lnTo>
                <a:lnTo>
                  <a:pt x="45440" y="111990"/>
                </a:lnTo>
                <a:lnTo>
                  <a:pt x="64769" y="113030"/>
                </a:lnTo>
                <a:lnTo>
                  <a:pt x="83051" y="106478"/>
                </a:lnTo>
                <a:lnTo>
                  <a:pt x="75310" y="53721"/>
                </a:lnTo>
                <a:close/>
                <a:moveTo>
                  <a:pt x="83051" y="106478"/>
                </a:moveTo>
                <a:lnTo>
                  <a:pt x="64769" y="113030"/>
                </a:lnTo>
                <a:lnTo>
                  <a:pt x="84013" y="113030"/>
                </a:lnTo>
                <a:lnTo>
                  <a:pt x="83051" y="106478"/>
                </a:lnTo>
                <a:close/>
                <a:moveTo>
                  <a:pt x="48259" y="0"/>
                </a:moveTo>
                <a:lnTo>
                  <a:pt x="26896" y="7655"/>
                </a:lnTo>
                <a:lnTo>
                  <a:pt x="10699" y="22383"/>
                </a:lnTo>
                <a:lnTo>
                  <a:pt x="1218" y="42112"/>
                </a:lnTo>
                <a:lnTo>
                  <a:pt x="0" y="64770"/>
                </a:lnTo>
                <a:lnTo>
                  <a:pt x="7655" y="86133"/>
                </a:lnTo>
                <a:lnTo>
                  <a:pt x="22383" y="102330"/>
                </a:lnTo>
                <a:lnTo>
                  <a:pt x="42112" y="111811"/>
                </a:lnTo>
                <a:lnTo>
                  <a:pt x="45440" y="111990"/>
                </a:lnTo>
                <a:lnTo>
                  <a:pt x="37718" y="59309"/>
                </a:lnTo>
                <a:lnTo>
                  <a:pt x="75310" y="53721"/>
                </a:lnTo>
                <a:lnTo>
                  <a:pt x="112736" y="53721"/>
                </a:lnTo>
                <a:lnTo>
                  <a:pt x="113029" y="48260"/>
                </a:lnTo>
                <a:lnTo>
                  <a:pt x="105374" y="26896"/>
                </a:lnTo>
                <a:lnTo>
                  <a:pt x="90646" y="10699"/>
                </a:lnTo>
                <a:lnTo>
                  <a:pt x="70917" y="1218"/>
                </a:lnTo>
                <a:lnTo>
                  <a:pt x="48259" y="0"/>
                </a:lnTo>
                <a:close/>
                <a:moveTo>
                  <a:pt x="112736" y="53721"/>
                </a:moveTo>
                <a:lnTo>
                  <a:pt x="75310" y="53721"/>
                </a:lnTo>
                <a:lnTo>
                  <a:pt x="83051" y="106478"/>
                </a:lnTo>
                <a:lnTo>
                  <a:pt x="86133" y="105374"/>
                </a:lnTo>
                <a:lnTo>
                  <a:pt x="102330" y="90646"/>
                </a:lnTo>
                <a:lnTo>
                  <a:pt x="111811" y="70917"/>
                </a:lnTo>
                <a:lnTo>
                  <a:pt x="112736" y="537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ustomShape 10"/>
          <p:cNvSpPr/>
          <p:nvPr/>
        </p:nvSpPr>
        <p:spPr>
          <a:xfrm>
            <a:off x="5000400" y="3925800"/>
            <a:ext cx="3850920" cy="135360"/>
          </a:xfrm>
          <a:custGeom>
            <a:avLst/>
            <a:gdLst/>
            <a:ahLst/>
            <a:rect l="l" t="t" r="r" b="b"/>
            <a:pathLst>
              <a:path w="3851275" h="135889">
                <a:moveTo>
                  <a:pt x="3851148" y="0"/>
                </a:moveTo>
                <a:lnTo>
                  <a:pt x="0" y="0"/>
                </a:lnTo>
                <a:lnTo>
                  <a:pt x="0" y="135636"/>
                </a:lnTo>
                <a:lnTo>
                  <a:pt x="3851148" y="135636"/>
                </a:lnTo>
                <a:lnTo>
                  <a:pt x="385114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CustomShape 11"/>
          <p:cNvSpPr/>
          <p:nvPr/>
        </p:nvSpPr>
        <p:spPr>
          <a:xfrm>
            <a:off x="4813920" y="3250080"/>
            <a:ext cx="244080" cy="743760"/>
          </a:xfrm>
          <a:custGeom>
            <a:avLst/>
            <a:gdLst/>
            <a:ahLst/>
            <a:rect l="l" t="t" r="r" b="b"/>
            <a:pathLst>
              <a:path w="244475" h="744220">
                <a:moveTo>
                  <a:pt x="56895" y="574420"/>
                </a:moveTo>
                <a:lnTo>
                  <a:pt x="185800" y="743965"/>
                </a:lnTo>
                <a:lnTo>
                  <a:pt x="216772" y="635126"/>
                </a:lnTo>
                <a:lnTo>
                  <a:pt x="145922" y="635126"/>
                </a:lnTo>
                <a:lnTo>
                  <a:pt x="143092" y="620108"/>
                </a:lnTo>
                <a:lnTo>
                  <a:pt x="56895" y="574420"/>
                </a:lnTo>
                <a:close/>
                <a:moveTo>
                  <a:pt x="143092" y="620108"/>
                </a:moveTo>
                <a:lnTo>
                  <a:pt x="145922" y="635126"/>
                </a:lnTo>
                <a:lnTo>
                  <a:pt x="164996" y="631570"/>
                </a:lnTo>
                <a:lnTo>
                  <a:pt x="164718" y="631570"/>
                </a:lnTo>
                <a:lnTo>
                  <a:pt x="143092" y="620108"/>
                </a:lnTo>
                <a:close/>
                <a:moveTo>
                  <a:pt x="244093" y="539114"/>
                </a:moveTo>
                <a:lnTo>
                  <a:pt x="180554" y="613125"/>
                </a:lnTo>
                <a:lnTo>
                  <a:pt x="183387" y="628141"/>
                </a:lnTo>
                <a:lnTo>
                  <a:pt x="145922" y="635126"/>
                </a:lnTo>
                <a:lnTo>
                  <a:pt x="216772" y="635126"/>
                </a:lnTo>
                <a:lnTo>
                  <a:pt x="244093" y="539114"/>
                </a:lnTo>
                <a:close/>
                <a:moveTo>
                  <a:pt x="84689" y="104980"/>
                </a:moveTo>
                <a:lnTo>
                  <a:pt x="66675" y="112267"/>
                </a:lnTo>
                <a:lnTo>
                  <a:pt x="47374" y="112267"/>
                </a:lnTo>
                <a:lnTo>
                  <a:pt x="143092" y="620108"/>
                </a:lnTo>
                <a:lnTo>
                  <a:pt x="164718" y="631570"/>
                </a:lnTo>
                <a:lnTo>
                  <a:pt x="180554" y="613125"/>
                </a:lnTo>
                <a:lnTo>
                  <a:pt x="86064" y="112267"/>
                </a:lnTo>
                <a:lnTo>
                  <a:pt x="66675" y="112267"/>
                </a:lnTo>
                <a:lnTo>
                  <a:pt x="47329" y="112025"/>
                </a:lnTo>
                <a:lnTo>
                  <a:pt x="86018" y="112025"/>
                </a:lnTo>
                <a:lnTo>
                  <a:pt x="84689" y="104980"/>
                </a:lnTo>
                <a:close/>
                <a:moveTo>
                  <a:pt x="180554" y="613125"/>
                </a:moveTo>
                <a:lnTo>
                  <a:pt x="164718" y="631570"/>
                </a:lnTo>
                <a:lnTo>
                  <a:pt x="164996" y="631570"/>
                </a:lnTo>
                <a:lnTo>
                  <a:pt x="183387" y="628141"/>
                </a:lnTo>
                <a:lnTo>
                  <a:pt x="180554" y="613125"/>
                </a:lnTo>
                <a:close/>
                <a:moveTo>
                  <a:pt x="74802" y="52577"/>
                </a:moveTo>
                <a:lnTo>
                  <a:pt x="37464" y="59689"/>
                </a:lnTo>
                <a:lnTo>
                  <a:pt x="47329" y="112025"/>
                </a:lnTo>
                <a:lnTo>
                  <a:pt x="66675" y="112267"/>
                </a:lnTo>
                <a:lnTo>
                  <a:pt x="84689" y="104980"/>
                </a:lnTo>
                <a:lnTo>
                  <a:pt x="74802" y="52577"/>
                </a:lnTo>
                <a:close/>
                <a:moveTo>
                  <a:pt x="45592" y="0"/>
                </a:moveTo>
                <a:lnTo>
                  <a:pt x="24520" y="8524"/>
                </a:lnTo>
                <a:lnTo>
                  <a:pt x="8937" y="23907"/>
                </a:lnTo>
                <a:lnTo>
                  <a:pt x="283" y="44005"/>
                </a:lnTo>
                <a:lnTo>
                  <a:pt x="0" y="66675"/>
                </a:lnTo>
                <a:lnTo>
                  <a:pt x="8524" y="87747"/>
                </a:lnTo>
                <a:lnTo>
                  <a:pt x="23907" y="103330"/>
                </a:lnTo>
                <a:lnTo>
                  <a:pt x="44005" y="111984"/>
                </a:lnTo>
                <a:lnTo>
                  <a:pt x="47329" y="112025"/>
                </a:lnTo>
                <a:lnTo>
                  <a:pt x="37464" y="59689"/>
                </a:lnTo>
                <a:lnTo>
                  <a:pt x="74802" y="52577"/>
                </a:lnTo>
                <a:lnTo>
                  <a:pt x="112180" y="52577"/>
                </a:lnTo>
                <a:lnTo>
                  <a:pt x="112267" y="45592"/>
                </a:lnTo>
                <a:lnTo>
                  <a:pt x="103743" y="24520"/>
                </a:lnTo>
                <a:lnTo>
                  <a:pt x="88360" y="8937"/>
                </a:lnTo>
                <a:lnTo>
                  <a:pt x="68262" y="283"/>
                </a:lnTo>
                <a:lnTo>
                  <a:pt x="45592" y="0"/>
                </a:lnTo>
                <a:close/>
                <a:moveTo>
                  <a:pt x="112180" y="52577"/>
                </a:moveTo>
                <a:lnTo>
                  <a:pt x="74802" y="52577"/>
                </a:lnTo>
                <a:lnTo>
                  <a:pt x="84689" y="104980"/>
                </a:lnTo>
                <a:lnTo>
                  <a:pt x="87747" y="103743"/>
                </a:lnTo>
                <a:lnTo>
                  <a:pt x="103330" y="88360"/>
                </a:lnTo>
                <a:lnTo>
                  <a:pt x="111984" y="68262"/>
                </a:lnTo>
                <a:lnTo>
                  <a:pt x="112180" y="5257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CustomShape 12"/>
          <p:cNvSpPr/>
          <p:nvPr/>
        </p:nvSpPr>
        <p:spPr>
          <a:xfrm>
            <a:off x="8759520" y="3259800"/>
            <a:ext cx="144360" cy="655560"/>
          </a:xfrm>
          <a:custGeom>
            <a:avLst/>
            <a:gdLst/>
            <a:ahLst/>
            <a:rect l="l" t="t" r="r" b="b"/>
            <a:pathLst>
              <a:path w="144779" h="655954">
                <a:moveTo>
                  <a:pt x="83159" y="83806"/>
                </a:moveTo>
                <a:lnTo>
                  <a:pt x="68706" y="86867"/>
                </a:lnTo>
                <a:lnTo>
                  <a:pt x="54227" y="86867"/>
                </a:lnTo>
                <a:lnTo>
                  <a:pt x="54609" y="130428"/>
                </a:lnTo>
                <a:lnTo>
                  <a:pt x="83565" y="130175"/>
                </a:lnTo>
                <a:lnTo>
                  <a:pt x="83186" y="86867"/>
                </a:lnTo>
                <a:lnTo>
                  <a:pt x="68706" y="86867"/>
                </a:lnTo>
                <a:lnTo>
                  <a:pt x="54203" y="84089"/>
                </a:lnTo>
                <a:lnTo>
                  <a:pt x="83161" y="84089"/>
                </a:lnTo>
                <a:lnTo>
                  <a:pt x="83159" y="83806"/>
                </a:lnTo>
                <a:close/>
                <a:moveTo>
                  <a:pt x="82803" y="43306"/>
                </a:moveTo>
                <a:lnTo>
                  <a:pt x="53848" y="43561"/>
                </a:lnTo>
                <a:lnTo>
                  <a:pt x="54203" y="84089"/>
                </a:lnTo>
                <a:lnTo>
                  <a:pt x="68706" y="86867"/>
                </a:lnTo>
                <a:lnTo>
                  <a:pt x="83159" y="83806"/>
                </a:lnTo>
                <a:lnTo>
                  <a:pt x="82803" y="43306"/>
                </a:lnTo>
                <a:close/>
                <a:moveTo>
                  <a:pt x="67945" y="0"/>
                </a:moveTo>
                <a:lnTo>
                  <a:pt x="51055" y="3577"/>
                </a:lnTo>
                <a:lnTo>
                  <a:pt x="37322" y="13001"/>
                </a:lnTo>
                <a:lnTo>
                  <a:pt x="28136" y="26878"/>
                </a:lnTo>
                <a:lnTo>
                  <a:pt x="24891" y="43814"/>
                </a:lnTo>
                <a:lnTo>
                  <a:pt x="28469" y="60704"/>
                </a:lnTo>
                <a:lnTo>
                  <a:pt x="37893" y="74437"/>
                </a:lnTo>
                <a:lnTo>
                  <a:pt x="51770" y="83623"/>
                </a:lnTo>
                <a:lnTo>
                  <a:pt x="54203" y="84089"/>
                </a:lnTo>
                <a:lnTo>
                  <a:pt x="53848" y="43561"/>
                </a:lnTo>
                <a:lnTo>
                  <a:pt x="111711" y="43306"/>
                </a:lnTo>
                <a:lnTo>
                  <a:pt x="111759" y="43052"/>
                </a:lnTo>
                <a:lnTo>
                  <a:pt x="108182" y="26163"/>
                </a:lnTo>
                <a:lnTo>
                  <a:pt x="98758" y="12430"/>
                </a:lnTo>
                <a:lnTo>
                  <a:pt x="84881" y="3244"/>
                </a:lnTo>
                <a:lnTo>
                  <a:pt x="67945" y="0"/>
                </a:lnTo>
                <a:close/>
                <a:moveTo>
                  <a:pt x="111711" y="43306"/>
                </a:moveTo>
                <a:lnTo>
                  <a:pt x="82803" y="43306"/>
                </a:lnTo>
                <a:lnTo>
                  <a:pt x="83159" y="83806"/>
                </a:lnTo>
                <a:lnTo>
                  <a:pt x="85596" y="83290"/>
                </a:lnTo>
                <a:lnTo>
                  <a:pt x="99329" y="73866"/>
                </a:lnTo>
                <a:lnTo>
                  <a:pt x="108515" y="59989"/>
                </a:lnTo>
                <a:lnTo>
                  <a:pt x="111711" y="43306"/>
                </a:lnTo>
                <a:close/>
                <a:moveTo>
                  <a:pt x="83820" y="159130"/>
                </a:moveTo>
                <a:lnTo>
                  <a:pt x="54863" y="159385"/>
                </a:lnTo>
                <a:lnTo>
                  <a:pt x="55625" y="246252"/>
                </a:lnTo>
                <a:lnTo>
                  <a:pt x="84581" y="245999"/>
                </a:lnTo>
                <a:lnTo>
                  <a:pt x="83820" y="159130"/>
                </a:lnTo>
                <a:close/>
                <a:moveTo>
                  <a:pt x="84835" y="274954"/>
                </a:moveTo>
                <a:lnTo>
                  <a:pt x="55879" y="275209"/>
                </a:lnTo>
                <a:lnTo>
                  <a:pt x="56641" y="362076"/>
                </a:lnTo>
                <a:lnTo>
                  <a:pt x="85598" y="361822"/>
                </a:lnTo>
                <a:lnTo>
                  <a:pt x="84835" y="274954"/>
                </a:lnTo>
                <a:close/>
                <a:moveTo>
                  <a:pt x="85851" y="390778"/>
                </a:moveTo>
                <a:lnTo>
                  <a:pt x="56896" y="391032"/>
                </a:lnTo>
                <a:lnTo>
                  <a:pt x="57657" y="477900"/>
                </a:lnTo>
                <a:lnTo>
                  <a:pt x="86613" y="477646"/>
                </a:lnTo>
                <a:lnTo>
                  <a:pt x="85851" y="390778"/>
                </a:lnTo>
                <a:close/>
                <a:moveTo>
                  <a:pt x="0" y="511301"/>
                </a:moveTo>
                <a:lnTo>
                  <a:pt x="73786" y="655446"/>
                </a:lnTo>
                <a:lnTo>
                  <a:pt x="116134" y="568706"/>
                </a:lnTo>
                <a:lnTo>
                  <a:pt x="58420" y="568706"/>
                </a:lnTo>
                <a:lnTo>
                  <a:pt x="58324" y="557128"/>
                </a:lnTo>
                <a:lnTo>
                  <a:pt x="0" y="511301"/>
                </a:lnTo>
                <a:close/>
                <a:moveTo>
                  <a:pt x="58324" y="557128"/>
                </a:moveTo>
                <a:lnTo>
                  <a:pt x="58420" y="568706"/>
                </a:lnTo>
                <a:lnTo>
                  <a:pt x="72898" y="568579"/>
                </a:lnTo>
                <a:lnTo>
                  <a:pt x="58324" y="557128"/>
                </a:lnTo>
                <a:close/>
                <a:moveTo>
                  <a:pt x="144779" y="510031"/>
                </a:moveTo>
                <a:lnTo>
                  <a:pt x="87280" y="556864"/>
                </a:lnTo>
                <a:lnTo>
                  <a:pt x="87375" y="568451"/>
                </a:lnTo>
                <a:lnTo>
                  <a:pt x="58420" y="568706"/>
                </a:lnTo>
                <a:lnTo>
                  <a:pt x="116134" y="568706"/>
                </a:lnTo>
                <a:lnTo>
                  <a:pt x="144779" y="510031"/>
                </a:lnTo>
                <a:close/>
                <a:moveTo>
                  <a:pt x="86867" y="506602"/>
                </a:moveTo>
                <a:lnTo>
                  <a:pt x="57911" y="506856"/>
                </a:lnTo>
                <a:lnTo>
                  <a:pt x="58324" y="557128"/>
                </a:lnTo>
                <a:lnTo>
                  <a:pt x="72898" y="568579"/>
                </a:lnTo>
                <a:lnTo>
                  <a:pt x="87280" y="556864"/>
                </a:lnTo>
                <a:lnTo>
                  <a:pt x="86867" y="506602"/>
                </a:lnTo>
                <a:close/>
                <a:moveTo>
                  <a:pt x="87280" y="556864"/>
                </a:moveTo>
                <a:lnTo>
                  <a:pt x="72898" y="568579"/>
                </a:lnTo>
                <a:lnTo>
                  <a:pt x="87375" y="568451"/>
                </a:lnTo>
                <a:lnTo>
                  <a:pt x="87280" y="55686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CustomShape 13"/>
          <p:cNvSpPr/>
          <p:nvPr/>
        </p:nvSpPr>
        <p:spPr>
          <a:xfrm>
            <a:off x="922320" y="2774160"/>
            <a:ext cx="2311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</a:t>
            </a:r>
            <a:r>
              <a:rPr b="0" lang="en-GB" sz="24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207320" y="2877120"/>
            <a:ext cx="48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CustomShape 15"/>
          <p:cNvSpPr/>
          <p:nvPr/>
        </p:nvSpPr>
        <p:spPr>
          <a:xfrm>
            <a:off x="843120" y="3853800"/>
            <a:ext cx="246708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1440" algn="ctr">
              <a:lnSpc>
                <a:spcPct val="100000"/>
              </a:lnSpc>
            </a:pPr>
            <a:r>
              <a:rPr b="1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Worker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Processing</a:t>
            </a:r>
            <a:r>
              <a:rPr b="0" lang="en-GB" sz="24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requests 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</a:t>
            </a:r>
            <a:r>
              <a:rPr b="0" lang="en-GB" sz="2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>
            <a:off x="3780360" y="1363680"/>
            <a:ext cx="4633920" cy="87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1" lang="en-GB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Multithreaded</a:t>
            </a:r>
            <a:r>
              <a:rPr b="1" lang="en-GB" sz="32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HTTP-server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 thread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pool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CustomShape 17"/>
          <p:cNvSpPr/>
          <p:nvPr/>
        </p:nvSpPr>
        <p:spPr>
          <a:xfrm>
            <a:off x="8282520" y="2824200"/>
            <a:ext cx="10900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2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4056120" y="5180760"/>
            <a:ext cx="5462640" cy="75960"/>
          </a:xfrm>
          <a:custGeom>
            <a:avLst/>
            <a:gdLst/>
            <a:ahLst/>
            <a:rect l="l" t="t" r="r" b="b"/>
            <a:pathLst>
              <a:path w="5462905" h="76200">
                <a:moveTo>
                  <a:pt x="5386451" y="0"/>
                </a:moveTo>
                <a:lnTo>
                  <a:pt x="5386451" y="76200"/>
                </a:lnTo>
                <a:lnTo>
                  <a:pt x="5442839" y="48006"/>
                </a:lnTo>
                <a:lnTo>
                  <a:pt x="5399278" y="48006"/>
                </a:lnTo>
                <a:lnTo>
                  <a:pt x="5399278" y="28193"/>
                </a:lnTo>
                <a:lnTo>
                  <a:pt x="5442839" y="28193"/>
                </a:lnTo>
                <a:lnTo>
                  <a:pt x="5386451" y="0"/>
                </a:lnTo>
                <a:close/>
                <a:moveTo>
                  <a:pt x="5386451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5386451" y="48006"/>
                </a:lnTo>
                <a:lnTo>
                  <a:pt x="5386451" y="28193"/>
                </a:lnTo>
                <a:close/>
                <a:moveTo>
                  <a:pt x="5442839" y="28193"/>
                </a:moveTo>
                <a:lnTo>
                  <a:pt x="5399278" y="28193"/>
                </a:lnTo>
                <a:lnTo>
                  <a:pt x="5399278" y="48006"/>
                </a:lnTo>
                <a:lnTo>
                  <a:pt x="5442839" y="48006"/>
                </a:lnTo>
                <a:lnTo>
                  <a:pt x="5462651" y="38100"/>
                </a:lnTo>
                <a:lnTo>
                  <a:pt x="5442839" y="28193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19"/>
          <p:cNvSpPr/>
          <p:nvPr/>
        </p:nvSpPr>
        <p:spPr>
          <a:xfrm>
            <a:off x="6472080" y="5281560"/>
            <a:ext cx="529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GB" sz="2000" spc="-4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GB" sz="2000" spc="-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TextShape 20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8CDDC8E7-6B89-48AE-A4D8-763E33B1CA3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TextShape 2"/>
          <p:cNvSpPr txBox="1"/>
          <p:nvPr/>
        </p:nvSpPr>
        <p:spPr>
          <a:xfrm>
            <a:off x="347400" y="128880"/>
            <a:ext cx="54036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fork-join</a:t>
            </a:r>
            <a:r>
              <a:rPr b="0" lang="en-GB" sz="3200" spc="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2629440" y="1158840"/>
            <a:ext cx="6933240" cy="9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3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 </a:t>
            </a:r>
            <a:r>
              <a:rPr b="1" lang="en-GB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Parallelism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1" lang="en-GB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Divide </a:t>
            </a:r>
            <a:r>
              <a:rPr b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</a:t>
            </a:r>
            <a:r>
              <a:rPr b="1" lang="en-GB" sz="32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Conquer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040">
              <a:lnSpc>
                <a:spcPct val="100000"/>
              </a:lnSpc>
            </a:pPr>
            <a:r>
              <a:rPr b="0" lang="en-GB" sz="3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(Parallel </a:t>
            </a: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QuickSort, </a:t>
            </a:r>
            <a:r>
              <a:rPr b="0" lang="en-GB" sz="3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Reductions, </a:t>
            </a:r>
            <a:r>
              <a:rPr b="0" lang="en-GB" sz="3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</a:t>
            </a:r>
            <a:r>
              <a:rPr b="0" lang="en-GB" sz="3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CustomShape 4"/>
          <p:cNvSpPr/>
          <p:nvPr/>
        </p:nvSpPr>
        <p:spPr>
          <a:xfrm>
            <a:off x="7077600" y="2909160"/>
            <a:ext cx="4699800" cy="2976480"/>
          </a:xfrm>
          <a:prstGeom prst="rect">
            <a:avLst/>
          </a:prstGeom>
          <a:solidFill>
            <a:srgbClr val="f8efbb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/>
          <a:p>
            <a:pPr marL="91440" algn="just">
              <a:lnSpc>
                <a:spcPct val="100000"/>
              </a:lnSpc>
            </a:pPr>
            <a:r>
              <a:rPr b="1" lang="en-GB" sz="2000" spc="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 </a:t>
            </a:r>
            <a:r>
              <a:rPr b="1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fib</a:t>
            </a:r>
            <a:r>
              <a:rPr b="0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1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1" lang="en-GB" sz="20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0880" algn="just">
              <a:lnSpc>
                <a:spcPct val="100000"/>
              </a:lnSpc>
            </a:pPr>
            <a:r>
              <a:rPr b="1" lang="en-GB" sz="2000" spc="4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20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10320" algn="just">
              <a:lnSpc>
                <a:spcPct val="100000"/>
              </a:lnSpc>
            </a:pPr>
            <a:r>
              <a:rPr b="1" lang="en-GB" sz="20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1" lang="en-GB" sz="2000" spc="4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0880" algn="just">
              <a:lnSpc>
                <a:spcPct val="108000"/>
              </a:lnSpc>
            </a:pPr>
            <a:r>
              <a:rPr b="0" lang="en-GB" sz="2000" spc="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GB" sz="2000" spc="14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fork </a:t>
            </a:r>
            <a:r>
              <a:rPr b="0" lang="en-GB" sz="2000" spc="9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threadX </a:t>
            </a:r>
            <a:r>
              <a:rPr b="1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fib</a:t>
            </a:r>
            <a:r>
              <a:rPr b="0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 </a:t>
            </a:r>
            <a:r>
              <a:rPr b="0" lang="en-GB" sz="20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GB" sz="20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  </a:t>
            </a:r>
            <a:r>
              <a:rPr b="0" lang="en-GB" sz="2000" spc="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1" lang="en-GB" sz="2000" spc="14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fork </a:t>
            </a:r>
            <a:r>
              <a:rPr b="0" lang="en-GB" sz="2000" spc="9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threadY </a:t>
            </a:r>
            <a:r>
              <a:rPr b="1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fib</a:t>
            </a:r>
            <a:r>
              <a:rPr b="0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 </a:t>
            </a:r>
            <a:r>
              <a:rPr b="0" lang="en-GB" sz="20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GB" sz="20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  </a:t>
            </a:r>
            <a:r>
              <a:rPr b="1" lang="en-GB" sz="2000" spc="20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</a:t>
            </a:r>
            <a:r>
              <a:rPr b="1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0880" algn="just">
              <a:lnSpc>
                <a:spcPct val="100000"/>
              </a:lnSpc>
            </a:pPr>
            <a:r>
              <a:rPr b="1" lang="en-GB" sz="2000" spc="20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</a:t>
            </a:r>
            <a:r>
              <a:rPr b="1" lang="en-GB" sz="2000" spc="46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50880" algn="just">
              <a:lnSpc>
                <a:spcPct val="100000"/>
              </a:lnSpc>
            </a:pPr>
            <a:r>
              <a:rPr b="1" lang="en-GB" sz="2000" spc="1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 </a:t>
            </a:r>
            <a:r>
              <a:rPr b="0" lang="en-GB" sz="2000" spc="9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 </a:t>
            </a:r>
            <a:r>
              <a:rPr b="0" lang="en-GB" sz="2000" spc="-6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0" lang="en-GB" sz="2000" spc="-4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9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algn="just">
              <a:lnSpc>
                <a:spcPct val="100000"/>
              </a:lnSpc>
            </a:pPr>
            <a:r>
              <a:rPr b="1" lang="en-GB" sz="2000" spc="-8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r>
              <a:rPr b="1" lang="en-GB" sz="2000" spc="6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2000" spc="10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CustomShape 5"/>
          <p:cNvSpPr/>
          <p:nvPr/>
        </p:nvSpPr>
        <p:spPr>
          <a:xfrm>
            <a:off x="731520" y="2692800"/>
            <a:ext cx="5501160" cy="35978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6"/>
          <p:cNvSpPr/>
          <p:nvPr/>
        </p:nvSpPr>
        <p:spPr>
          <a:xfrm>
            <a:off x="816120" y="584568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4" name="TextShape 7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F01207FD-EF0E-45B8-B3F4-44B16686D09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5" name="CustomShape 8"/>
          <p:cNvSpPr/>
          <p:nvPr/>
        </p:nvSpPr>
        <p:spPr>
          <a:xfrm>
            <a:off x="1937880" y="584568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6" name="CustomShape 9"/>
          <p:cNvSpPr/>
          <p:nvPr/>
        </p:nvSpPr>
        <p:spPr>
          <a:xfrm>
            <a:off x="1382760" y="481716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7" name="CustomShape 10"/>
          <p:cNvSpPr/>
          <p:nvPr/>
        </p:nvSpPr>
        <p:spPr>
          <a:xfrm>
            <a:off x="2138760" y="367992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fib(3)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8" name="CustomShape 11"/>
          <p:cNvSpPr/>
          <p:nvPr/>
        </p:nvSpPr>
        <p:spPr>
          <a:xfrm>
            <a:off x="2823480" y="481716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9" name="CustomShape 12"/>
          <p:cNvSpPr/>
          <p:nvPr/>
        </p:nvSpPr>
        <p:spPr>
          <a:xfrm>
            <a:off x="3949560" y="481716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fib(1)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0" name="CustomShape 13"/>
          <p:cNvSpPr/>
          <p:nvPr/>
        </p:nvSpPr>
        <p:spPr>
          <a:xfrm>
            <a:off x="5445720" y="482616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1" name="CustomShape 14"/>
          <p:cNvSpPr/>
          <p:nvPr/>
        </p:nvSpPr>
        <p:spPr>
          <a:xfrm>
            <a:off x="4726080" y="369540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2" name="CustomShape 15"/>
          <p:cNvSpPr/>
          <p:nvPr/>
        </p:nvSpPr>
        <p:spPr>
          <a:xfrm>
            <a:off x="3451320" y="2709360"/>
            <a:ext cx="7020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fib(4)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3630600" y="3047040"/>
            <a:ext cx="493092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3320">
              <a:lnSpc>
                <a:spcPct val="100000"/>
              </a:lnSpc>
            </a:pPr>
            <a:r>
              <a:rPr b="1" lang="en-GB" sz="40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Управление</a:t>
            </a:r>
            <a:r>
              <a:rPr b="1" lang="en-GB" sz="4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40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7412454D-B1B4-46B6-B7BC-C3421134DF8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TextShape 2"/>
          <p:cNvSpPr txBox="1"/>
          <p:nvPr/>
        </p:nvSpPr>
        <p:spPr>
          <a:xfrm>
            <a:off x="347400" y="128880"/>
            <a:ext cx="47023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Hello,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Multithreaded 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World!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379080" y="1079280"/>
            <a:ext cx="240696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1800" spc="4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&lt;iostream&gt;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18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1" lang="en-GB" sz="1800" spc="4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3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&lt;thread&gt;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379080" y="1902600"/>
            <a:ext cx="616860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800" spc="4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8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23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"Hello, </a:t>
            </a:r>
            <a:r>
              <a:rPr b="0" lang="en-GB" sz="18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1800" spc="43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9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379080" y="3274560"/>
            <a:ext cx="6166800" cy="305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4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-7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Создаем </a:t>
            </a:r>
            <a:r>
              <a:rPr b="0" lang="en-GB" sz="1800" spc="-1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b="0" lang="en-GB" sz="18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запускаем </a:t>
            </a:r>
            <a:r>
              <a:rPr b="0" lang="en-GB" sz="1800" spc="-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новый </a:t>
            </a:r>
            <a:r>
              <a:rPr b="0" lang="en-GB" sz="1800" spc="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1800" spc="8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1" lang="en-GB" sz="1800" spc="1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1" lang="en-GB" sz="1800" spc="4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10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mythread(hello);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4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-9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Продолжаем </a:t>
            </a:r>
            <a:r>
              <a:rPr b="0" lang="en-GB" sz="1800" spc="-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вычисления </a:t>
            </a:r>
            <a:r>
              <a:rPr b="0" lang="en-GB" sz="1800" spc="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en-GB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главном</a:t>
            </a:r>
            <a:r>
              <a:rPr b="0" lang="en-GB" sz="1800" spc="19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4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-1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Ожидаем </a:t>
            </a:r>
            <a:r>
              <a:rPr b="0" lang="en-GB" sz="18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завершения </a:t>
            </a:r>
            <a:r>
              <a:rPr b="0" lang="en-GB" sz="1800" spc="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потока </a:t>
            </a:r>
            <a:r>
              <a:rPr b="0" lang="en-GB" sz="18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  </a:t>
            </a:r>
            <a:r>
              <a:rPr b="0" lang="en-GB" sz="1800" spc="19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mythread.join();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1" name="CustomShape 6"/>
          <p:cNvSpPr/>
          <p:nvPr/>
        </p:nvSpPr>
        <p:spPr>
          <a:xfrm>
            <a:off x="8790480" y="1571400"/>
            <a:ext cx="2988720" cy="1263240"/>
          </a:xfrm>
          <a:custGeom>
            <a:avLst/>
            <a:gdLst/>
            <a:ahLst/>
            <a:rect l="l" t="t" r="r" b="b"/>
            <a:pathLst>
              <a:path w="2988945" h="1263650">
                <a:moveTo>
                  <a:pt x="1941576" y="1126236"/>
                </a:moveTo>
                <a:lnTo>
                  <a:pt x="716280" y="1126236"/>
                </a:lnTo>
                <a:lnTo>
                  <a:pt x="716280" y="1263396"/>
                </a:lnTo>
                <a:lnTo>
                  <a:pt x="1941576" y="1263396"/>
                </a:lnTo>
                <a:lnTo>
                  <a:pt x="1941576" y="1126236"/>
                </a:lnTo>
                <a:close/>
                <a:moveTo>
                  <a:pt x="2988564" y="0"/>
                </a:moveTo>
                <a:lnTo>
                  <a:pt x="0" y="0"/>
                </a:lnTo>
                <a:lnTo>
                  <a:pt x="0" y="135636"/>
                </a:lnTo>
                <a:lnTo>
                  <a:pt x="2988564" y="135636"/>
                </a:lnTo>
                <a:lnTo>
                  <a:pt x="2988564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7"/>
          <p:cNvSpPr/>
          <p:nvPr/>
        </p:nvSpPr>
        <p:spPr>
          <a:xfrm>
            <a:off x="9042120" y="1583640"/>
            <a:ext cx="490320" cy="1184040"/>
          </a:xfrm>
          <a:custGeom>
            <a:avLst/>
            <a:gdLst/>
            <a:ahLst/>
            <a:rect l="l" t="t" r="r" b="b"/>
            <a:pathLst>
              <a:path w="490854" h="1184275">
                <a:moveTo>
                  <a:pt x="311606" y="1037157"/>
                </a:moveTo>
                <a:lnTo>
                  <a:pt x="466038" y="1183715"/>
                </a:lnTo>
                <a:lnTo>
                  <a:pt x="477734" y="1082750"/>
                </a:lnTo>
                <a:lnTo>
                  <a:pt x="409142" y="1082750"/>
                </a:lnTo>
                <a:lnTo>
                  <a:pt x="403950" y="1068446"/>
                </a:lnTo>
                <a:lnTo>
                  <a:pt x="311606" y="1037157"/>
                </a:lnTo>
                <a:close/>
                <a:moveTo>
                  <a:pt x="403950" y="1068446"/>
                </a:moveTo>
                <a:lnTo>
                  <a:pt x="409142" y="1082750"/>
                </a:lnTo>
                <a:lnTo>
                  <a:pt x="427049" y="1076273"/>
                </a:lnTo>
                <a:lnTo>
                  <a:pt x="403950" y="1068446"/>
                </a:lnTo>
                <a:close/>
                <a:moveTo>
                  <a:pt x="490549" y="972133"/>
                </a:moveTo>
                <a:lnTo>
                  <a:pt x="439747" y="1055447"/>
                </a:lnTo>
                <a:lnTo>
                  <a:pt x="444956" y="1069796"/>
                </a:lnTo>
                <a:lnTo>
                  <a:pt x="409142" y="1082750"/>
                </a:lnTo>
                <a:lnTo>
                  <a:pt x="477734" y="1082750"/>
                </a:lnTo>
                <a:lnTo>
                  <a:pt x="490549" y="972133"/>
                </a:lnTo>
                <a:close/>
                <a:moveTo>
                  <a:pt x="93187" y="100711"/>
                </a:moveTo>
                <a:lnTo>
                  <a:pt x="76656" y="110819"/>
                </a:lnTo>
                <a:lnTo>
                  <a:pt x="57391" y="113715"/>
                </a:lnTo>
                <a:lnTo>
                  <a:pt x="403950" y="1068446"/>
                </a:lnTo>
                <a:lnTo>
                  <a:pt x="427049" y="1076273"/>
                </a:lnTo>
                <a:lnTo>
                  <a:pt x="439747" y="1055447"/>
                </a:lnTo>
                <a:lnTo>
                  <a:pt x="93187" y="100711"/>
                </a:lnTo>
                <a:close/>
                <a:moveTo>
                  <a:pt x="439747" y="1055447"/>
                </a:moveTo>
                <a:lnTo>
                  <a:pt x="427049" y="1076273"/>
                </a:lnTo>
                <a:lnTo>
                  <a:pt x="444956" y="1069796"/>
                </a:lnTo>
                <a:lnTo>
                  <a:pt x="439747" y="1055447"/>
                </a:lnTo>
                <a:close/>
                <a:moveTo>
                  <a:pt x="60009" y="0"/>
                </a:moveTo>
                <a:lnTo>
                  <a:pt x="37540" y="3377"/>
                </a:lnTo>
                <a:lnTo>
                  <a:pt x="18200" y="15202"/>
                </a:lnTo>
                <a:lnTo>
                  <a:pt x="5314" y="32920"/>
                </a:lnTo>
                <a:lnTo>
                  <a:pt x="0" y="54187"/>
                </a:lnTo>
                <a:lnTo>
                  <a:pt x="3377" y="76656"/>
                </a:lnTo>
                <a:lnTo>
                  <a:pt x="15202" y="95996"/>
                </a:lnTo>
                <a:lnTo>
                  <a:pt x="32920" y="108882"/>
                </a:lnTo>
                <a:lnTo>
                  <a:pt x="54187" y="114196"/>
                </a:lnTo>
                <a:lnTo>
                  <a:pt x="57391" y="113715"/>
                </a:lnTo>
                <a:lnTo>
                  <a:pt x="39191" y="63575"/>
                </a:lnTo>
                <a:lnTo>
                  <a:pt x="75005" y="50621"/>
                </a:lnTo>
                <a:lnTo>
                  <a:pt x="112785" y="50621"/>
                </a:lnTo>
                <a:lnTo>
                  <a:pt x="110819" y="37540"/>
                </a:lnTo>
                <a:lnTo>
                  <a:pt x="98994" y="18200"/>
                </a:lnTo>
                <a:lnTo>
                  <a:pt x="81276" y="5314"/>
                </a:lnTo>
                <a:lnTo>
                  <a:pt x="60009" y="0"/>
                </a:lnTo>
                <a:close/>
                <a:moveTo>
                  <a:pt x="75005" y="50621"/>
                </a:moveTo>
                <a:lnTo>
                  <a:pt x="39191" y="63575"/>
                </a:lnTo>
                <a:lnTo>
                  <a:pt x="57391" y="113715"/>
                </a:lnTo>
                <a:lnTo>
                  <a:pt x="76656" y="110819"/>
                </a:lnTo>
                <a:lnTo>
                  <a:pt x="93187" y="100711"/>
                </a:lnTo>
                <a:lnTo>
                  <a:pt x="75005" y="50621"/>
                </a:lnTo>
                <a:close/>
                <a:moveTo>
                  <a:pt x="112785" y="50621"/>
                </a:moveTo>
                <a:lnTo>
                  <a:pt x="75005" y="50621"/>
                </a:lnTo>
                <a:lnTo>
                  <a:pt x="93187" y="100711"/>
                </a:lnTo>
                <a:lnTo>
                  <a:pt x="95996" y="98994"/>
                </a:lnTo>
                <a:lnTo>
                  <a:pt x="108882" y="81276"/>
                </a:lnTo>
                <a:lnTo>
                  <a:pt x="114196" y="60009"/>
                </a:lnTo>
                <a:lnTo>
                  <a:pt x="112785" y="506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8"/>
          <p:cNvSpPr/>
          <p:nvPr/>
        </p:nvSpPr>
        <p:spPr>
          <a:xfrm>
            <a:off x="10676160" y="1640520"/>
            <a:ext cx="704520" cy="1183320"/>
          </a:xfrm>
          <a:custGeom>
            <a:avLst/>
            <a:gdLst/>
            <a:ahLst/>
            <a:rect l="l" t="t" r="r" b="b"/>
            <a:pathLst>
              <a:path w="704850" h="1183639">
                <a:moveTo>
                  <a:pt x="63696" y="1069879"/>
                </a:moveTo>
                <a:lnTo>
                  <a:pt x="41862" y="1071435"/>
                </a:lnTo>
                <a:lnTo>
                  <a:pt x="22195" y="1081087"/>
                </a:lnTo>
                <a:lnTo>
                  <a:pt x="7207" y="1098168"/>
                </a:lnTo>
                <a:lnTo>
                  <a:pt x="0" y="1119657"/>
                </a:lnTo>
                <a:lnTo>
                  <a:pt x="1555" y="1141491"/>
                </a:lnTo>
                <a:lnTo>
                  <a:pt x="11207" y="1161159"/>
                </a:lnTo>
                <a:lnTo>
                  <a:pt x="28289" y="1176147"/>
                </a:lnTo>
                <a:lnTo>
                  <a:pt x="49778" y="1183354"/>
                </a:lnTo>
                <a:lnTo>
                  <a:pt x="71612" y="1181798"/>
                </a:lnTo>
                <a:lnTo>
                  <a:pt x="91279" y="1172146"/>
                </a:lnTo>
                <a:lnTo>
                  <a:pt x="106267" y="1155064"/>
                </a:lnTo>
                <a:lnTo>
                  <a:pt x="112613" y="1136141"/>
                </a:lnTo>
                <a:lnTo>
                  <a:pt x="73247" y="1136141"/>
                </a:lnTo>
                <a:lnTo>
                  <a:pt x="40227" y="1117091"/>
                </a:lnTo>
                <a:lnTo>
                  <a:pt x="66776" y="1070912"/>
                </a:lnTo>
                <a:lnTo>
                  <a:pt x="63696" y="1069879"/>
                </a:lnTo>
                <a:close/>
                <a:moveTo>
                  <a:pt x="66776" y="1070912"/>
                </a:moveTo>
                <a:lnTo>
                  <a:pt x="40227" y="1117091"/>
                </a:lnTo>
                <a:lnTo>
                  <a:pt x="73247" y="1136141"/>
                </a:lnTo>
                <a:lnTo>
                  <a:pt x="99815" y="1089923"/>
                </a:lnTo>
                <a:lnTo>
                  <a:pt x="85185" y="1077087"/>
                </a:lnTo>
                <a:lnTo>
                  <a:pt x="66776" y="1070912"/>
                </a:lnTo>
                <a:close/>
                <a:moveTo>
                  <a:pt x="99815" y="1089923"/>
                </a:moveTo>
                <a:lnTo>
                  <a:pt x="73247" y="1136141"/>
                </a:lnTo>
                <a:lnTo>
                  <a:pt x="112613" y="1136141"/>
                </a:lnTo>
                <a:lnTo>
                  <a:pt x="113474" y="1133576"/>
                </a:lnTo>
                <a:lnTo>
                  <a:pt x="111918" y="1111742"/>
                </a:lnTo>
                <a:lnTo>
                  <a:pt x="102266" y="1092074"/>
                </a:lnTo>
                <a:lnTo>
                  <a:pt x="99815" y="1089923"/>
                </a:lnTo>
                <a:close/>
                <a:moveTo>
                  <a:pt x="647327" y="99073"/>
                </a:moveTo>
                <a:lnTo>
                  <a:pt x="623361" y="102781"/>
                </a:lnTo>
                <a:lnTo>
                  <a:pt x="66776" y="1070912"/>
                </a:lnTo>
                <a:lnTo>
                  <a:pt x="85185" y="1077087"/>
                </a:lnTo>
                <a:lnTo>
                  <a:pt x="99815" y="1089923"/>
                </a:lnTo>
                <a:lnTo>
                  <a:pt x="656336" y="121784"/>
                </a:lnTo>
                <a:lnTo>
                  <a:pt x="647446" y="99141"/>
                </a:lnTo>
                <a:close/>
                <a:moveTo>
                  <a:pt x="698570" y="99060"/>
                </a:moveTo>
                <a:lnTo>
                  <a:pt x="647414" y="99060"/>
                </a:lnTo>
                <a:lnTo>
                  <a:pt x="663924" y="108585"/>
                </a:lnTo>
                <a:lnTo>
                  <a:pt x="656336" y="121784"/>
                </a:lnTo>
                <a:lnTo>
                  <a:pt x="691991" y="212598"/>
                </a:lnTo>
                <a:lnTo>
                  <a:pt x="698570" y="99060"/>
                </a:lnTo>
                <a:close/>
                <a:moveTo>
                  <a:pt x="647446" y="99141"/>
                </a:moveTo>
                <a:lnTo>
                  <a:pt x="656336" y="121784"/>
                </a:lnTo>
                <a:lnTo>
                  <a:pt x="663924" y="108585"/>
                </a:lnTo>
                <a:lnTo>
                  <a:pt x="647446" y="99141"/>
                </a:lnTo>
                <a:close/>
                <a:moveTo>
                  <a:pt x="704310" y="0"/>
                </a:moveTo>
                <a:lnTo>
                  <a:pt x="526764" y="117728"/>
                </a:lnTo>
                <a:lnTo>
                  <a:pt x="623361" y="102781"/>
                </a:lnTo>
                <a:lnTo>
                  <a:pt x="630904" y="89662"/>
                </a:lnTo>
                <a:lnTo>
                  <a:pt x="699114" y="89662"/>
                </a:lnTo>
                <a:lnTo>
                  <a:pt x="704310" y="0"/>
                </a:lnTo>
                <a:close/>
                <a:moveTo>
                  <a:pt x="630904" y="89662"/>
                </a:moveTo>
                <a:lnTo>
                  <a:pt x="623361" y="102781"/>
                </a:lnTo>
                <a:lnTo>
                  <a:pt x="647327" y="99073"/>
                </a:lnTo>
                <a:lnTo>
                  <a:pt x="630904" y="89662"/>
                </a:lnTo>
                <a:close/>
                <a:moveTo>
                  <a:pt x="699114" y="89662"/>
                </a:moveTo>
                <a:lnTo>
                  <a:pt x="630904" y="89662"/>
                </a:lnTo>
                <a:lnTo>
                  <a:pt x="647327" y="99073"/>
                </a:lnTo>
                <a:lnTo>
                  <a:pt x="698570" y="99060"/>
                </a:lnTo>
                <a:lnTo>
                  <a:pt x="699114" y="89662"/>
                </a:lnTo>
                <a:close/>
              </a:path>
            </a:pathLst>
          </a:custGeom>
          <a:solidFill>
            <a:srgbClr val="00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9"/>
          <p:cNvSpPr/>
          <p:nvPr/>
        </p:nvSpPr>
        <p:spPr>
          <a:xfrm>
            <a:off x="7700040" y="145224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5" name="TextShape 10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B772300E-D0A8-4445-811E-F2069DC23DA1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6" name="CustomShape 11"/>
          <p:cNvSpPr/>
          <p:nvPr/>
        </p:nvSpPr>
        <p:spPr>
          <a:xfrm>
            <a:off x="8854560" y="1211400"/>
            <a:ext cx="48924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7" name="CustomShape 12"/>
          <p:cNvSpPr/>
          <p:nvPr/>
        </p:nvSpPr>
        <p:spPr>
          <a:xfrm>
            <a:off x="11081160" y="1180440"/>
            <a:ext cx="44532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CustomShape 13"/>
          <p:cNvSpPr/>
          <p:nvPr/>
        </p:nvSpPr>
        <p:spPr>
          <a:xfrm>
            <a:off x="8330040" y="258732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TextShape 2"/>
          <p:cNvSpPr txBox="1"/>
          <p:nvPr/>
        </p:nvSpPr>
        <p:spPr>
          <a:xfrm>
            <a:off x="347400" y="128880"/>
            <a:ext cx="8452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Компиляция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многопоточных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 на</a:t>
            </a:r>
            <a:r>
              <a:rPr b="0" lang="en-GB" sz="3200" spc="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C++11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412920" y="1127880"/>
            <a:ext cx="11366280" cy="3401280"/>
          </a:xfrm>
          <a:custGeom>
            <a:avLst/>
            <a:gdLst/>
            <a:ahLst/>
            <a:rect l="l" t="t" r="r" b="b"/>
            <a:pathLst>
              <a:path w="11366500" h="3401695">
                <a:moveTo>
                  <a:pt x="11365992" y="0"/>
                </a:moveTo>
                <a:lnTo>
                  <a:pt x="0" y="0"/>
                </a:lnTo>
                <a:lnTo>
                  <a:pt x="0" y="3401567"/>
                </a:lnTo>
                <a:lnTo>
                  <a:pt x="11365992" y="3401567"/>
                </a:lnTo>
                <a:lnTo>
                  <a:pt x="1136599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592" name="Table 4"/>
          <p:cNvGraphicFramePr/>
          <p:nvPr/>
        </p:nvGraphicFramePr>
        <p:xfrm>
          <a:off x="473400" y="1224360"/>
          <a:ext cx="7188480" cy="1549800"/>
        </p:xfrm>
        <a:graphic>
          <a:graphicData uri="http://schemas.openxmlformats.org/drawingml/2006/table">
            <a:tbl>
              <a:tblPr/>
              <a:tblGrid>
                <a:gridCol w="241920"/>
                <a:gridCol w="1396800"/>
                <a:gridCol w="5549760"/>
              </a:tblGrid>
              <a:tr h="991440">
                <a:tc>
                  <a:txBody>
                    <a:bodyPr lIns="0" rIns="0" tIns="0" bIns="0"/>
                    <a:p>
                      <a:pPr marL="31680">
                        <a:lnSpc>
                          <a:spcPts val="666"/>
                        </a:lnSpc>
                      </a:pPr>
                      <a:r>
                        <a:rPr b="0" lang="en-GB" sz="2000" spc="-1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#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1680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9840">
                        <a:lnSpc>
                          <a:spcPts val="666"/>
                        </a:lnSpc>
                      </a:pPr>
                      <a:r>
                        <a:rPr b="0" lang="en-GB" sz="2000" spc="9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GNU/Linux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69840">
                        <a:lnSpc>
                          <a:spcPct val="100000"/>
                        </a:lnSpc>
                      </a:pPr>
                      <a:r>
                        <a:rPr b="0" lang="en-GB" sz="2000" spc="-5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g++</a:t>
                      </a:r>
                      <a:r>
                        <a:rPr b="0" lang="en-GB" sz="2000" spc="-5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0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-Wall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8760">
                        <a:lnSpc>
                          <a:spcPts val="666"/>
                        </a:lnSpc>
                      </a:pPr>
                      <a:r>
                        <a:rPr b="0" lang="en-GB" sz="2000" spc="-378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GCC</a:t>
                      </a:r>
                      <a:r>
                        <a:rPr b="0" lang="en-GB" sz="2000" spc="-378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000" spc="148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compiler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69120">
                        <a:lnSpc>
                          <a:spcPct val="100000"/>
                        </a:lnSpc>
                      </a:pPr>
                      <a:r>
                        <a:rPr b="0" lang="en-GB" sz="2000" spc="89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-std=c++11</a:t>
                      </a:r>
                      <a:r>
                        <a:rPr b="0" lang="en-GB" sz="2000" spc="89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000" spc="162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-pthread</a:t>
                      </a:r>
                      <a:r>
                        <a:rPr b="0" lang="en-GB" sz="2000" spc="162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000" spc="23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-ohello</a:t>
                      </a:r>
                      <a:r>
                        <a:rPr b="0" lang="en-GB" sz="2000" spc="23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000" spc="26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./hello.cpp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581400">
                <a:tc>
                  <a:txBody>
                    <a:bodyPr lIns="0" rIns="0" tIns="1800" bIns="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1680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#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1800" bIns="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69840">
                        <a:lnSpc>
                          <a:spcPct val="100000"/>
                        </a:lnSpc>
                      </a:pPr>
                      <a:r>
                        <a:rPr b="0" lang="en-GB" sz="2000" spc="9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GNU/Linux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1800" bIns="0"/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68760">
                        <a:lnSpc>
                          <a:spcPct val="100000"/>
                        </a:lnSpc>
                      </a:pPr>
                      <a:r>
                        <a:rPr b="0" lang="en-GB" sz="2000" spc="52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Clang</a:t>
                      </a:r>
                      <a:r>
                        <a:rPr b="0" lang="en-GB" sz="2000" spc="52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000" spc="4" strike="noStrike">
                          <a:solidFill>
                            <a:srgbClr val="f4b08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(LLVM)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93" name="TextShape 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6AD9F29B-9531-4ADA-810F-35CBC66B886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4" name="CustomShape 6"/>
          <p:cNvSpPr/>
          <p:nvPr/>
        </p:nvSpPr>
        <p:spPr>
          <a:xfrm>
            <a:off x="492480" y="2822760"/>
            <a:ext cx="10166760" cy="354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7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clang++</a:t>
            </a:r>
            <a:r>
              <a:rPr b="0" lang="en-GB" sz="2000" spc="7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-Wall</a:t>
            </a:r>
            <a:r>
              <a:rPr b="0" lang="en-GB" sz="2000" spc="18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-std=c++11</a:t>
            </a:r>
            <a:r>
              <a:rPr b="0" lang="en-GB" sz="2000" spc="8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6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-pthread</a:t>
            </a:r>
            <a:r>
              <a:rPr b="0" lang="en-GB" sz="2000" spc="16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3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-ohello</a:t>
            </a:r>
            <a:r>
              <a:rPr b="0" lang="en-GB" sz="2000" spc="23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./hello.cpp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-12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</a:t>
            </a:r>
            <a:r>
              <a:rPr b="0" lang="en-GB" sz="2000" spc="-12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GNU/Linux</a:t>
            </a:r>
            <a:r>
              <a:rPr b="0" lang="en-GB" sz="2000" spc="9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44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Intel</a:t>
            </a:r>
            <a:r>
              <a:rPr b="0" lang="en-GB" sz="2000" spc="344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57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</a:t>
            </a:r>
            <a:r>
              <a:rPr b="0" lang="en-GB" sz="2000" spc="-157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f4b08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icpc</a:t>
            </a:r>
            <a:r>
              <a:rPr b="0" lang="en-GB" sz="2000" spc="20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-Wall</a:t>
            </a:r>
            <a:r>
              <a:rPr b="0" lang="en-GB" sz="2000" spc="18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-std=c++11</a:t>
            </a:r>
            <a:r>
              <a:rPr b="0" lang="en-GB" sz="2000" spc="8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6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-pthread</a:t>
            </a:r>
            <a:r>
              <a:rPr b="0" lang="en-GB" sz="2000" spc="16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3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-ohello</a:t>
            </a:r>
            <a:r>
              <a:rPr b="0" lang="en-GB" sz="2000" spc="23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./hello.cpp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Solaris </a:t>
            </a:r>
            <a:r>
              <a:rPr b="1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(GNU/Linux, Oracle</a:t>
            </a:r>
            <a:r>
              <a:rPr b="0" lang="en-GB" sz="2000" spc="-4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Solaris)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Microsoft </a:t>
            </a:r>
            <a:r>
              <a:rPr b="1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 </a:t>
            </a:r>
            <a:r>
              <a:rPr b="1" lang="en-GB" sz="2000" spc="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</a:t>
            </a:r>
            <a:r>
              <a:rPr b="1" lang="en-GB" sz="2000" spc="-3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Express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Online </a:t>
            </a:r>
            <a:r>
              <a:rPr b="1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Compilers:</a:t>
            </a:r>
            <a:r>
              <a:rPr b="1" lang="en-GB" sz="2000" spc="-4" strike="noStrike">
                <a:solidFill>
                  <a:srgbClr val="0462c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liveworkspace.org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,</a:t>
            </a:r>
            <a:r>
              <a:rPr b="0" lang="en-GB" sz="2000" spc="-1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 </a:t>
            </a:r>
            <a:r>
              <a:rPr b="0" lang="en-GB" sz="20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"/>
              </a:rPr>
              <a:t>coliru.stacked-crooked.com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gcc.godbolt.org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, </a:t>
            </a: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5"/>
              </a:rPr>
              <a:t>rise4fun.com/vcpp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, </a:t>
            </a:r>
            <a:r>
              <a:rPr b="0" lang="en-GB" sz="2000" spc="-9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6"/>
              </a:rPr>
              <a:t>www.compileonline.com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0462c1"/>
                  </a:solidFill>
                </a:uFill>
                <a:latin typeface="Calibri"/>
              </a:rPr>
              <a:t>, </a:t>
            </a:r>
            <a:r>
              <a:rPr b="0" lang="en-GB" sz="2000" spc="-4" strike="noStrike" u="heavy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7"/>
              </a:rPr>
              <a:t>comeaucomputing.com/tryitout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TextShape 2"/>
          <p:cNvSpPr txBox="1"/>
          <p:nvPr/>
        </p:nvSpPr>
        <p:spPr>
          <a:xfrm>
            <a:off x="347400" y="128880"/>
            <a:ext cx="28947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6DFA6B04-7E8F-4A6D-9075-103CD3075083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8" name="CustomShape 4"/>
          <p:cNvSpPr/>
          <p:nvPr/>
        </p:nvSpPr>
        <p:spPr>
          <a:xfrm>
            <a:off x="492480" y="1141560"/>
            <a:ext cx="5829120" cy="502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Методы </a:t>
            </a: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класса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std::thread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287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std::thread::id</a:t>
            </a:r>
            <a:r>
              <a:rPr b="0" lang="en-GB" sz="2000" spc="287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get_id</a:t>
            </a:r>
            <a:r>
              <a:rPr b="0" lang="en-GB" sz="20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b="0" lang="en-GB" sz="20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</a:t>
            </a: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joinable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native_handle_type</a:t>
            </a:r>
            <a:r>
              <a:rPr b="0" lang="en-GB" sz="20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native_handle</a:t>
            </a: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b="0" lang="en-GB" sz="20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unsigned</a:t>
            </a:r>
            <a:r>
              <a:rPr b="0" lang="en-GB" sz="2000" spc="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hardware_concurrency</a:t>
            </a:r>
            <a:r>
              <a:rPr b="0" lang="en-GB" sz="20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join</a:t>
            </a:r>
            <a:r>
              <a:rPr b="0" lang="en-GB" sz="20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detach</a:t>
            </a:r>
            <a:r>
              <a:rPr b="0" lang="en-GB" sz="20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swap</a:t>
            </a:r>
            <a:r>
              <a:rPr b="0" lang="en-GB" sz="20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(thread&amp;</a:t>
            </a:r>
            <a:r>
              <a:rPr b="0" lang="en-GB" sz="20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CustomShape 5"/>
          <p:cNvSpPr/>
          <p:nvPr/>
        </p:nvSpPr>
        <p:spPr>
          <a:xfrm>
            <a:off x="7273440" y="1816920"/>
            <a:ext cx="379764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7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3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!</a:t>
            </a:r>
            <a:r>
              <a:rPr b="0" lang="en-GB" sz="2000" spc="-7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3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&lt;,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3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&gt;,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</a:t>
            </a:r>
            <a:r>
              <a:rPr b="0" lang="en-GB" sz="2000" spc="21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rator&lt;</a:t>
            </a:r>
            <a:r>
              <a:rPr b="0" lang="en-GB" sz="20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CustomShape 6"/>
          <p:cNvSpPr/>
          <p:nvPr/>
        </p:nvSpPr>
        <p:spPr>
          <a:xfrm>
            <a:off x="8412120" y="6253920"/>
            <a:ext cx="36306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GB" sz="14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http://en.cppreference.com/w/cpp/thread/thread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TextShape 2"/>
          <p:cNvSpPr txBox="1"/>
          <p:nvPr/>
        </p:nvSpPr>
        <p:spPr>
          <a:xfrm>
            <a:off x="347400" y="128880"/>
            <a:ext cx="24278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Запуск</a:t>
            </a:r>
            <a:r>
              <a:rPr b="0" lang="en-GB" sz="3200" spc="-6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3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6BC41995-63D4-4AB4-BBCC-44E15CC0040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492480" y="1141560"/>
            <a:ext cx="9812880" cy="27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конструктор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класса 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std::thread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можно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передавать объект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любого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типа, 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допускающие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вызов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(Callable):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47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функцию возвращающую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значение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типа</a:t>
            </a:r>
            <a:r>
              <a:rPr b="0" lang="en-GB" sz="2400" spc="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void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47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объект-функцию (function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47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лямбда-выражение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(lambda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expression)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688240" y="1297080"/>
            <a:ext cx="2215800" cy="1101960"/>
          </a:xfrm>
          <a:custGeom>
            <a:avLst/>
            <a:gdLst/>
            <a:ahLst/>
            <a:rect l="l" t="t" r="r" b="b"/>
            <a:pathLst>
              <a:path w="2216150" h="1102360">
                <a:moveTo>
                  <a:pt x="2215896" y="0"/>
                </a:moveTo>
                <a:lnTo>
                  <a:pt x="0" y="0"/>
                </a:lnTo>
                <a:lnTo>
                  <a:pt x="0" y="1101852"/>
                </a:lnTo>
                <a:lnTo>
                  <a:pt x="2215896" y="1101852"/>
                </a:lnTo>
                <a:lnTo>
                  <a:pt x="2215896" y="0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"/>
          <p:cNvSpPr/>
          <p:nvPr/>
        </p:nvSpPr>
        <p:spPr>
          <a:xfrm>
            <a:off x="8688240" y="1297080"/>
            <a:ext cx="2215800" cy="1101960"/>
          </a:xfrm>
          <a:custGeom>
            <a:avLst/>
            <a:gdLst/>
            <a:ahLst/>
            <a:rect l="l" t="t" r="r" b="b"/>
            <a:pathLst>
              <a:path w="2216150" h="1102360">
                <a:moveTo>
                  <a:pt x="0" y="1101852"/>
                </a:moveTo>
                <a:lnTo>
                  <a:pt x="2215896" y="1101852"/>
                </a:lnTo>
                <a:lnTo>
                  <a:pt x="2215896" y="0"/>
                </a:lnTo>
                <a:lnTo>
                  <a:pt x="0" y="0"/>
                </a:lnTo>
                <a:lnTo>
                  <a:pt x="0" y="1101852"/>
                </a:lnTo>
                <a:close/>
              </a:path>
            </a:pathLst>
          </a:custGeom>
          <a:noFill/>
          <a:ln w="1224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4"/>
          <p:cNvSpPr txBox="1"/>
          <p:nvPr/>
        </p:nvSpPr>
        <p:spPr>
          <a:xfrm>
            <a:off x="347400" y="128880"/>
            <a:ext cx="100674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многопроцессорных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вычислительных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449640" y="2514600"/>
            <a:ext cx="254916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Одноядерный</a:t>
            </a:r>
            <a:r>
              <a:rPr b="1" lang="en-GB" sz="18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6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</a:t>
            </a:r>
            <a:r>
              <a:rPr b="0" lang="en-GB" sz="18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188160" y="1700640"/>
            <a:ext cx="1110240" cy="228240"/>
          </a:xfrm>
          <a:custGeom>
            <a:avLst/>
            <a:gdLst/>
            <a:ahLst/>
            <a:rect l="l" t="t" r="r" b="b"/>
            <a:pathLst>
              <a:path w="1110614" h="228600">
                <a:moveTo>
                  <a:pt x="881888" y="0"/>
                </a:moveTo>
                <a:lnTo>
                  <a:pt x="881888" y="228600"/>
                </a:lnTo>
                <a:lnTo>
                  <a:pt x="1034288" y="152400"/>
                </a:lnTo>
                <a:lnTo>
                  <a:pt x="919988" y="152400"/>
                </a:lnTo>
                <a:lnTo>
                  <a:pt x="919988" y="76200"/>
                </a:lnTo>
                <a:lnTo>
                  <a:pt x="1034288" y="76200"/>
                </a:lnTo>
                <a:lnTo>
                  <a:pt x="881888" y="0"/>
                </a:lnTo>
                <a:close/>
                <a:moveTo>
                  <a:pt x="88188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881888" y="152400"/>
                </a:lnTo>
                <a:lnTo>
                  <a:pt x="881888" y="76200"/>
                </a:lnTo>
                <a:close/>
                <a:moveTo>
                  <a:pt x="1034288" y="76200"/>
                </a:moveTo>
                <a:lnTo>
                  <a:pt x="919988" y="76200"/>
                </a:lnTo>
                <a:lnTo>
                  <a:pt x="919988" y="152400"/>
                </a:lnTo>
                <a:lnTo>
                  <a:pt x="1034288" y="152400"/>
                </a:lnTo>
                <a:lnTo>
                  <a:pt x="1110488" y="114300"/>
                </a:lnTo>
                <a:lnTo>
                  <a:pt x="1034288" y="7620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"/>
          <p:cNvSpPr/>
          <p:nvPr/>
        </p:nvSpPr>
        <p:spPr>
          <a:xfrm>
            <a:off x="1153800" y="1263240"/>
            <a:ext cx="1144080" cy="11426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923400" y="1117080"/>
            <a:ext cx="359640" cy="359640"/>
          </a:xfrm>
          <a:custGeom>
            <a:avLst/>
            <a:gdLst/>
            <a:ahLst/>
            <a:rect l="l" t="t" r="r" b="b"/>
            <a:pathLst>
              <a:path w="360044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4073760" y="2517840"/>
            <a:ext cx="346680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13280" indent="720"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Одноядерный процессор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</a:t>
            </a: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поддержкой</a:t>
            </a:r>
            <a:r>
              <a:rPr b="1" lang="en-GB" sz="18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аппаратной  многопоточности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3280" indent="72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(Intel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HyperThreading,</a:t>
            </a:r>
            <a:r>
              <a:rPr b="0" lang="en-GB" sz="1800" spc="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3280" indent="720"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инструкций)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8143560" y="2540160"/>
            <a:ext cx="3423600" cy="13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661680"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</a:t>
            </a: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</a:t>
            </a:r>
            <a:r>
              <a:rPr b="1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ц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ес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</a:t>
            </a: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ые 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SMP/NUMA-системы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6168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r>
              <a:rPr b="0" lang="en-GB" sz="18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11"/>
          <p:cNvSpPr/>
          <p:nvPr/>
        </p:nvSpPr>
        <p:spPr>
          <a:xfrm>
            <a:off x="263880" y="5481720"/>
            <a:ext cx="342360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</a:t>
            </a:r>
            <a:r>
              <a:rPr b="1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r>
              <a:rPr b="0" lang="en-GB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5173920" y="1263240"/>
            <a:ext cx="1144080" cy="11426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5073480" y="1083600"/>
            <a:ext cx="359640" cy="359640"/>
          </a:xfrm>
          <a:custGeom>
            <a:avLst/>
            <a:gdLst/>
            <a:ah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4"/>
          <p:cNvSpPr/>
          <p:nvPr/>
        </p:nvSpPr>
        <p:spPr>
          <a:xfrm>
            <a:off x="8784360" y="1374480"/>
            <a:ext cx="959760" cy="958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8554320" y="1117080"/>
            <a:ext cx="361080" cy="359640"/>
          </a:xfrm>
          <a:custGeom>
            <a:avLst/>
            <a:gdLst/>
            <a:ahLst/>
            <a:rect l="l" t="t" r="r" b="b"/>
            <a:pathLst>
              <a:path w="361315" h="360044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6"/>
          <p:cNvSpPr/>
          <p:nvPr/>
        </p:nvSpPr>
        <p:spPr>
          <a:xfrm>
            <a:off x="9844920" y="1374480"/>
            <a:ext cx="959760" cy="958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7"/>
          <p:cNvSpPr/>
          <p:nvPr/>
        </p:nvSpPr>
        <p:spPr>
          <a:xfrm>
            <a:off x="1153800" y="4236840"/>
            <a:ext cx="1144080" cy="11426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8"/>
          <p:cNvSpPr/>
          <p:nvPr/>
        </p:nvSpPr>
        <p:spPr>
          <a:xfrm>
            <a:off x="972360" y="4008240"/>
            <a:ext cx="361080" cy="361080"/>
          </a:xfrm>
          <a:custGeom>
            <a:avLst/>
            <a:gdLst/>
            <a:ahLst/>
            <a:rect l="l" t="t" r="r" b="b"/>
            <a:pathLst>
              <a:path w="361315" h="361314">
                <a:moveTo>
                  <a:pt x="180594" y="0"/>
                </a:moveTo>
                <a:lnTo>
                  <a:pt x="132587" y="6454"/>
                </a:lnTo>
                <a:lnTo>
                  <a:pt x="89447" y="24666"/>
                </a:lnTo>
                <a:lnTo>
                  <a:pt x="52897" y="52911"/>
                </a:lnTo>
                <a:lnTo>
                  <a:pt x="24657" y="89464"/>
                </a:lnTo>
                <a:lnTo>
                  <a:pt x="6451" y="132600"/>
                </a:lnTo>
                <a:lnTo>
                  <a:pt x="0" y="180593"/>
                </a:lnTo>
                <a:lnTo>
                  <a:pt x="6451" y="228587"/>
                </a:lnTo>
                <a:lnTo>
                  <a:pt x="24657" y="271723"/>
                </a:lnTo>
                <a:lnTo>
                  <a:pt x="52897" y="308276"/>
                </a:lnTo>
                <a:lnTo>
                  <a:pt x="89447" y="336521"/>
                </a:lnTo>
                <a:lnTo>
                  <a:pt x="132587" y="354733"/>
                </a:lnTo>
                <a:lnTo>
                  <a:pt x="180594" y="361187"/>
                </a:lnTo>
                <a:lnTo>
                  <a:pt x="228600" y="354733"/>
                </a:lnTo>
                <a:lnTo>
                  <a:pt x="271740" y="336521"/>
                </a:lnTo>
                <a:lnTo>
                  <a:pt x="308290" y="308276"/>
                </a:lnTo>
                <a:lnTo>
                  <a:pt x="336530" y="271723"/>
                </a:lnTo>
                <a:lnTo>
                  <a:pt x="354736" y="228587"/>
                </a:lnTo>
                <a:lnTo>
                  <a:pt x="361188" y="180593"/>
                </a:lnTo>
                <a:lnTo>
                  <a:pt x="354736" y="132600"/>
                </a:lnTo>
                <a:lnTo>
                  <a:pt x="336530" y="89464"/>
                </a:lnTo>
                <a:lnTo>
                  <a:pt x="308290" y="52911"/>
                </a:lnTo>
                <a:lnTo>
                  <a:pt x="271740" y="24666"/>
                </a:lnTo>
                <a:lnTo>
                  <a:pt x="228600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9"/>
          <p:cNvSpPr/>
          <p:nvPr/>
        </p:nvSpPr>
        <p:spPr>
          <a:xfrm>
            <a:off x="7025760" y="1700640"/>
            <a:ext cx="1110240" cy="228240"/>
          </a:xfrm>
          <a:custGeom>
            <a:avLst/>
            <a:gdLst/>
            <a:ahLst/>
            <a:rect l="l" t="t" r="r" b="b"/>
            <a:pathLst>
              <a:path w="1110615" h="228600">
                <a:moveTo>
                  <a:pt x="881887" y="0"/>
                </a:moveTo>
                <a:lnTo>
                  <a:pt x="881887" y="228600"/>
                </a:lnTo>
                <a:lnTo>
                  <a:pt x="1034287" y="152400"/>
                </a:lnTo>
                <a:lnTo>
                  <a:pt x="919987" y="152400"/>
                </a:lnTo>
                <a:lnTo>
                  <a:pt x="919987" y="76200"/>
                </a:lnTo>
                <a:lnTo>
                  <a:pt x="1034287" y="76200"/>
                </a:lnTo>
                <a:lnTo>
                  <a:pt x="881887" y="0"/>
                </a:lnTo>
                <a:close/>
                <a:moveTo>
                  <a:pt x="88188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881887" y="152400"/>
                </a:lnTo>
                <a:lnTo>
                  <a:pt x="881887" y="76200"/>
                </a:lnTo>
                <a:close/>
                <a:moveTo>
                  <a:pt x="1034287" y="76200"/>
                </a:moveTo>
                <a:lnTo>
                  <a:pt x="919987" y="76200"/>
                </a:lnTo>
                <a:lnTo>
                  <a:pt x="919987" y="152400"/>
                </a:lnTo>
                <a:lnTo>
                  <a:pt x="1034287" y="152400"/>
                </a:lnTo>
                <a:lnTo>
                  <a:pt x="1110487" y="114300"/>
                </a:lnTo>
                <a:lnTo>
                  <a:pt x="1034287" y="7620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0"/>
          <p:cNvSpPr/>
          <p:nvPr/>
        </p:nvSpPr>
        <p:spPr>
          <a:xfrm>
            <a:off x="4153320" y="5414040"/>
            <a:ext cx="3423600" cy="13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1428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Многоядерные</a:t>
            </a:r>
            <a:r>
              <a:rPr b="1" lang="en-GB" sz="18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процессоры 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поддержкой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аппаратной  многопоточности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r>
              <a:rPr b="0" lang="en-GB" sz="1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1"/>
          <p:cNvSpPr/>
          <p:nvPr/>
        </p:nvSpPr>
        <p:spPr>
          <a:xfrm>
            <a:off x="5227200" y="4236840"/>
            <a:ext cx="1145520" cy="114264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2"/>
          <p:cNvSpPr/>
          <p:nvPr/>
        </p:nvSpPr>
        <p:spPr>
          <a:xfrm>
            <a:off x="5047560" y="4062960"/>
            <a:ext cx="359640" cy="359640"/>
          </a:xfrm>
          <a:custGeom>
            <a:avLst/>
            <a:gdLst/>
            <a:ah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3"/>
          <p:cNvSpPr/>
          <p:nvPr/>
        </p:nvSpPr>
        <p:spPr>
          <a:xfrm>
            <a:off x="1032480" y="1131840"/>
            <a:ext cx="14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4"/>
          <p:cNvSpPr/>
          <p:nvPr/>
        </p:nvSpPr>
        <p:spPr>
          <a:xfrm>
            <a:off x="5183640" y="1098720"/>
            <a:ext cx="14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5"/>
          <p:cNvSpPr/>
          <p:nvPr/>
        </p:nvSpPr>
        <p:spPr>
          <a:xfrm>
            <a:off x="8665200" y="1131840"/>
            <a:ext cx="14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6"/>
          <p:cNvSpPr/>
          <p:nvPr/>
        </p:nvSpPr>
        <p:spPr>
          <a:xfrm>
            <a:off x="1082520" y="4024800"/>
            <a:ext cx="14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7"/>
          <p:cNvSpPr/>
          <p:nvPr/>
        </p:nvSpPr>
        <p:spPr>
          <a:xfrm>
            <a:off x="5158080" y="4078440"/>
            <a:ext cx="14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8"/>
          <p:cNvSpPr/>
          <p:nvPr/>
        </p:nvSpPr>
        <p:spPr>
          <a:xfrm>
            <a:off x="8691480" y="4247280"/>
            <a:ext cx="2215800" cy="1101960"/>
          </a:xfrm>
          <a:custGeom>
            <a:avLst/>
            <a:gdLst/>
            <a:ahLst/>
            <a:rect l="l" t="t" r="r" b="b"/>
            <a:pathLst>
              <a:path w="2216150" h="1102360">
                <a:moveTo>
                  <a:pt x="2215896" y="0"/>
                </a:moveTo>
                <a:lnTo>
                  <a:pt x="0" y="0"/>
                </a:lnTo>
                <a:lnTo>
                  <a:pt x="0" y="1101852"/>
                </a:lnTo>
                <a:lnTo>
                  <a:pt x="2215896" y="1101852"/>
                </a:lnTo>
                <a:lnTo>
                  <a:pt x="2215896" y="0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9"/>
          <p:cNvSpPr/>
          <p:nvPr/>
        </p:nvSpPr>
        <p:spPr>
          <a:xfrm>
            <a:off x="8691480" y="4247280"/>
            <a:ext cx="2215800" cy="1101960"/>
          </a:xfrm>
          <a:custGeom>
            <a:avLst/>
            <a:gdLst/>
            <a:ahLst/>
            <a:rect l="l" t="t" r="r" b="b"/>
            <a:pathLst>
              <a:path w="2216150" h="1102360">
                <a:moveTo>
                  <a:pt x="0" y="1101852"/>
                </a:moveTo>
                <a:lnTo>
                  <a:pt x="2215896" y="1101852"/>
                </a:lnTo>
                <a:lnTo>
                  <a:pt x="2215896" y="0"/>
                </a:lnTo>
                <a:lnTo>
                  <a:pt x="0" y="0"/>
                </a:lnTo>
                <a:lnTo>
                  <a:pt x="0" y="1101852"/>
                </a:lnTo>
                <a:close/>
              </a:path>
            </a:pathLst>
          </a:custGeom>
          <a:noFill/>
          <a:ln w="1224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0"/>
          <p:cNvSpPr/>
          <p:nvPr/>
        </p:nvSpPr>
        <p:spPr>
          <a:xfrm>
            <a:off x="8787240" y="4325040"/>
            <a:ext cx="959760" cy="95832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1"/>
          <p:cNvSpPr/>
          <p:nvPr/>
        </p:nvSpPr>
        <p:spPr>
          <a:xfrm>
            <a:off x="9846720" y="4325040"/>
            <a:ext cx="959760" cy="95832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2"/>
          <p:cNvSpPr/>
          <p:nvPr/>
        </p:nvSpPr>
        <p:spPr>
          <a:xfrm>
            <a:off x="8557200" y="4067640"/>
            <a:ext cx="359640" cy="359640"/>
          </a:xfrm>
          <a:custGeom>
            <a:avLst/>
            <a:gdLst/>
            <a:ah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3"/>
          <p:cNvSpPr/>
          <p:nvPr/>
        </p:nvSpPr>
        <p:spPr>
          <a:xfrm>
            <a:off x="8146080" y="5491080"/>
            <a:ext cx="342360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Современные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SMP/NUMA-системы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r>
              <a:rPr b="0" lang="en-GB" sz="18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4"/>
          <p:cNvSpPr/>
          <p:nvPr/>
        </p:nvSpPr>
        <p:spPr>
          <a:xfrm>
            <a:off x="8667720" y="4082400"/>
            <a:ext cx="141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5"/>
          <p:cNvSpPr/>
          <p:nvPr/>
        </p:nvSpPr>
        <p:spPr>
          <a:xfrm>
            <a:off x="3205080" y="4664880"/>
            <a:ext cx="1110240" cy="228240"/>
          </a:xfrm>
          <a:custGeom>
            <a:avLst/>
            <a:gdLst/>
            <a:ahLst/>
            <a:rect l="l" t="t" r="r" b="b"/>
            <a:pathLst>
              <a:path w="1110614" h="228600">
                <a:moveTo>
                  <a:pt x="881888" y="0"/>
                </a:moveTo>
                <a:lnTo>
                  <a:pt x="881888" y="228600"/>
                </a:lnTo>
                <a:lnTo>
                  <a:pt x="1034288" y="152400"/>
                </a:lnTo>
                <a:lnTo>
                  <a:pt x="919988" y="152400"/>
                </a:lnTo>
                <a:lnTo>
                  <a:pt x="919988" y="76200"/>
                </a:lnTo>
                <a:lnTo>
                  <a:pt x="1034288" y="76200"/>
                </a:lnTo>
                <a:lnTo>
                  <a:pt x="881888" y="0"/>
                </a:lnTo>
                <a:close/>
                <a:moveTo>
                  <a:pt x="88188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881888" y="152400"/>
                </a:lnTo>
                <a:lnTo>
                  <a:pt x="881888" y="76200"/>
                </a:lnTo>
                <a:close/>
                <a:moveTo>
                  <a:pt x="1034288" y="76200"/>
                </a:moveTo>
                <a:lnTo>
                  <a:pt x="919988" y="76200"/>
                </a:lnTo>
                <a:lnTo>
                  <a:pt x="919988" y="152400"/>
                </a:lnTo>
                <a:lnTo>
                  <a:pt x="1034288" y="152400"/>
                </a:lnTo>
                <a:lnTo>
                  <a:pt x="1110488" y="114300"/>
                </a:lnTo>
                <a:lnTo>
                  <a:pt x="1034288" y="7620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6"/>
          <p:cNvSpPr/>
          <p:nvPr/>
        </p:nvSpPr>
        <p:spPr>
          <a:xfrm>
            <a:off x="7042320" y="4664880"/>
            <a:ext cx="1110240" cy="228240"/>
          </a:xfrm>
          <a:custGeom>
            <a:avLst/>
            <a:gdLst/>
            <a:ahLst/>
            <a:rect l="l" t="t" r="r" b="b"/>
            <a:pathLst>
              <a:path w="1110615" h="228600">
                <a:moveTo>
                  <a:pt x="881888" y="0"/>
                </a:moveTo>
                <a:lnTo>
                  <a:pt x="881888" y="228600"/>
                </a:lnTo>
                <a:lnTo>
                  <a:pt x="1034288" y="152400"/>
                </a:lnTo>
                <a:lnTo>
                  <a:pt x="919988" y="152400"/>
                </a:lnTo>
                <a:lnTo>
                  <a:pt x="919988" y="76200"/>
                </a:lnTo>
                <a:lnTo>
                  <a:pt x="1034288" y="76200"/>
                </a:lnTo>
                <a:lnTo>
                  <a:pt x="881888" y="0"/>
                </a:lnTo>
                <a:close/>
                <a:moveTo>
                  <a:pt x="881888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881888" y="152400"/>
                </a:lnTo>
                <a:lnTo>
                  <a:pt x="881888" y="76200"/>
                </a:lnTo>
                <a:close/>
                <a:moveTo>
                  <a:pt x="1034288" y="76200"/>
                </a:moveTo>
                <a:lnTo>
                  <a:pt x="919988" y="76200"/>
                </a:lnTo>
                <a:lnTo>
                  <a:pt x="919988" y="152400"/>
                </a:lnTo>
                <a:lnTo>
                  <a:pt x="1034288" y="152400"/>
                </a:lnTo>
                <a:lnTo>
                  <a:pt x="1110488" y="114300"/>
                </a:lnTo>
                <a:lnTo>
                  <a:pt x="1034288" y="7620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7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EA71AE34-E1B4-4568-BB84-9CC9CD42F842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TextShape 2"/>
          <p:cNvSpPr txBox="1"/>
          <p:nvPr/>
        </p:nvSpPr>
        <p:spPr>
          <a:xfrm>
            <a:off x="347400" y="128880"/>
            <a:ext cx="58010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Использование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объекта-функции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7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86B8F845-B77C-40E0-B8B5-E08AEBC8A742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8" name="CustomShape 4"/>
          <p:cNvSpPr/>
          <p:nvPr/>
        </p:nvSpPr>
        <p:spPr>
          <a:xfrm>
            <a:off x="432000" y="360000"/>
            <a:ext cx="6338880" cy="36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17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</a:t>
            </a:r>
            <a:r>
              <a:rPr b="0" lang="en-GB" sz="1700" spc="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&lt;iostream&gt;  </a:t>
            </a:r>
            <a:r>
              <a:rPr b="0" lang="en-GB" sz="17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17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&lt;thread&gt;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7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7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background_task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7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1" lang="en-GB" sz="17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1" lang="en-GB" sz="17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operator()()</a:t>
            </a:r>
            <a:r>
              <a:rPr b="1" lang="en-GB" sz="1700" spc="32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7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3360">
              <a:lnSpc>
                <a:spcPct val="100000"/>
              </a:lnSpc>
            </a:pPr>
            <a:r>
              <a:rPr b="0" lang="en-GB" sz="17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7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7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"Hello, </a:t>
            </a:r>
            <a:r>
              <a:rPr b="0" lang="en-GB" sz="1700" spc="13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17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1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3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700" spc="406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CustomShape 5"/>
          <p:cNvSpPr/>
          <p:nvPr/>
        </p:nvSpPr>
        <p:spPr>
          <a:xfrm>
            <a:off x="379080" y="4012920"/>
            <a:ext cx="3954960" cy="105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700" spc="3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700" spc="4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background_task</a:t>
            </a:r>
            <a:r>
              <a:rPr b="0" lang="en-GB" sz="1700" spc="4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bgtask;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700" spc="4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mythread(bgtask);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0" name="CustomShape 6"/>
          <p:cNvSpPr/>
          <p:nvPr/>
        </p:nvSpPr>
        <p:spPr>
          <a:xfrm>
            <a:off x="4665240" y="4653720"/>
            <a:ext cx="5149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1700" spc="4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7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Инициализировали </a:t>
            </a:r>
            <a:r>
              <a:rPr b="0" lang="en-GB" sz="1700" spc="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1700" spc="54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объектом-функцией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CustomShape 7"/>
          <p:cNvSpPr/>
          <p:nvPr/>
        </p:nvSpPr>
        <p:spPr>
          <a:xfrm>
            <a:off x="379080" y="5172480"/>
            <a:ext cx="538236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487800">
              <a:lnSpc>
                <a:spcPct val="100000"/>
              </a:lnSpc>
            </a:pPr>
            <a:r>
              <a:rPr b="0" lang="en-GB" sz="1700" spc="45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700" spc="-8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Продолжаем </a:t>
            </a:r>
            <a:r>
              <a:rPr b="0" lang="en-GB" sz="17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вычисления </a:t>
            </a:r>
            <a:r>
              <a:rPr b="0" lang="en-GB" sz="1700" spc="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en-GB" sz="17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главном</a:t>
            </a:r>
            <a:r>
              <a:rPr b="0" lang="en-GB" sz="1700" spc="21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</a:t>
            </a:r>
            <a:r>
              <a:rPr b="0" lang="en-GB" sz="17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700" spc="4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GB" sz="1700" spc="22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joi</a:t>
            </a:r>
            <a:r>
              <a:rPr b="0" lang="en-GB" sz="1700" spc="38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700" spc="37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  </a:t>
            </a:r>
            <a:r>
              <a:rPr b="0" lang="en-GB" sz="17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700" spc="4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TextShape 2"/>
          <p:cNvSpPr txBox="1"/>
          <p:nvPr/>
        </p:nvSpPr>
        <p:spPr>
          <a:xfrm>
            <a:off x="347400" y="128880"/>
            <a:ext cx="61927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Использование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лямбда-выражения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4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150E427E-1FD9-46A0-B71B-7536E16770E0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5" name="CustomShape 4"/>
          <p:cNvSpPr/>
          <p:nvPr/>
        </p:nvSpPr>
        <p:spPr>
          <a:xfrm>
            <a:off x="379080" y="1077840"/>
            <a:ext cx="7429680" cy="462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&lt;iostream&gt;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&lt;thread&gt;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20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mythread([]()</a:t>
            </a:r>
            <a:r>
              <a:rPr b="0" lang="en-GB" sz="20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</a:t>
            </a:r>
            <a:r>
              <a:rPr b="0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"Hello,</a:t>
            </a:r>
            <a:r>
              <a:rPr b="0" lang="en-GB" sz="20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Multithreaded,</a:t>
            </a:r>
            <a:r>
              <a:rPr b="0" lang="en-GB" sz="2000" spc="1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Продолжаем</a:t>
            </a:r>
            <a:r>
              <a:rPr b="0" lang="en-GB" sz="2000" spc="-1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вычисления</a:t>
            </a:r>
            <a:r>
              <a:rPr b="0" lang="en-GB" sz="20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en-GB" sz="20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главном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22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mythread.join();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TextShape 2"/>
          <p:cNvSpPr txBox="1"/>
          <p:nvPr/>
        </p:nvSpPr>
        <p:spPr>
          <a:xfrm>
            <a:off x="347400" y="128880"/>
            <a:ext cx="61927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Использование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лямбда-выражения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79080" y="1077840"/>
            <a:ext cx="267984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&lt;iostream&gt;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20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&lt;thread&gt;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CustomShape 4"/>
          <p:cNvSpPr/>
          <p:nvPr/>
        </p:nvSpPr>
        <p:spPr>
          <a:xfrm>
            <a:off x="379080" y="1992600"/>
            <a:ext cx="7429680" cy="184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20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mythread([]()</a:t>
            </a:r>
            <a:r>
              <a:rPr b="0" lang="en-GB" sz="20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</a:t>
            </a:r>
            <a:r>
              <a:rPr b="0" lang="en-GB" sz="20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"Hello,</a:t>
            </a:r>
            <a:r>
              <a:rPr b="0" lang="en-GB" sz="20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Multithreaded,</a:t>
            </a:r>
            <a:r>
              <a:rPr b="0" lang="en-GB" sz="2000" spc="1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CustomShape 5"/>
          <p:cNvSpPr/>
          <p:nvPr/>
        </p:nvSpPr>
        <p:spPr>
          <a:xfrm>
            <a:off x="938520" y="3821760"/>
            <a:ext cx="57520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</a:t>
            </a:r>
            <a:r>
              <a:rPr b="0" lang="en-GB" sz="2000" spc="-11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en-GB" sz="2000" spc="-7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en-GB" sz="2000" spc="-1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олжаем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</a:t>
            </a:r>
            <a:r>
              <a:rPr b="0" lang="en-GB" sz="2000" spc="-7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en-GB" sz="2000" spc="-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сления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</a:t>
            </a:r>
            <a:r>
              <a:rPr b="0" lang="en-GB" sz="2000" spc="-7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</a:t>
            </a:r>
            <a:r>
              <a:rPr b="0" lang="en-GB" sz="2000" spc="-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авном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en-GB" sz="2000" spc="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</a:t>
            </a:r>
            <a:r>
              <a:rPr b="0" lang="en-GB" sz="20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en-GB" sz="2000" spc="21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en-GB" sz="2000" spc="-1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CustomShape 6"/>
          <p:cNvSpPr/>
          <p:nvPr/>
        </p:nvSpPr>
        <p:spPr>
          <a:xfrm>
            <a:off x="938520" y="4430880"/>
            <a:ext cx="226080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</a:t>
            </a:r>
            <a:r>
              <a:rPr b="0" lang="en-GB" sz="20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hr</a:t>
            </a:r>
            <a:r>
              <a:rPr b="0" lang="en-GB" sz="2000" spc="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2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d.j</a:t>
            </a:r>
            <a:r>
              <a:rPr b="0" lang="en-GB" sz="2000" spc="39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3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2000" spc="4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4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CustomShape 7"/>
          <p:cNvSpPr/>
          <p:nvPr/>
        </p:nvSpPr>
        <p:spPr>
          <a:xfrm>
            <a:off x="379080" y="5041080"/>
            <a:ext cx="165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CustomShape 8"/>
          <p:cNvSpPr/>
          <p:nvPr/>
        </p:nvSpPr>
        <p:spPr>
          <a:xfrm>
            <a:off x="3168360" y="1641240"/>
            <a:ext cx="1178280" cy="952200"/>
          </a:xfrm>
          <a:custGeom>
            <a:avLst/>
            <a:gdLst/>
            <a:ahLst/>
            <a:rect l="l" t="t" r="r" b="b"/>
            <a:pathLst>
              <a:path w="1178560" h="952500">
                <a:moveTo>
                  <a:pt x="1178052" y="0"/>
                </a:moveTo>
                <a:lnTo>
                  <a:pt x="0" y="0"/>
                </a:lnTo>
                <a:lnTo>
                  <a:pt x="0" y="348996"/>
                </a:lnTo>
                <a:lnTo>
                  <a:pt x="687196" y="348996"/>
                </a:lnTo>
                <a:lnTo>
                  <a:pt x="858901" y="952373"/>
                </a:lnTo>
                <a:lnTo>
                  <a:pt x="981709" y="348996"/>
                </a:lnTo>
                <a:lnTo>
                  <a:pt x="1178052" y="348996"/>
                </a:lnTo>
                <a:lnTo>
                  <a:pt x="1178052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CustomShape 9"/>
          <p:cNvSpPr/>
          <p:nvPr/>
        </p:nvSpPr>
        <p:spPr>
          <a:xfrm>
            <a:off x="3168360" y="1641240"/>
            <a:ext cx="1178280" cy="952200"/>
          </a:xfrm>
          <a:custGeom>
            <a:avLst/>
            <a:gdLst/>
            <a:ahLst/>
            <a:rect l="l" t="t" r="r" b="b"/>
            <a:pathLst>
              <a:path w="1178560" h="952500">
                <a:moveTo>
                  <a:pt x="0" y="0"/>
                </a:moveTo>
                <a:lnTo>
                  <a:pt x="687196" y="0"/>
                </a:lnTo>
                <a:lnTo>
                  <a:pt x="981709" y="0"/>
                </a:lnTo>
                <a:lnTo>
                  <a:pt x="1178052" y="0"/>
                </a:lnTo>
                <a:lnTo>
                  <a:pt x="1178052" y="203580"/>
                </a:lnTo>
                <a:lnTo>
                  <a:pt x="1178052" y="290829"/>
                </a:lnTo>
                <a:lnTo>
                  <a:pt x="1178052" y="348996"/>
                </a:lnTo>
                <a:lnTo>
                  <a:pt x="981709" y="348996"/>
                </a:lnTo>
                <a:lnTo>
                  <a:pt x="858901" y="952373"/>
                </a:lnTo>
                <a:lnTo>
                  <a:pt x="687196" y="348996"/>
                </a:lnTo>
                <a:lnTo>
                  <a:pt x="0" y="348996"/>
                </a:lnTo>
                <a:lnTo>
                  <a:pt x="0" y="290829"/>
                </a:lnTo>
                <a:lnTo>
                  <a:pt x="0" y="203580"/>
                </a:lnTo>
                <a:lnTo>
                  <a:pt x="0" y="0"/>
                </a:lnTo>
                <a:close/>
              </a:path>
            </a:pathLst>
          </a:custGeom>
          <a:noFill/>
          <a:ln cap="rnd" w="6120">
            <a:solidFill>
              <a:srgbClr val="000000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10"/>
          <p:cNvSpPr/>
          <p:nvPr/>
        </p:nvSpPr>
        <p:spPr>
          <a:xfrm>
            <a:off x="3369600" y="1649160"/>
            <a:ext cx="776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6" name="CustomShape 11"/>
          <p:cNvSpPr/>
          <p:nvPr/>
        </p:nvSpPr>
        <p:spPr>
          <a:xfrm>
            <a:off x="4358520" y="1465920"/>
            <a:ext cx="1681200" cy="1130040"/>
          </a:xfrm>
          <a:custGeom>
            <a:avLst/>
            <a:gdLst/>
            <a:ahLst/>
            <a:rect l="l" t="t" r="r" b="b"/>
            <a:pathLst>
              <a:path w="1681479" h="1130300">
                <a:moveTo>
                  <a:pt x="1681226" y="0"/>
                </a:moveTo>
                <a:lnTo>
                  <a:pt x="398017" y="0"/>
                </a:lnTo>
                <a:lnTo>
                  <a:pt x="398017" y="348996"/>
                </a:lnTo>
                <a:lnTo>
                  <a:pt x="611886" y="348996"/>
                </a:lnTo>
                <a:lnTo>
                  <a:pt x="0" y="1130173"/>
                </a:lnTo>
                <a:lnTo>
                  <a:pt x="932688" y="348996"/>
                </a:lnTo>
                <a:lnTo>
                  <a:pt x="1681226" y="348996"/>
                </a:lnTo>
                <a:lnTo>
                  <a:pt x="1681226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12"/>
          <p:cNvSpPr/>
          <p:nvPr/>
        </p:nvSpPr>
        <p:spPr>
          <a:xfrm>
            <a:off x="4358520" y="1465920"/>
            <a:ext cx="1681200" cy="1130040"/>
          </a:xfrm>
          <a:custGeom>
            <a:avLst/>
            <a:gdLst/>
            <a:ahLst/>
            <a:rect l="l" t="t" r="r" b="b"/>
            <a:pathLst>
              <a:path w="1681479" h="1130300">
                <a:moveTo>
                  <a:pt x="398017" y="0"/>
                </a:moveTo>
                <a:lnTo>
                  <a:pt x="611886" y="0"/>
                </a:lnTo>
                <a:lnTo>
                  <a:pt x="932688" y="0"/>
                </a:lnTo>
                <a:lnTo>
                  <a:pt x="1681226" y="0"/>
                </a:lnTo>
                <a:lnTo>
                  <a:pt x="1681226" y="203581"/>
                </a:lnTo>
                <a:lnTo>
                  <a:pt x="1681226" y="290829"/>
                </a:lnTo>
                <a:lnTo>
                  <a:pt x="1681226" y="348996"/>
                </a:lnTo>
                <a:lnTo>
                  <a:pt x="932688" y="348996"/>
                </a:lnTo>
                <a:lnTo>
                  <a:pt x="0" y="1130173"/>
                </a:lnTo>
                <a:lnTo>
                  <a:pt x="611886" y="348996"/>
                </a:lnTo>
                <a:lnTo>
                  <a:pt x="398017" y="348996"/>
                </a:lnTo>
                <a:lnTo>
                  <a:pt x="398017" y="290829"/>
                </a:lnTo>
                <a:lnTo>
                  <a:pt x="398017" y="203581"/>
                </a:lnTo>
                <a:lnTo>
                  <a:pt x="398017" y="0"/>
                </a:lnTo>
                <a:close/>
              </a:path>
            </a:pathLst>
          </a:custGeom>
          <a:noFill/>
          <a:ln cap="rnd" w="6120">
            <a:solidFill>
              <a:srgbClr val="000000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13"/>
          <p:cNvSpPr/>
          <p:nvPr/>
        </p:nvSpPr>
        <p:spPr>
          <a:xfrm>
            <a:off x="5037840" y="1474200"/>
            <a:ext cx="7221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9" name="CustomShape 14"/>
          <p:cNvSpPr/>
          <p:nvPr/>
        </p:nvSpPr>
        <p:spPr>
          <a:xfrm>
            <a:off x="5489280" y="1290960"/>
            <a:ext cx="2633760" cy="1306440"/>
          </a:xfrm>
          <a:custGeom>
            <a:avLst/>
            <a:gdLst/>
            <a:ahLst/>
            <a:rect l="l" t="t" r="r" b="b"/>
            <a:pathLst>
              <a:path w="2633979" h="1306830">
                <a:moveTo>
                  <a:pt x="2633726" y="0"/>
                </a:moveTo>
                <a:lnTo>
                  <a:pt x="958850" y="0"/>
                </a:lnTo>
                <a:lnTo>
                  <a:pt x="958850" y="350520"/>
                </a:lnTo>
                <a:lnTo>
                  <a:pt x="1237996" y="350520"/>
                </a:lnTo>
                <a:lnTo>
                  <a:pt x="0" y="1306322"/>
                </a:lnTo>
                <a:lnTo>
                  <a:pt x="1656714" y="350520"/>
                </a:lnTo>
                <a:lnTo>
                  <a:pt x="2633726" y="350520"/>
                </a:lnTo>
                <a:lnTo>
                  <a:pt x="2633726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15"/>
          <p:cNvSpPr/>
          <p:nvPr/>
        </p:nvSpPr>
        <p:spPr>
          <a:xfrm>
            <a:off x="5489280" y="1290960"/>
            <a:ext cx="2633760" cy="1306440"/>
          </a:xfrm>
          <a:custGeom>
            <a:avLst/>
            <a:gdLst/>
            <a:ahLst/>
            <a:rect l="l" t="t" r="r" b="b"/>
            <a:pathLst>
              <a:path w="2633979" h="1306830">
                <a:moveTo>
                  <a:pt x="958850" y="0"/>
                </a:moveTo>
                <a:lnTo>
                  <a:pt x="1237996" y="0"/>
                </a:lnTo>
                <a:lnTo>
                  <a:pt x="1656714" y="0"/>
                </a:lnTo>
                <a:lnTo>
                  <a:pt x="2633726" y="0"/>
                </a:lnTo>
                <a:lnTo>
                  <a:pt x="2633726" y="204470"/>
                </a:lnTo>
                <a:lnTo>
                  <a:pt x="2633726" y="292100"/>
                </a:lnTo>
                <a:lnTo>
                  <a:pt x="2633726" y="350520"/>
                </a:lnTo>
                <a:lnTo>
                  <a:pt x="1656714" y="350520"/>
                </a:lnTo>
                <a:lnTo>
                  <a:pt x="0" y="1306322"/>
                </a:lnTo>
                <a:lnTo>
                  <a:pt x="1237996" y="350520"/>
                </a:lnTo>
                <a:lnTo>
                  <a:pt x="958850" y="350520"/>
                </a:lnTo>
                <a:lnTo>
                  <a:pt x="958850" y="292100"/>
                </a:lnTo>
                <a:lnTo>
                  <a:pt x="958850" y="204470"/>
                </a:lnTo>
                <a:lnTo>
                  <a:pt x="958850" y="0"/>
                </a:lnTo>
                <a:close/>
              </a:path>
            </a:pathLst>
          </a:custGeom>
          <a:noFill/>
          <a:ln cap="rnd" w="6120">
            <a:solidFill>
              <a:srgbClr val="000000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16"/>
          <p:cNvSpPr/>
          <p:nvPr/>
        </p:nvSpPr>
        <p:spPr>
          <a:xfrm>
            <a:off x="6712920" y="1298880"/>
            <a:ext cx="1146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Return</a:t>
            </a:r>
            <a:r>
              <a:rPr b="1" lang="en-GB" sz="18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2" name="TextShape 17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C5764A29-0447-486F-AAE6-3DD8CA2F037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3" name="CustomShape 18"/>
          <p:cNvSpPr/>
          <p:nvPr/>
        </p:nvSpPr>
        <p:spPr>
          <a:xfrm>
            <a:off x="7950600" y="2197440"/>
            <a:ext cx="4048920" cy="3601800"/>
          </a:xfrm>
          <a:prstGeom prst="rect">
            <a:avLst/>
          </a:pr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8440"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Capture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определяет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какие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символы 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(объекты) </a:t>
            </a:r>
            <a:r>
              <a:rPr b="0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будут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видны в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теле  лямбда-функции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84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 indent="-178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[a, &amp;b]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i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i="1" lang="en-GB" sz="16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захвачена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значению, </a:t>
            </a:r>
            <a:r>
              <a:rPr b="0" i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захвачена по</a:t>
            </a:r>
            <a:r>
              <a:rPr b="0" lang="en-GB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ссылке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 indent="-178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[this]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захватывает</a:t>
            </a: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указатель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>
              <a:lnSpc>
                <a:spcPct val="100000"/>
              </a:lnSpc>
            </a:pPr>
            <a:r>
              <a:rPr b="0" i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</a:t>
            </a:r>
            <a:r>
              <a:rPr b="0" lang="en-GB" sz="1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значению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 indent="-178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[&amp;]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захват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всех символов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</a:t>
            </a:r>
            <a:r>
              <a:rPr b="0" lang="en-GB" sz="1600" spc="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ссылке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 indent="-178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[=]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захват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всех символов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</a:t>
            </a:r>
            <a:r>
              <a:rPr b="0" lang="en-GB" sz="1600" spc="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значению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3600" indent="-178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[]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ничего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</a:t>
            </a:r>
            <a:r>
              <a:rPr b="0" lang="en-GB" sz="16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захватывает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TextShape 2"/>
          <p:cNvSpPr txBox="1"/>
          <p:nvPr/>
        </p:nvSpPr>
        <p:spPr>
          <a:xfrm>
            <a:off x="347400" y="128880"/>
            <a:ext cx="4348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Передача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данных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6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1E835D71-2924-43F5-9E72-80364D67F14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492480" y="1141560"/>
            <a:ext cx="10323360" cy="34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Дополнительные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аргументы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конструктора</a:t>
            </a:r>
            <a:r>
              <a:rPr b="0" lang="en-GB" sz="2400" spc="3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thread::thread()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400" spc="-602" strike="noStrike" u="heavy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</a:rPr>
              <a:t> </a:t>
            </a:r>
            <a:r>
              <a:rPr b="1" lang="en-GB" sz="2400" spc="-9" strike="noStrike" u="heavy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копируются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в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память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потока, </a:t>
            </a:r>
            <a:r>
              <a:rPr b="0" lang="en-GB" sz="2400" spc="-4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где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они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становятся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доступными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новому</a:t>
            </a:r>
            <a:r>
              <a:rPr b="0" lang="en-GB" sz="2400" spc="58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потоку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Сценарии передачи </a:t>
            </a: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аргументов</a:t>
            </a:r>
            <a:r>
              <a:rPr b="1" lang="en-GB" sz="2400" spc="2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потоку: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47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Передача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значению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47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Передача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ссылке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–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поток модифицирует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переданный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объект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247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Передача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в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поток 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только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перемещаемых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объектов (movable</a:t>
            </a:r>
            <a:r>
              <a:rPr b="0" lang="en-GB" sz="2400" spc="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only)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TextShape 2"/>
          <p:cNvSpPr txBox="1"/>
          <p:nvPr/>
        </p:nvSpPr>
        <p:spPr>
          <a:xfrm>
            <a:off x="347400" y="128880"/>
            <a:ext cx="4348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Передача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данных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0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DC145A48-1304-47A8-9AD3-7F8760199EEC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1" name="CustomShape 4"/>
          <p:cNvSpPr/>
          <p:nvPr/>
        </p:nvSpPr>
        <p:spPr>
          <a:xfrm>
            <a:off x="379080" y="1023480"/>
            <a:ext cx="7988040" cy="30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fun(int</a:t>
            </a:r>
            <a:r>
              <a:rPr b="0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i,</a:t>
            </a: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std::string</a:t>
            </a:r>
            <a:r>
              <a:rPr b="0" lang="en-GB" sz="20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const&amp;</a:t>
            </a:r>
            <a:r>
              <a:rPr b="0" lang="en-GB" sz="20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en-GB" sz="20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5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GB" sz="20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65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65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0" lang="en-GB" sz="20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";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5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b="0" lang="en-GB" sz="2000" spc="21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</a:t>
            </a: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r>
              <a:rPr b="0" lang="en-GB" sz="20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*s</a:t>
            </a:r>
            <a:r>
              <a:rPr b="0" lang="en-GB" sz="20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7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"Hello";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6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6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2" name="CustomShape 5"/>
          <p:cNvSpPr/>
          <p:nvPr/>
        </p:nvSpPr>
        <p:spPr>
          <a:xfrm>
            <a:off x="938520" y="4071960"/>
            <a:ext cx="35182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000" spc="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en-GB" sz="2000" spc="2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GB" sz="2000" spc="5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2000" spc="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5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</a:t>
            </a:r>
            <a:r>
              <a:rPr b="0" lang="en-GB" sz="2000" spc="1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6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3" name="CustomShape 6"/>
          <p:cNvSpPr/>
          <p:nvPr/>
        </p:nvSpPr>
        <p:spPr>
          <a:xfrm>
            <a:off x="4710960" y="4071960"/>
            <a:ext cx="3796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000" spc="53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</a:t>
            </a:r>
            <a:r>
              <a:rPr b="0" lang="en-GB" sz="2000" spc="-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en-GB" sz="2000" spc="1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ок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</a:t>
            </a:r>
            <a:r>
              <a:rPr b="0" lang="en-GB" sz="2000" spc="-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en-GB" sz="2000" spc="-34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en-GB" sz="2000" spc="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вает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7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000" spc="34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GB" sz="2000" spc="26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15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64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54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4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4" name="CustomShape 7"/>
          <p:cNvSpPr/>
          <p:nvPr/>
        </p:nvSpPr>
        <p:spPr>
          <a:xfrm>
            <a:off x="379080" y="4681800"/>
            <a:ext cx="10377360" cy="56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72040">
              <a:lnSpc>
                <a:spcPct val="100000"/>
              </a:lnSpc>
            </a:pPr>
            <a:r>
              <a:rPr b="0" lang="en-GB" sz="2000" spc="62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</a:t>
            </a:r>
            <a:r>
              <a:rPr b="0" lang="en-GB" sz="2000" spc="4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r>
              <a:rPr b="0" lang="en-GB" sz="2000" spc="18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oi</a:t>
            </a:r>
            <a:r>
              <a:rPr b="0" lang="en-GB" sz="2000" spc="25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4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4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 </a:t>
            </a:r>
            <a:r>
              <a:rPr b="0" lang="en-GB" sz="2000" spc="3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</a:t>
            </a:r>
            <a:r>
              <a:rPr b="0" lang="en-GB" sz="20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urn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en-GB" sz="2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 </a:t>
            </a:r>
            <a:r>
              <a:rPr b="0" lang="en-GB" sz="2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преобразуется </a:t>
            </a:r>
            <a:r>
              <a:rPr b="0" lang="en-GB" sz="2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800" spc="-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std::string const&amp; уже </a:t>
            </a:r>
            <a:r>
              <a:rPr b="0" lang="en-GB" sz="2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8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контексте </a:t>
            </a:r>
            <a:r>
              <a:rPr b="0" lang="en-GB" sz="2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нового</a:t>
            </a:r>
            <a:r>
              <a:rPr b="0" lang="en-GB" sz="2800" spc="2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800" spc="-2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TextShape 2"/>
          <p:cNvSpPr txBox="1"/>
          <p:nvPr/>
        </p:nvSpPr>
        <p:spPr>
          <a:xfrm>
            <a:off x="347400" y="128880"/>
            <a:ext cx="6167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Передача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данных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потоку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</a:t>
            </a:r>
            <a:r>
              <a:rPr b="0" lang="en-GB" sz="3200" spc="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ссылке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46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379080" y="990360"/>
            <a:ext cx="7429680" cy="42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572040" indent="-559800">
              <a:lnSpc>
                <a:spcPct val="100000"/>
              </a:lnSpc>
            </a:pP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1400" spc="4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</a:t>
            </a:r>
            <a:r>
              <a:rPr b="0" lang="en-GB" sz="1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_h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tmldoc</a:t>
            </a:r>
            <a:r>
              <a:rPr b="0" lang="en-GB" sz="14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1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</a:t>
            </a:r>
            <a:r>
              <a:rPr b="0" lang="en-GB" sz="1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400" spc="6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1400" spc="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</a:t>
            </a:r>
            <a:r>
              <a:rPr b="0" lang="en-GB" sz="14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400" spc="-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400" spc="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4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4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doc.setContent(</a:t>
            </a:r>
            <a:r>
              <a:rPr b="0" lang="en-GB" sz="1400" spc="15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"Page1");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r>
              <a:rPr b="0" lang="en-GB" sz="14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r>
              <a:rPr b="0" lang="en-GB" sz="14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4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process_htmldoc(htmldoc&amp;</a:t>
            </a:r>
            <a:r>
              <a:rPr b="0" lang="en-GB" sz="14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doc)</a:t>
            </a:r>
            <a:r>
              <a:rPr b="0" lang="en-GB" sz="14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800">
              <a:lnSpc>
                <a:spcPct val="100000"/>
              </a:lnSpc>
            </a:pPr>
            <a:r>
              <a:rPr b="0" lang="en-GB" sz="14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en-GB" sz="14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4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GB" sz="1400" spc="5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4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</a:t>
            </a: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7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400" spc="-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</a:t>
            </a:r>
            <a:r>
              <a:rPr b="0" lang="en-GB" sz="14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GB" sz="14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4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0" lang="en-GB" sz="14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0" lang="en-GB" sz="14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400" spc="2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</a:t>
            </a:r>
            <a:r>
              <a:rPr b="0" lang="en-GB" sz="1400" spc="11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GB" sz="1400" spc="-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GB" sz="14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etConte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r>
              <a:rPr b="0" lang="en-GB" sz="14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1400" spc="43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4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4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4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b="0" lang="en-GB" sz="14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4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4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r>
              <a:rPr b="0" lang="en-GB" sz="14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r>
              <a:rPr b="0" lang="en-GB" sz="14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4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r>
              <a:rPr b="0" lang="en-GB" sz="14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800">
              <a:lnSpc>
                <a:spcPct val="100000"/>
              </a:lnSpc>
            </a:pPr>
            <a:r>
              <a:rPr b="0" lang="en-GB" sz="14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htmldoc</a:t>
            </a:r>
            <a:r>
              <a:rPr b="0" lang="en-GB" sz="14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doc(</a:t>
            </a:r>
            <a:r>
              <a:rPr b="0" lang="en-GB" sz="1400" spc="17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"DefaultPage");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8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800">
              <a:lnSpc>
                <a:spcPct val="100000"/>
              </a:lnSpc>
            </a:pPr>
            <a:r>
              <a:rPr b="0" lang="en-GB" sz="1400" spc="23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400" spc="23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8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t(load_htmldoc,</a:t>
            </a:r>
            <a:r>
              <a:rPr b="0" lang="en-GB" sz="1400" spc="18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1400" spc="2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std::ref(doc)</a:t>
            </a:r>
            <a:r>
              <a:rPr b="0" lang="en-GB" sz="1400" spc="2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8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800">
              <a:lnSpc>
                <a:spcPct val="100000"/>
              </a:lnSpc>
            </a:pPr>
            <a:r>
              <a:rPr b="0" lang="en-GB" sz="1400" spc="4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t.join();  </a:t>
            </a:r>
            <a:r>
              <a:rPr b="0" lang="en-GB" sz="1400" spc="1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</a:t>
            </a:r>
            <a:r>
              <a:rPr b="0" lang="en-GB" sz="1400" spc="14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400" spc="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</a:t>
            </a:r>
            <a:r>
              <a:rPr b="0" lang="en-GB" sz="1400" spc="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1400" spc="8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1400" spc="7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_htmld</a:t>
            </a:r>
            <a:r>
              <a:rPr b="0" lang="en-GB" sz="1400" spc="7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400" spc="9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400" spc="15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1400" spc="25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400" spc="-2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400" spc="32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c);  </a:t>
            </a:r>
            <a:r>
              <a:rPr b="0" lang="en-GB" sz="14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4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800">
              <a:lnSpc>
                <a:spcPct val="100000"/>
              </a:lnSpc>
            </a:pPr>
            <a:r>
              <a:rPr b="0" lang="en-GB" sz="14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TextShape 2"/>
          <p:cNvSpPr txBox="1"/>
          <p:nvPr/>
        </p:nvSpPr>
        <p:spPr>
          <a:xfrm>
            <a:off x="347400" y="128880"/>
            <a:ext cx="43488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Передача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данных</a:t>
            </a:r>
            <a:r>
              <a:rPr b="0" lang="en-GB" sz="3200" spc="-2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1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CFDCC557-5ACC-4487-B954-FB12033AB1ED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366120" y="912240"/>
            <a:ext cx="7808760" cy="49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4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fun(vector&lt;double&gt;&amp; </a:t>
            </a:r>
            <a:r>
              <a:rPr b="0" lang="en-GB" sz="14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v)</a:t>
            </a:r>
            <a:r>
              <a:rPr b="0" lang="en-GB" sz="1400" spc="-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</a:t>
            </a:r>
            <a:r>
              <a:rPr b="0" lang="en-GB" sz="14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3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"v[0]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4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2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v[0]</a:t>
            </a:r>
            <a:r>
              <a:rPr b="0" lang="en-GB" sz="14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std::endl;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 </a:t>
            </a:r>
            <a:r>
              <a:rPr b="0" lang="en-GB" sz="1400" spc="-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vector&lt;double&gt;&amp; </a:t>
            </a:r>
            <a:r>
              <a:rPr b="0" lang="en-GB" sz="14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v;  </a:t>
            </a:r>
            <a:r>
              <a:rPr b="0" lang="en-GB" sz="14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F(vector&lt;double&gt;&amp; </a:t>
            </a:r>
            <a:r>
              <a:rPr b="0" lang="en-GB" sz="14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vv): </a:t>
            </a: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v{vv} </a:t>
            </a:r>
            <a:r>
              <a:rPr b="0" lang="en-GB" sz="14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{};  </a:t>
            </a: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400" spc="194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operator()()</a:t>
            </a:r>
            <a:r>
              <a:rPr b="0" lang="en-GB" sz="1400" spc="128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38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160">
              <a:lnSpc>
                <a:spcPct val="100000"/>
              </a:lnSpc>
            </a:pPr>
            <a:r>
              <a:rPr b="0" lang="en-GB" sz="1400" spc="117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</a:t>
            </a:r>
            <a:r>
              <a:rPr b="0" lang="en-GB" sz="1400" spc="-69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"v[0]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400" spc="30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2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v[0]</a:t>
            </a:r>
            <a:r>
              <a:rPr b="0" lang="en-GB" sz="1400" spc="86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std::endl;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7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4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 </a:t>
            </a:r>
            <a:r>
              <a:rPr b="0" lang="en-GB" sz="14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v1{1, </a:t>
            </a:r>
            <a:r>
              <a:rPr b="0" lang="en-GB" sz="14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2, 3,</a:t>
            </a:r>
            <a:r>
              <a:rPr b="0" lang="en-GB" sz="14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4};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 </a:t>
            </a:r>
            <a:r>
              <a:rPr b="0" lang="en-GB" sz="14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v2{10, </a:t>
            </a: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20, </a:t>
            </a:r>
            <a:r>
              <a:rPr b="0" lang="en-GB" sz="14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30,</a:t>
            </a:r>
            <a:r>
              <a:rPr b="0" lang="en-GB" sz="14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40};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 </a:t>
            </a:r>
            <a:r>
              <a:rPr b="0" lang="en-GB" sz="14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t1{fun, </a:t>
            </a:r>
            <a:r>
              <a:rPr b="1" lang="en-GB" sz="1400" spc="2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</a:t>
            </a:r>
            <a:r>
              <a:rPr b="0" lang="en-GB" sz="1400" spc="2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(v1)}; </a:t>
            </a:r>
            <a:r>
              <a:rPr b="0" lang="en-GB" sz="14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400" spc="15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fun(v1) </a:t>
            </a:r>
            <a:r>
              <a:rPr b="0" lang="en-GB" sz="1400" spc="-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выполняется </a:t>
            </a:r>
            <a:r>
              <a:rPr b="0" lang="en-GB" sz="14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en-GB" sz="14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отдельном </a:t>
            </a:r>
            <a:r>
              <a:rPr b="0" lang="en-GB" sz="14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потоке  </a:t>
            </a:r>
            <a:r>
              <a:rPr b="0" lang="en-GB" sz="1400" spc="11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 </a:t>
            </a:r>
            <a:r>
              <a:rPr b="0" lang="en-GB" sz="1400" spc="20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t2{F{v2}}; </a:t>
            </a:r>
            <a:r>
              <a:rPr b="0" lang="en-GB" sz="14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400" spc="18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F(v2)() </a:t>
            </a:r>
            <a:r>
              <a:rPr b="0" lang="en-GB" sz="1400" spc="-1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выполняется </a:t>
            </a:r>
            <a:r>
              <a:rPr b="0" lang="en-GB" sz="14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en-GB" sz="1400" spc="-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отдельном</a:t>
            </a:r>
            <a:r>
              <a:rPr b="0" lang="en-GB" sz="1400" spc="-1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потоке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29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t1.join();</a:t>
            </a:r>
            <a:r>
              <a:rPr b="0" lang="en-GB" sz="1400" spc="41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9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t2.join();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4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TextShape 2"/>
          <p:cNvSpPr txBox="1"/>
          <p:nvPr/>
        </p:nvSpPr>
        <p:spPr>
          <a:xfrm>
            <a:off x="347400" y="128880"/>
            <a:ext cx="107668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Передача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потоку </a:t>
            </a:r>
            <a:r>
              <a:rPr b="0" lang="en-GB" sz="3200" spc="-2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только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перемещаемых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объектов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(move</a:t>
            </a:r>
            <a:r>
              <a:rPr b="0" lang="en-GB" sz="3200" spc="3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5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608A95EE-CF86-48C2-A819-2118D0E990EA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6" name="CustomShape 4"/>
          <p:cNvSpPr/>
          <p:nvPr/>
        </p:nvSpPr>
        <p:spPr>
          <a:xfrm>
            <a:off x="379080" y="1024920"/>
            <a:ext cx="9302400" cy="386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8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fun(std::unique_ptr&lt;std::string&gt;</a:t>
            </a: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</a:t>
            </a:r>
            <a:r>
              <a:rPr b="0" lang="en-GB" sz="18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"1:</a:t>
            </a:r>
            <a:r>
              <a:rPr b="0" lang="en-GB" sz="1800" spc="4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*sptr</a:t>
            </a:r>
            <a:r>
              <a:rPr b="0" lang="en-GB" sz="18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800" spc="4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*sptr</a:t>
            </a:r>
            <a:r>
              <a:rPr b="0" lang="en-GB" sz="1800" spc="47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2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</a:t>
            </a:r>
            <a:r>
              <a:rPr b="0" lang="en-GB" sz="18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"1:</a:t>
            </a:r>
            <a:r>
              <a:rPr b="0" lang="en-GB" sz="1800" spc="4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1800" spc="4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800" spc="4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1800" spc="47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4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-10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Перемещение</a:t>
            </a:r>
            <a:r>
              <a:rPr b="0" lang="en-GB" sz="1800" spc="7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1" lang="en-GB" sz="1800" spc="11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std::unique_ptr&lt;std::string&gt; </a:t>
            </a:r>
            <a:r>
              <a:rPr b="0" lang="en-GB" sz="1800" spc="11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sptr(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</a:t>
            </a:r>
            <a:r>
              <a:rPr b="0" lang="en-GB" sz="18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std::string(</a:t>
            </a:r>
            <a:r>
              <a:rPr b="0" lang="en-GB" sz="1800" spc="25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"Big </a:t>
            </a:r>
            <a:r>
              <a:rPr b="0" lang="en-GB" sz="18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object"));  </a:t>
            </a:r>
            <a:r>
              <a:rPr b="0" lang="en-GB" sz="18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</a:t>
            </a:r>
            <a:r>
              <a:rPr b="0" lang="en-GB" sz="18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"0:</a:t>
            </a:r>
            <a:r>
              <a:rPr b="0" lang="en-GB" sz="1800" spc="4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1800" spc="4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800" spc="4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1800" spc="4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20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800" spc="51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9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t(fun,</a:t>
            </a:r>
            <a:r>
              <a:rPr b="0" lang="en-GB" sz="1800" spc="52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13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std::move(sptr)</a:t>
            </a:r>
            <a:r>
              <a:rPr b="0" lang="en-GB" sz="1800" spc="13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r>
              <a:rPr b="0" lang="en-GB" sz="1800" spc="13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4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-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Передали </a:t>
            </a:r>
            <a:r>
              <a:rPr b="0" lang="en-GB" sz="18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владение </a:t>
            </a:r>
            <a:r>
              <a:rPr b="0" lang="en-GB" sz="1800" spc="23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 </a:t>
            </a:r>
            <a:r>
              <a:rPr b="0" lang="en-GB" sz="1800" spc="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потоку  </a:t>
            </a:r>
            <a:r>
              <a:rPr b="0" lang="en-GB" sz="1800" spc="22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</a:t>
            </a:r>
            <a:r>
              <a:rPr b="0" lang="en-GB" sz="1800" spc="4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"0:</a:t>
            </a:r>
            <a:r>
              <a:rPr b="0" lang="en-GB" sz="1800" spc="4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1800" spc="4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1800" spc="4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1800" spc="47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800" spc="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3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t.join();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CustomShape 5"/>
          <p:cNvSpPr/>
          <p:nvPr/>
        </p:nvSpPr>
        <p:spPr>
          <a:xfrm>
            <a:off x="879120" y="4866120"/>
            <a:ext cx="1155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8" name="CustomShape 6"/>
          <p:cNvSpPr/>
          <p:nvPr/>
        </p:nvSpPr>
        <p:spPr>
          <a:xfrm>
            <a:off x="379080" y="5140440"/>
            <a:ext cx="15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9" name="CustomShape 7"/>
          <p:cNvSpPr/>
          <p:nvPr/>
        </p:nvSpPr>
        <p:spPr>
          <a:xfrm>
            <a:off x="7397640" y="5007960"/>
            <a:ext cx="4530960" cy="1862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/>
          <a:p>
            <a:pPr marL="92160">
              <a:lnSpc>
                <a:spcPct val="100000"/>
              </a:lnSpc>
            </a:pP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</a:t>
            </a: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34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</a:t>
            </a: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15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.g</a:t>
            </a:r>
            <a:r>
              <a:rPr b="0" lang="en-GB" sz="2000" spc="19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53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43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b="0" lang="en-GB" sz="20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r>
              <a:rPr b="0" lang="en-GB" sz="2000" spc="2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GB" sz="20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1a</a:t>
            </a:r>
            <a:r>
              <a:rPr b="0" lang="en-GB" sz="2000" spc="-2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r>
              <a:rPr b="0" lang="en-GB" sz="2000" spc="-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010  </a:t>
            </a: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</a:t>
            </a: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2000" spc="29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160">
              <a:lnSpc>
                <a:spcPct val="100000"/>
              </a:lnSpc>
            </a:pP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7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*sptr</a:t>
            </a:r>
            <a:r>
              <a:rPr b="0" lang="en-GB" sz="2000" spc="267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3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</a:t>
            </a:r>
            <a:r>
              <a:rPr b="0" lang="en-GB" sz="2000" spc="13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160">
              <a:lnSpc>
                <a:spcPct val="100000"/>
              </a:lnSpc>
            </a:pP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r>
              <a:rPr b="0" lang="en-GB" sz="2000" spc="26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sptr.get()</a:t>
            </a:r>
            <a:r>
              <a:rPr b="0" lang="en-GB" sz="2000" spc="29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2000" spc="-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0x1a25010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TextShape 2"/>
          <p:cNvSpPr txBox="1"/>
          <p:nvPr/>
        </p:nvSpPr>
        <p:spPr>
          <a:xfrm>
            <a:off x="347400" y="128880"/>
            <a:ext cx="4835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Возврат значения из</a:t>
            </a:r>
            <a:r>
              <a:rPr b="0" lang="en-GB" sz="3200" spc="-10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2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D522413A-AAA9-4A02-8F9B-D882BBB3AD5A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3" name="CustomShape 4"/>
          <p:cNvSpPr/>
          <p:nvPr/>
        </p:nvSpPr>
        <p:spPr>
          <a:xfrm>
            <a:off x="409680" y="969480"/>
            <a:ext cx="6503400" cy="57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2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2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fun(const </a:t>
            </a:r>
            <a:r>
              <a:rPr b="0" lang="en-GB" sz="12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vector&lt;double&gt;&amp; </a:t>
            </a:r>
            <a:r>
              <a:rPr b="0" lang="en-GB" sz="12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v, </a:t>
            </a:r>
            <a:r>
              <a:rPr b="0" lang="en-GB" sz="12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double* </a:t>
            </a:r>
            <a:r>
              <a:rPr b="1" lang="en-GB" sz="1200" spc="10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</a:t>
            </a:r>
            <a:r>
              <a:rPr b="0" lang="en-GB" sz="1200" spc="10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200" spc="19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25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32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1200" spc="333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32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9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b="1" lang="en-GB" sz="1200" spc="9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 </a:t>
            </a:r>
            <a:r>
              <a:rPr b="0" lang="en-GB" sz="1200" spc="-4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200" spc="117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25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109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200" spc="-72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b="0" lang="en-GB" sz="1200" spc="253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200" spc="157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83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F(</a:t>
            </a:r>
            <a:r>
              <a:rPr b="0" lang="en-GB" sz="12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2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vector&lt;double&gt;&amp; </a:t>
            </a:r>
            <a:r>
              <a:rPr b="0" lang="en-GB" sz="12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vv, </a:t>
            </a:r>
            <a:r>
              <a:rPr b="0" lang="en-GB" sz="1200" spc="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double* </a:t>
            </a:r>
            <a:r>
              <a:rPr b="1" lang="en-GB" sz="1200" spc="14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</a:t>
            </a:r>
            <a:r>
              <a:rPr b="0" lang="en-GB" sz="1200" spc="14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b="0" lang="en-GB" sz="1200" spc="16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v{vv}, result{res} </a:t>
            </a:r>
            <a:r>
              <a:rPr b="0" lang="en-GB" sz="1200" spc="27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{};  </a:t>
            </a:r>
            <a:r>
              <a:rPr b="0" lang="en-GB" sz="12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200" spc="154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operator()()</a:t>
            </a:r>
            <a:r>
              <a:rPr b="0" lang="en-GB" sz="1200" spc="89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253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4360">
              <a:lnSpc>
                <a:spcPct val="100000"/>
              </a:lnSpc>
            </a:pPr>
            <a:r>
              <a:rPr b="0" lang="en-GB" sz="1200" spc="32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1200" spc="318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32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4360">
              <a:lnSpc>
                <a:spcPct val="100000"/>
              </a:lnSpc>
            </a:pPr>
            <a:r>
              <a:rPr b="0" lang="en-GB" sz="1200" spc="123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b="1" lang="en-GB" sz="1200" spc="12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</a:t>
            </a:r>
            <a:r>
              <a:rPr b="0" lang="en-GB" sz="1200" spc="-4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200" spc="8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25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162" strike="noStrike">
                <a:solidFill>
                  <a:srgbClr val="2b91a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2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vector&lt;double&gt;&amp; </a:t>
            </a:r>
            <a:r>
              <a:rPr b="0" lang="en-GB" sz="12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v;  </a:t>
            </a:r>
            <a:r>
              <a:rPr b="0" lang="en-GB" sz="12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double*</a:t>
            </a:r>
            <a:r>
              <a:rPr b="0" lang="en-GB" sz="1200" spc="3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28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2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 </a:t>
            </a:r>
            <a:r>
              <a:rPr b="0" lang="en-GB" sz="12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v1{1, </a:t>
            </a:r>
            <a:r>
              <a:rPr b="0" lang="en-GB" sz="12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2, 3,</a:t>
            </a:r>
            <a:r>
              <a:rPr b="0" lang="en-GB" sz="12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vector&lt;double&gt; </a:t>
            </a:r>
            <a:r>
              <a:rPr b="0" lang="en-GB" sz="1200" spc="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v2{10, 20, 30, </a:t>
            </a:r>
            <a:r>
              <a:rPr b="0" lang="en-GB" sz="12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40};  </a:t>
            </a:r>
            <a:r>
              <a:rPr b="0" lang="en-GB" sz="1200" spc="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double </a:t>
            </a:r>
            <a:r>
              <a:rPr b="0" lang="en-GB" sz="12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res1,</a:t>
            </a:r>
            <a:r>
              <a:rPr b="0" lang="en-GB" sz="12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res2;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 </a:t>
            </a:r>
            <a:r>
              <a:rPr b="0" lang="en-GB" sz="12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t1{fun, </a:t>
            </a:r>
            <a:r>
              <a:rPr b="0" lang="en-GB" sz="12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cref(v1), </a:t>
            </a:r>
            <a:r>
              <a:rPr b="0" lang="en-GB" sz="12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en-GB" sz="1200" spc="10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res1}; </a:t>
            </a:r>
            <a:r>
              <a:rPr b="0" lang="en-GB" sz="1200" spc="3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200" spc="12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fun(v1) </a:t>
            </a:r>
            <a:r>
              <a:rPr b="0" lang="en-GB" sz="1200" spc="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executes </a:t>
            </a:r>
            <a:r>
              <a:rPr b="0" lang="en-GB" sz="1200" spc="18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GB" sz="1200" spc="-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200" spc="7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</a:t>
            </a:r>
            <a:r>
              <a:rPr b="0" lang="en-GB" sz="1200" spc="8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  thread </a:t>
            </a:r>
            <a:r>
              <a:rPr b="0" lang="en-GB" sz="1200" spc="1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t2{F{v2, </a:t>
            </a:r>
            <a:r>
              <a:rPr b="0" lang="en-GB" sz="1200" spc="12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</a:t>
            </a:r>
            <a:r>
              <a:rPr b="0" lang="en-GB" sz="1200" spc="12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res2}}; </a:t>
            </a:r>
            <a:r>
              <a:rPr b="0" lang="en-GB" sz="1200" spc="32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200" spc="11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F(v2, &amp;res2)() </a:t>
            </a:r>
            <a:r>
              <a:rPr b="0" lang="en-GB" sz="1200" spc="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executes </a:t>
            </a:r>
            <a:r>
              <a:rPr b="0" lang="en-GB" sz="1200" spc="18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1200" spc="20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-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200" spc="7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</a:t>
            </a:r>
            <a:r>
              <a:rPr b="0" lang="en-GB" sz="1200" spc="8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22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t1.join();</a:t>
            </a:r>
            <a:r>
              <a:rPr b="0" lang="en-GB" sz="1200" spc="22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200" spc="22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t2.join();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8120">
              <a:lnSpc>
                <a:spcPct val="100000"/>
              </a:lnSpc>
            </a:pPr>
            <a:r>
              <a:rPr b="0" lang="en-GB" sz="12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2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2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TextShape 2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6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DCE4BF89-3C5A-44ED-910A-B3139E629F72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7" name="CustomShape 4"/>
          <p:cNvSpPr/>
          <p:nvPr/>
        </p:nvSpPr>
        <p:spPr>
          <a:xfrm>
            <a:off x="492480" y="1141560"/>
            <a:ext cx="11078640" cy="56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Подсоединяемым 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 </a:t>
            </a:r>
            <a:r>
              <a:rPr b="1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 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thread)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</a:t>
            </a:r>
            <a:r>
              <a:rPr b="0" lang="en-GB" sz="2400" spc="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завершение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которого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можно дождаться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вызвав 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</a:t>
            </a:r>
            <a:r>
              <a:rPr b="0" lang="en-GB" sz="2400" spc="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thread::join()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объединить потоки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управления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(control</a:t>
            </a:r>
            <a:r>
              <a:rPr b="0" lang="en-GB" sz="24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flows)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обращении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методу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thread::join()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выполнение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вызывающего 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блокируется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запуске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нового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он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умолчанию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является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После запуска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можно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изменить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его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отсоединенный</a:t>
            </a:r>
            <a:r>
              <a:rPr b="0" lang="en-GB" sz="2400" spc="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(detached)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Отсоединенный поток </a:t>
            </a:r>
            <a:r>
              <a:rPr b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(detached)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поток,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которого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разорвана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связь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исходным 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объектом std::thread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Дождаться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завершения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отсоединено </a:t>
            </a:r>
            <a:r>
              <a:rPr b="0" lang="en-GB" sz="24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невозможно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(“живет своей</a:t>
            </a:r>
            <a:r>
              <a:rPr b="0" lang="en-GB" sz="2400" spc="-4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жизнью”)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47400" y="128880"/>
            <a:ext cx="6535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процессора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</a:t>
            </a: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91680" y="1147680"/>
            <a:ext cx="5039640" cy="3055320"/>
          </a:xfrm>
          <a:custGeom>
            <a:avLst/>
            <a:gdLst/>
            <a:ahLst/>
            <a:rect l="l" t="t" r="r" b="b"/>
            <a:pathLst>
              <a:path w="5039995" h="3055620">
                <a:moveTo>
                  <a:pt x="5039868" y="0"/>
                </a:moveTo>
                <a:lnTo>
                  <a:pt x="0" y="0"/>
                </a:lnTo>
                <a:lnTo>
                  <a:pt x="0" y="3055620"/>
                </a:lnTo>
                <a:lnTo>
                  <a:pt x="5039868" y="3055620"/>
                </a:lnTo>
                <a:lnTo>
                  <a:pt x="5039868" y="0"/>
                </a:lnTo>
                <a:close/>
              </a:path>
            </a:pathLst>
          </a:custGeom>
          <a:solidFill>
            <a:srgbClr val="ffd966">
              <a:alpha val="2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391680" y="1147680"/>
            <a:ext cx="5039640" cy="3055320"/>
          </a:xfrm>
          <a:custGeom>
            <a:avLst/>
            <a:gdLst/>
            <a:ahLst/>
            <a:rect l="l" t="t" r="r" b="b"/>
            <a:pathLst>
              <a:path w="5039995" h="3055620">
                <a:moveTo>
                  <a:pt x="0" y="3055620"/>
                </a:moveTo>
                <a:lnTo>
                  <a:pt x="5039868" y="3055620"/>
                </a:lnTo>
                <a:lnTo>
                  <a:pt x="5039868" y="0"/>
                </a:lnTo>
                <a:lnTo>
                  <a:pt x="0" y="0"/>
                </a:lnTo>
                <a:lnTo>
                  <a:pt x="0" y="305562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4"/>
          <p:cNvSpPr/>
          <p:nvPr/>
        </p:nvSpPr>
        <p:spPr>
          <a:xfrm>
            <a:off x="509040" y="1251360"/>
            <a:ext cx="3040200" cy="953280"/>
          </a:xfrm>
          <a:prstGeom prst="rect">
            <a:avLst/>
          </a:prstGeom>
          <a:solidFill>
            <a:srgbClr val="ffe699"/>
          </a:solidFill>
          <a:ln w="579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576000" indent="-254160">
              <a:lnSpc>
                <a:spcPct val="100000"/>
              </a:lnSpc>
            </a:pPr>
            <a:r>
              <a:rPr b="0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Логический</a:t>
            </a:r>
            <a:r>
              <a:rPr b="0" lang="en-GB" sz="20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процессор  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Architectural</a:t>
            </a:r>
            <a:r>
              <a:rPr b="0" lang="en-GB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09040" y="2906280"/>
            <a:ext cx="3040200" cy="1182600"/>
          </a:xfrm>
          <a:custGeom>
            <a:avLst/>
            <a:gdLst/>
            <a:ahLst/>
            <a:rect l="l" t="t" r="r" b="b"/>
            <a:pathLst>
              <a:path w="3040379" h="1183004">
                <a:moveTo>
                  <a:pt x="3040380" y="0"/>
                </a:moveTo>
                <a:lnTo>
                  <a:pt x="0" y="0"/>
                </a:lnTo>
                <a:lnTo>
                  <a:pt x="0" y="1182623"/>
                </a:lnTo>
                <a:lnTo>
                  <a:pt x="3040380" y="1182623"/>
                </a:lnTo>
                <a:lnTo>
                  <a:pt x="3040380" y="0"/>
                </a:lnTo>
                <a:close/>
              </a:path>
            </a:pathLst>
          </a:custGeom>
          <a:solidFill>
            <a:srgbClr val="bcd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509040" y="2906280"/>
            <a:ext cx="3040200" cy="1182600"/>
          </a:xfrm>
          <a:custGeom>
            <a:avLst/>
            <a:gdLst/>
            <a:ahLst/>
            <a:rect l="l" t="t" r="r" b="b"/>
            <a:pathLst>
              <a:path w="3040379" h="1183004">
                <a:moveTo>
                  <a:pt x="0" y="1182623"/>
                </a:moveTo>
                <a:lnTo>
                  <a:pt x="3040380" y="1182623"/>
                </a:lnTo>
                <a:lnTo>
                  <a:pt x="3040380" y="0"/>
                </a:lnTo>
                <a:lnTo>
                  <a:pt x="0" y="0"/>
                </a:lnTo>
                <a:lnTo>
                  <a:pt x="0" y="1182623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7"/>
          <p:cNvSpPr/>
          <p:nvPr/>
        </p:nvSpPr>
        <p:spPr>
          <a:xfrm>
            <a:off x="867240" y="3011760"/>
            <a:ext cx="233640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0" lang="en-GB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 </a:t>
            </a:r>
            <a:r>
              <a:rPr b="0" lang="en-GB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Вычислительное</a:t>
            </a:r>
            <a:r>
              <a:rPr b="0" lang="en-GB" sz="20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ядро  </a:t>
            </a:r>
            <a:r>
              <a:rPr b="0" lang="en-GB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(Execution</a:t>
            </a:r>
            <a:r>
              <a:rPr b="0" lang="en-GB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3659040" y="2072520"/>
            <a:ext cx="166392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0904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3040380" y="0"/>
                </a:moveTo>
                <a:lnTo>
                  <a:pt x="0" y="0"/>
                </a:lnTo>
                <a:lnTo>
                  <a:pt x="0" y="833627"/>
                </a:lnTo>
                <a:lnTo>
                  <a:pt x="3040380" y="833627"/>
                </a:lnTo>
                <a:lnTo>
                  <a:pt x="304038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0"/>
          <p:cNvSpPr/>
          <p:nvPr/>
        </p:nvSpPr>
        <p:spPr>
          <a:xfrm>
            <a:off x="50904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0" y="833627"/>
                </a:moveTo>
                <a:lnTo>
                  <a:pt x="3040380" y="833627"/>
                </a:lnTo>
                <a:lnTo>
                  <a:pt x="3040380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1"/>
          <p:cNvSpPr/>
          <p:nvPr/>
        </p:nvSpPr>
        <p:spPr>
          <a:xfrm>
            <a:off x="1225440" y="2156040"/>
            <a:ext cx="161964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0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(Fetch,</a:t>
            </a:r>
            <a:r>
              <a:rPr b="0" lang="en-GB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5730120" y="1071000"/>
            <a:ext cx="5608080" cy="51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 </a:t>
            </a: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 (Logical processor) 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представлен </a:t>
            </a:r>
            <a:r>
              <a:rPr b="0" i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архитектурным состоянием 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контроллером</a:t>
            </a:r>
            <a:r>
              <a:rPr b="0" lang="en-GB" sz="2200" spc="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прерываний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(Interrupt </a:t>
            </a:r>
            <a:r>
              <a:rPr b="0" lang="en-GB" sz="22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controller,</a:t>
            </a:r>
            <a:r>
              <a:rPr b="0" lang="en-GB" sz="2200" spc="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APIC)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Архитектурное</a:t>
            </a:r>
            <a:r>
              <a:rPr b="1" lang="en-GB" sz="2200" spc="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1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(Architectural </a:t>
            </a:r>
            <a:r>
              <a:rPr b="1" lang="en-GB" sz="22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state, </a:t>
            </a:r>
            <a:r>
              <a:rPr b="1" lang="en-GB" sz="2200" spc="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AS)</a:t>
            </a:r>
            <a:r>
              <a:rPr b="1" lang="en-GB" sz="2200" spc="97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включает: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регистры </a:t>
            </a: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общего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назначения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(RAX,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RBX,</a:t>
            </a:r>
            <a:r>
              <a:rPr b="0" lang="en-GB" sz="1800" spc="6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сегментные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регистры (CS, DS,</a:t>
            </a:r>
            <a:r>
              <a:rPr b="0" lang="en-GB" sz="1800" spc="7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…),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управляющие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регистры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(RFLAGS, </a:t>
            </a:r>
            <a:r>
              <a:rPr b="0" lang="en-GB" sz="1800" spc="-5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RIP, </a:t>
            </a: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GDTR,</a:t>
            </a:r>
            <a:r>
              <a:rPr b="0" lang="en-GB" sz="1800" spc="9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X87 FPU-регистры,</a:t>
            </a:r>
            <a:r>
              <a:rPr b="0" lang="en-GB" sz="1800" spc="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MMX/XMM/YMM-регистры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12880" indent="-34308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MSR-регистры (time </a:t>
            </a: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stamp </a:t>
            </a:r>
            <a:r>
              <a:rPr b="0" lang="en-GB" sz="18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counter,</a:t>
            </a:r>
            <a:r>
              <a:rPr b="0" lang="en-GB" sz="1800" spc="7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 </a:t>
            </a: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то,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что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“видит”  операционная</a:t>
            </a:r>
            <a:r>
              <a:rPr b="0" lang="en-GB" sz="22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13"/>
          <p:cNvSpPr/>
          <p:nvPr/>
        </p:nvSpPr>
        <p:spPr>
          <a:xfrm>
            <a:off x="2944440" y="2183760"/>
            <a:ext cx="504360" cy="286560"/>
          </a:xfrm>
          <a:custGeom>
            <a:avLst/>
            <a:gdLst/>
            <a:ahLst/>
            <a:rect l="l" t="t" r="r" b="b"/>
            <a:pathLst>
              <a:path w="504825" h="287019">
                <a:moveTo>
                  <a:pt x="456692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6692" y="286512"/>
                </a:lnTo>
                <a:lnTo>
                  <a:pt x="475297" y="282765"/>
                </a:lnTo>
                <a:lnTo>
                  <a:pt x="490473" y="272541"/>
                </a:lnTo>
                <a:lnTo>
                  <a:pt x="500697" y="257365"/>
                </a:lnTo>
                <a:lnTo>
                  <a:pt x="504444" y="238760"/>
                </a:lnTo>
                <a:lnTo>
                  <a:pt x="504444" y="47752"/>
                </a:lnTo>
                <a:lnTo>
                  <a:pt x="500697" y="29146"/>
                </a:lnTo>
                <a:lnTo>
                  <a:pt x="490473" y="13970"/>
                </a:lnTo>
                <a:lnTo>
                  <a:pt x="475297" y="3746"/>
                </a:lnTo>
                <a:lnTo>
                  <a:pt x="45669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4"/>
          <p:cNvSpPr/>
          <p:nvPr/>
        </p:nvSpPr>
        <p:spPr>
          <a:xfrm>
            <a:off x="3076560" y="2180160"/>
            <a:ext cx="25056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52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1600" spc="-23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84E4D90F-E6C6-469D-9327-EA354D7F5F21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6"/>
          <p:cNvSpPr/>
          <p:nvPr/>
        </p:nvSpPr>
        <p:spPr>
          <a:xfrm>
            <a:off x="3994560" y="1237680"/>
            <a:ext cx="99468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0" lang="en-GB" sz="2000" spc="-358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2000" spc="-9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8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62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148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23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242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8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24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77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7"/>
          <p:cNvSpPr/>
          <p:nvPr/>
        </p:nvSpPr>
        <p:spPr>
          <a:xfrm>
            <a:off x="380880" y="5116320"/>
            <a:ext cx="476208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Intel64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IA-32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Architectures Software 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Developer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Manuals</a:t>
            </a:r>
            <a:r>
              <a:rPr b="0" lang="en-GB" sz="18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4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1"/>
              </a:rPr>
              <a:t>http://www.intel.com/content/dam/www/public/us/en/docu </a:t>
            </a:r>
            <a:r>
              <a:rPr b="0" lang="en-GB" sz="14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 </a:t>
            </a:r>
            <a:r>
              <a:rPr b="0" lang="en-GB" sz="14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"/>
              </a:rPr>
              <a:t>ments/manuals/64-ia-32-architectures-software-developer- </a:t>
            </a:r>
            <a:r>
              <a:rPr b="0" lang="en-GB" sz="14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 </a:t>
            </a:r>
            <a:r>
              <a:rPr b="0" lang="en-GB" sz="14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5"/>
              </a:rPr>
              <a:t>manual-325462.pdf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TextShape 2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0" name="CustomShape 3"/>
          <p:cNvSpPr/>
          <p:nvPr/>
        </p:nvSpPr>
        <p:spPr>
          <a:xfrm>
            <a:off x="1410120" y="1438200"/>
            <a:ext cx="228312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Non-initialized</a:t>
            </a:r>
            <a:r>
              <a:rPr b="1" lang="en-GB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280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(default-constructed)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CustomShape 4"/>
          <p:cNvSpPr/>
          <p:nvPr/>
        </p:nvSpPr>
        <p:spPr>
          <a:xfrm>
            <a:off x="1689480" y="4028760"/>
            <a:ext cx="1800000" cy="1800000"/>
          </a:xfrm>
          <a:custGeom>
            <a:avLst/>
            <a:gdLst/>
            <a:ahLst/>
            <a:rect l="l" t="t" r="r" b="b"/>
            <a:pathLst>
              <a:path w="1800225" h="1800225">
                <a:moveTo>
                  <a:pt x="899921" y="0"/>
                </a:moveTo>
                <a:lnTo>
                  <a:pt x="852133" y="1247"/>
                </a:lnTo>
                <a:lnTo>
                  <a:pt x="804994" y="4948"/>
                </a:lnTo>
                <a:lnTo>
                  <a:pt x="758566" y="11041"/>
                </a:lnTo>
                <a:lnTo>
                  <a:pt x="712911" y="19463"/>
                </a:lnTo>
                <a:lnTo>
                  <a:pt x="668092" y="30152"/>
                </a:lnTo>
                <a:lnTo>
                  <a:pt x="624171" y="43046"/>
                </a:lnTo>
                <a:lnTo>
                  <a:pt x="581211" y="58083"/>
                </a:lnTo>
                <a:lnTo>
                  <a:pt x="539272" y="75199"/>
                </a:lnTo>
                <a:lnTo>
                  <a:pt x="498418" y="94334"/>
                </a:lnTo>
                <a:lnTo>
                  <a:pt x="458711" y="115425"/>
                </a:lnTo>
                <a:lnTo>
                  <a:pt x="420213" y="138409"/>
                </a:lnTo>
                <a:lnTo>
                  <a:pt x="382987" y="163225"/>
                </a:lnTo>
                <a:lnTo>
                  <a:pt x="347094" y="189810"/>
                </a:lnTo>
                <a:lnTo>
                  <a:pt x="312597" y="218102"/>
                </a:lnTo>
                <a:lnTo>
                  <a:pt x="279557" y="248038"/>
                </a:lnTo>
                <a:lnTo>
                  <a:pt x="248038" y="279557"/>
                </a:lnTo>
                <a:lnTo>
                  <a:pt x="218102" y="312597"/>
                </a:lnTo>
                <a:lnTo>
                  <a:pt x="189810" y="347094"/>
                </a:lnTo>
                <a:lnTo>
                  <a:pt x="163225" y="382987"/>
                </a:lnTo>
                <a:lnTo>
                  <a:pt x="138409" y="420213"/>
                </a:lnTo>
                <a:lnTo>
                  <a:pt x="115425" y="458711"/>
                </a:lnTo>
                <a:lnTo>
                  <a:pt x="94334" y="498418"/>
                </a:lnTo>
                <a:lnTo>
                  <a:pt x="75199" y="539272"/>
                </a:lnTo>
                <a:lnTo>
                  <a:pt x="58083" y="581211"/>
                </a:lnTo>
                <a:lnTo>
                  <a:pt x="43046" y="624171"/>
                </a:lnTo>
                <a:lnTo>
                  <a:pt x="30152" y="668092"/>
                </a:lnTo>
                <a:lnTo>
                  <a:pt x="19463" y="712911"/>
                </a:lnTo>
                <a:lnTo>
                  <a:pt x="11041" y="758566"/>
                </a:lnTo>
                <a:lnTo>
                  <a:pt x="4948" y="804994"/>
                </a:lnTo>
                <a:lnTo>
                  <a:pt x="1247" y="852133"/>
                </a:lnTo>
                <a:lnTo>
                  <a:pt x="0" y="899921"/>
                </a:lnTo>
                <a:lnTo>
                  <a:pt x="1247" y="947710"/>
                </a:lnTo>
                <a:lnTo>
                  <a:pt x="4948" y="994849"/>
                </a:lnTo>
                <a:lnTo>
                  <a:pt x="11041" y="1041277"/>
                </a:lnTo>
                <a:lnTo>
                  <a:pt x="19463" y="1086932"/>
                </a:lnTo>
                <a:lnTo>
                  <a:pt x="30152" y="1131751"/>
                </a:lnTo>
                <a:lnTo>
                  <a:pt x="43046" y="1175672"/>
                </a:lnTo>
                <a:lnTo>
                  <a:pt x="58083" y="1218632"/>
                </a:lnTo>
                <a:lnTo>
                  <a:pt x="75199" y="1260571"/>
                </a:lnTo>
                <a:lnTo>
                  <a:pt x="94334" y="1301425"/>
                </a:lnTo>
                <a:lnTo>
                  <a:pt x="115425" y="1341132"/>
                </a:lnTo>
                <a:lnTo>
                  <a:pt x="138409" y="1379630"/>
                </a:lnTo>
                <a:lnTo>
                  <a:pt x="163225" y="1416856"/>
                </a:lnTo>
                <a:lnTo>
                  <a:pt x="189810" y="1452749"/>
                </a:lnTo>
                <a:lnTo>
                  <a:pt x="218102" y="1487246"/>
                </a:lnTo>
                <a:lnTo>
                  <a:pt x="248038" y="1520286"/>
                </a:lnTo>
                <a:lnTo>
                  <a:pt x="279557" y="1551805"/>
                </a:lnTo>
                <a:lnTo>
                  <a:pt x="312597" y="1581741"/>
                </a:lnTo>
                <a:lnTo>
                  <a:pt x="347094" y="1610033"/>
                </a:lnTo>
                <a:lnTo>
                  <a:pt x="382987" y="1636618"/>
                </a:lnTo>
                <a:lnTo>
                  <a:pt x="420213" y="1661434"/>
                </a:lnTo>
                <a:lnTo>
                  <a:pt x="458711" y="1684418"/>
                </a:lnTo>
                <a:lnTo>
                  <a:pt x="498418" y="1705509"/>
                </a:lnTo>
                <a:lnTo>
                  <a:pt x="539272" y="1724644"/>
                </a:lnTo>
                <a:lnTo>
                  <a:pt x="581211" y="1741760"/>
                </a:lnTo>
                <a:lnTo>
                  <a:pt x="624171" y="1756797"/>
                </a:lnTo>
                <a:lnTo>
                  <a:pt x="668092" y="1769691"/>
                </a:lnTo>
                <a:lnTo>
                  <a:pt x="712911" y="1780380"/>
                </a:lnTo>
                <a:lnTo>
                  <a:pt x="758566" y="1788802"/>
                </a:lnTo>
                <a:lnTo>
                  <a:pt x="804994" y="1794895"/>
                </a:lnTo>
                <a:lnTo>
                  <a:pt x="852133" y="1798596"/>
                </a:lnTo>
                <a:lnTo>
                  <a:pt x="899921" y="1799843"/>
                </a:lnTo>
                <a:lnTo>
                  <a:pt x="947710" y="1798596"/>
                </a:lnTo>
                <a:lnTo>
                  <a:pt x="994849" y="1794895"/>
                </a:lnTo>
                <a:lnTo>
                  <a:pt x="1041277" y="1788802"/>
                </a:lnTo>
                <a:lnTo>
                  <a:pt x="1086932" y="1780380"/>
                </a:lnTo>
                <a:lnTo>
                  <a:pt x="1131751" y="1769691"/>
                </a:lnTo>
                <a:lnTo>
                  <a:pt x="1175672" y="1756797"/>
                </a:lnTo>
                <a:lnTo>
                  <a:pt x="1218632" y="1741760"/>
                </a:lnTo>
                <a:lnTo>
                  <a:pt x="1260571" y="1724644"/>
                </a:lnTo>
                <a:lnTo>
                  <a:pt x="1301425" y="1705509"/>
                </a:lnTo>
                <a:lnTo>
                  <a:pt x="1341132" y="1684418"/>
                </a:lnTo>
                <a:lnTo>
                  <a:pt x="1379630" y="1661434"/>
                </a:lnTo>
                <a:lnTo>
                  <a:pt x="1416856" y="1636618"/>
                </a:lnTo>
                <a:lnTo>
                  <a:pt x="1452749" y="1610033"/>
                </a:lnTo>
                <a:lnTo>
                  <a:pt x="1487246" y="1581741"/>
                </a:lnTo>
                <a:lnTo>
                  <a:pt x="1520286" y="1551805"/>
                </a:lnTo>
                <a:lnTo>
                  <a:pt x="1551805" y="1520286"/>
                </a:lnTo>
                <a:lnTo>
                  <a:pt x="1581741" y="1487246"/>
                </a:lnTo>
                <a:lnTo>
                  <a:pt x="1610033" y="1452749"/>
                </a:lnTo>
                <a:lnTo>
                  <a:pt x="1636618" y="1416856"/>
                </a:lnTo>
                <a:lnTo>
                  <a:pt x="1661434" y="1379630"/>
                </a:lnTo>
                <a:lnTo>
                  <a:pt x="1684418" y="1341132"/>
                </a:lnTo>
                <a:lnTo>
                  <a:pt x="1705509" y="1301425"/>
                </a:lnTo>
                <a:lnTo>
                  <a:pt x="1724644" y="1260571"/>
                </a:lnTo>
                <a:lnTo>
                  <a:pt x="1741760" y="1218632"/>
                </a:lnTo>
                <a:lnTo>
                  <a:pt x="1756797" y="1175672"/>
                </a:lnTo>
                <a:lnTo>
                  <a:pt x="1769691" y="1131751"/>
                </a:lnTo>
                <a:lnTo>
                  <a:pt x="1780380" y="1086932"/>
                </a:lnTo>
                <a:lnTo>
                  <a:pt x="1788802" y="1041277"/>
                </a:lnTo>
                <a:lnTo>
                  <a:pt x="1794895" y="994849"/>
                </a:lnTo>
                <a:lnTo>
                  <a:pt x="1798596" y="947710"/>
                </a:lnTo>
                <a:lnTo>
                  <a:pt x="1799844" y="899921"/>
                </a:lnTo>
                <a:lnTo>
                  <a:pt x="1798596" y="852133"/>
                </a:lnTo>
                <a:lnTo>
                  <a:pt x="1794895" y="804994"/>
                </a:lnTo>
                <a:lnTo>
                  <a:pt x="1788802" y="758566"/>
                </a:lnTo>
                <a:lnTo>
                  <a:pt x="1780380" y="712911"/>
                </a:lnTo>
                <a:lnTo>
                  <a:pt x="1769691" y="668092"/>
                </a:lnTo>
                <a:lnTo>
                  <a:pt x="1756797" y="624171"/>
                </a:lnTo>
                <a:lnTo>
                  <a:pt x="1741760" y="581211"/>
                </a:lnTo>
                <a:lnTo>
                  <a:pt x="1724644" y="539272"/>
                </a:lnTo>
                <a:lnTo>
                  <a:pt x="1705509" y="498418"/>
                </a:lnTo>
                <a:lnTo>
                  <a:pt x="1684418" y="458711"/>
                </a:lnTo>
                <a:lnTo>
                  <a:pt x="1661434" y="420213"/>
                </a:lnTo>
                <a:lnTo>
                  <a:pt x="1636618" y="382987"/>
                </a:lnTo>
                <a:lnTo>
                  <a:pt x="1610033" y="347094"/>
                </a:lnTo>
                <a:lnTo>
                  <a:pt x="1581741" y="312597"/>
                </a:lnTo>
                <a:lnTo>
                  <a:pt x="1551805" y="279557"/>
                </a:lnTo>
                <a:lnTo>
                  <a:pt x="1520286" y="248038"/>
                </a:lnTo>
                <a:lnTo>
                  <a:pt x="1487246" y="218102"/>
                </a:lnTo>
                <a:lnTo>
                  <a:pt x="1452749" y="189810"/>
                </a:lnTo>
                <a:lnTo>
                  <a:pt x="1416856" y="163225"/>
                </a:lnTo>
                <a:lnTo>
                  <a:pt x="1379630" y="138409"/>
                </a:lnTo>
                <a:lnTo>
                  <a:pt x="1341132" y="115425"/>
                </a:lnTo>
                <a:lnTo>
                  <a:pt x="1301425" y="94334"/>
                </a:lnTo>
                <a:lnTo>
                  <a:pt x="1260571" y="75199"/>
                </a:lnTo>
                <a:lnTo>
                  <a:pt x="1218632" y="58083"/>
                </a:lnTo>
                <a:lnTo>
                  <a:pt x="1175672" y="43046"/>
                </a:lnTo>
                <a:lnTo>
                  <a:pt x="1131751" y="30152"/>
                </a:lnTo>
                <a:lnTo>
                  <a:pt x="1086932" y="19463"/>
                </a:lnTo>
                <a:lnTo>
                  <a:pt x="1041277" y="11041"/>
                </a:lnTo>
                <a:lnTo>
                  <a:pt x="994849" y="4948"/>
                </a:lnTo>
                <a:lnTo>
                  <a:pt x="947710" y="1247"/>
                </a:lnTo>
                <a:lnTo>
                  <a:pt x="899921" y="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5"/>
          <p:cNvSpPr/>
          <p:nvPr/>
        </p:nvSpPr>
        <p:spPr>
          <a:xfrm>
            <a:off x="1689480" y="4028760"/>
            <a:ext cx="1800000" cy="1800000"/>
          </a:xfrm>
          <a:custGeom>
            <a:avLst/>
            <a:gdLst/>
            <a:ahLst/>
            <a:rect l="l" t="t" r="r" b="b"/>
            <a:pathLst>
              <a:path w="1800225" h="1800225">
                <a:moveTo>
                  <a:pt x="0" y="899921"/>
                </a:moveTo>
                <a:lnTo>
                  <a:pt x="1247" y="852133"/>
                </a:lnTo>
                <a:lnTo>
                  <a:pt x="4948" y="804994"/>
                </a:lnTo>
                <a:lnTo>
                  <a:pt x="11041" y="758566"/>
                </a:lnTo>
                <a:lnTo>
                  <a:pt x="19463" y="712911"/>
                </a:lnTo>
                <a:lnTo>
                  <a:pt x="30152" y="668092"/>
                </a:lnTo>
                <a:lnTo>
                  <a:pt x="43046" y="624171"/>
                </a:lnTo>
                <a:lnTo>
                  <a:pt x="58083" y="581211"/>
                </a:lnTo>
                <a:lnTo>
                  <a:pt x="75199" y="539272"/>
                </a:lnTo>
                <a:lnTo>
                  <a:pt x="94334" y="498418"/>
                </a:lnTo>
                <a:lnTo>
                  <a:pt x="115425" y="458711"/>
                </a:lnTo>
                <a:lnTo>
                  <a:pt x="138409" y="420213"/>
                </a:lnTo>
                <a:lnTo>
                  <a:pt x="163225" y="382987"/>
                </a:lnTo>
                <a:lnTo>
                  <a:pt x="189810" y="347094"/>
                </a:lnTo>
                <a:lnTo>
                  <a:pt x="218102" y="312597"/>
                </a:lnTo>
                <a:lnTo>
                  <a:pt x="248038" y="279557"/>
                </a:lnTo>
                <a:lnTo>
                  <a:pt x="279557" y="248038"/>
                </a:lnTo>
                <a:lnTo>
                  <a:pt x="312597" y="218102"/>
                </a:lnTo>
                <a:lnTo>
                  <a:pt x="347094" y="189810"/>
                </a:lnTo>
                <a:lnTo>
                  <a:pt x="382987" y="163225"/>
                </a:lnTo>
                <a:lnTo>
                  <a:pt x="420213" y="138409"/>
                </a:lnTo>
                <a:lnTo>
                  <a:pt x="458711" y="115425"/>
                </a:lnTo>
                <a:lnTo>
                  <a:pt x="498418" y="94334"/>
                </a:lnTo>
                <a:lnTo>
                  <a:pt x="539272" y="75199"/>
                </a:lnTo>
                <a:lnTo>
                  <a:pt x="581211" y="58083"/>
                </a:lnTo>
                <a:lnTo>
                  <a:pt x="624171" y="43046"/>
                </a:lnTo>
                <a:lnTo>
                  <a:pt x="668092" y="30152"/>
                </a:lnTo>
                <a:lnTo>
                  <a:pt x="712911" y="19463"/>
                </a:lnTo>
                <a:lnTo>
                  <a:pt x="758566" y="11041"/>
                </a:lnTo>
                <a:lnTo>
                  <a:pt x="804994" y="4948"/>
                </a:lnTo>
                <a:lnTo>
                  <a:pt x="852133" y="1247"/>
                </a:lnTo>
                <a:lnTo>
                  <a:pt x="899921" y="0"/>
                </a:lnTo>
                <a:lnTo>
                  <a:pt x="947710" y="1247"/>
                </a:lnTo>
                <a:lnTo>
                  <a:pt x="994849" y="4948"/>
                </a:lnTo>
                <a:lnTo>
                  <a:pt x="1041277" y="11041"/>
                </a:lnTo>
                <a:lnTo>
                  <a:pt x="1086932" y="19463"/>
                </a:lnTo>
                <a:lnTo>
                  <a:pt x="1131751" y="30152"/>
                </a:lnTo>
                <a:lnTo>
                  <a:pt x="1175672" y="43046"/>
                </a:lnTo>
                <a:lnTo>
                  <a:pt x="1218632" y="58083"/>
                </a:lnTo>
                <a:lnTo>
                  <a:pt x="1260571" y="75199"/>
                </a:lnTo>
                <a:lnTo>
                  <a:pt x="1301425" y="94334"/>
                </a:lnTo>
                <a:lnTo>
                  <a:pt x="1341132" y="115425"/>
                </a:lnTo>
                <a:lnTo>
                  <a:pt x="1379630" y="138409"/>
                </a:lnTo>
                <a:lnTo>
                  <a:pt x="1416856" y="163225"/>
                </a:lnTo>
                <a:lnTo>
                  <a:pt x="1452749" y="189810"/>
                </a:lnTo>
                <a:lnTo>
                  <a:pt x="1487246" y="218102"/>
                </a:lnTo>
                <a:lnTo>
                  <a:pt x="1520286" y="248038"/>
                </a:lnTo>
                <a:lnTo>
                  <a:pt x="1551805" y="279557"/>
                </a:lnTo>
                <a:lnTo>
                  <a:pt x="1581741" y="312597"/>
                </a:lnTo>
                <a:lnTo>
                  <a:pt x="1610033" y="347094"/>
                </a:lnTo>
                <a:lnTo>
                  <a:pt x="1636618" y="382987"/>
                </a:lnTo>
                <a:lnTo>
                  <a:pt x="1661434" y="420213"/>
                </a:lnTo>
                <a:lnTo>
                  <a:pt x="1684418" y="458711"/>
                </a:lnTo>
                <a:lnTo>
                  <a:pt x="1705509" y="498418"/>
                </a:lnTo>
                <a:lnTo>
                  <a:pt x="1724644" y="539272"/>
                </a:lnTo>
                <a:lnTo>
                  <a:pt x="1741760" y="581211"/>
                </a:lnTo>
                <a:lnTo>
                  <a:pt x="1756797" y="624171"/>
                </a:lnTo>
                <a:lnTo>
                  <a:pt x="1769691" y="668092"/>
                </a:lnTo>
                <a:lnTo>
                  <a:pt x="1780380" y="712911"/>
                </a:lnTo>
                <a:lnTo>
                  <a:pt x="1788802" y="758566"/>
                </a:lnTo>
                <a:lnTo>
                  <a:pt x="1794895" y="804994"/>
                </a:lnTo>
                <a:lnTo>
                  <a:pt x="1798596" y="852133"/>
                </a:lnTo>
                <a:lnTo>
                  <a:pt x="1799844" y="899921"/>
                </a:lnTo>
                <a:lnTo>
                  <a:pt x="1798596" y="947710"/>
                </a:lnTo>
                <a:lnTo>
                  <a:pt x="1794895" y="994849"/>
                </a:lnTo>
                <a:lnTo>
                  <a:pt x="1788802" y="1041277"/>
                </a:lnTo>
                <a:lnTo>
                  <a:pt x="1780380" y="1086932"/>
                </a:lnTo>
                <a:lnTo>
                  <a:pt x="1769691" y="1131751"/>
                </a:lnTo>
                <a:lnTo>
                  <a:pt x="1756797" y="1175672"/>
                </a:lnTo>
                <a:lnTo>
                  <a:pt x="1741760" y="1218632"/>
                </a:lnTo>
                <a:lnTo>
                  <a:pt x="1724644" y="1260571"/>
                </a:lnTo>
                <a:lnTo>
                  <a:pt x="1705509" y="1301425"/>
                </a:lnTo>
                <a:lnTo>
                  <a:pt x="1684418" y="1341132"/>
                </a:lnTo>
                <a:lnTo>
                  <a:pt x="1661434" y="1379630"/>
                </a:lnTo>
                <a:lnTo>
                  <a:pt x="1636618" y="1416856"/>
                </a:lnTo>
                <a:lnTo>
                  <a:pt x="1610033" y="1452749"/>
                </a:lnTo>
                <a:lnTo>
                  <a:pt x="1581741" y="1487246"/>
                </a:lnTo>
                <a:lnTo>
                  <a:pt x="1551805" y="1520286"/>
                </a:lnTo>
                <a:lnTo>
                  <a:pt x="1520286" y="1551805"/>
                </a:lnTo>
                <a:lnTo>
                  <a:pt x="1487246" y="1581741"/>
                </a:lnTo>
                <a:lnTo>
                  <a:pt x="1452749" y="1610033"/>
                </a:lnTo>
                <a:lnTo>
                  <a:pt x="1416856" y="1636618"/>
                </a:lnTo>
                <a:lnTo>
                  <a:pt x="1379630" y="1661434"/>
                </a:lnTo>
                <a:lnTo>
                  <a:pt x="1341132" y="1684418"/>
                </a:lnTo>
                <a:lnTo>
                  <a:pt x="1301425" y="1705509"/>
                </a:lnTo>
                <a:lnTo>
                  <a:pt x="1260571" y="1724644"/>
                </a:lnTo>
                <a:lnTo>
                  <a:pt x="1218632" y="1741760"/>
                </a:lnTo>
                <a:lnTo>
                  <a:pt x="1175672" y="1756797"/>
                </a:lnTo>
                <a:lnTo>
                  <a:pt x="1131751" y="1769691"/>
                </a:lnTo>
                <a:lnTo>
                  <a:pt x="1086932" y="1780380"/>
                </a:lnTo>
                <a:lnTo>
                  <a:pt x="1041277" y="1788802"/>
                </a:lnTo>
                <a:lnTo>
                  <a:pt x="994849" y="1794895"/>
                </a:lnTo>
                <a:lnTo>
                  <a:pt x="947710" y="1798596"/>
                </a:lnTo>
                <a:lnTo>
                  <a:pt x="899921" y="1799843"/>
                </a:lnTo>
                <a:lnTo>
                  <a:pt x="852133" y="1798596"/>
                </a:lnTo>
                <a:lnTo>
                  <a:pt x="804994" y="1794895"/>
                </a:lnTo>
                <a:lnTo>
                  <a:pt x="758566" y="1788802"/>
                </a:lnTo>
                <a:lnTo>
                  <a:pt x="712911" y="1780380"/>
                </a:lnTo>
                <a:lnTo>
                  <a:pt x="668092" y="1769691"/>
                </a:lnTo>
                <a:lnTo>
                  <a:pt x="624171" y="1756797"/>
                </a:lnTo>
                <a:lnTo>
                  <a:pt x="581211" y="1741760"/>
                </a:lnTo>
                <a:lnTo>
                  <a:pt x="539272" y="1724644"/>
                </a:lnTo>
                <a:lnTo>
                  <a:pt x="498418" y="1705509"/>
                </a:lnTo>
                <a:lnTo>
                  <a:pt x="458711" y="1684418"/>
                </a:lnTo>
                <a:lnTo>
                  <a:pt x="420213" y="1661434"/>
                </a:lnTo>
                <a:lnTo>
                  <a:pt x="382987" y="1636618"/>
                </a:lnTo>
                <a:lnTo>
                  <a:pt x="347094" y="1610033"/>
                </a:lnTo>
                <a:lnTo>
                  <a:pt x="312597" y="1581741"/>
                </a:lnTo>
                <a:lnTo>
                  <a:pt x="279557" y="1551805"/>
                </a:lnTo>
                <a:lnTo>
                  <a:pt x="248038" y="1520286"/>
                </a:lnTo>
                <a:lnTo>
                  <a:pt x="218102" y="1487246"/>
                </a:lnTo>
                <a:lnTo>
                  <a:pt x="189810" y="1452749"/>
                </a:lnTo>
                <a:lnTo>
                  <a:pt x="163225" y="1416856"/>
                </a:lnTo>
                <a:lnTo>
                  <a:pt x="138409" y="1379630"/>
                </a:lnTo>
                <a:lnTo>
                  <a:pt x="115425" y="1341132"/>
                </a:lnTo>
                <a:lnTo>
                  <a:pt x="94334" y="1301425"/>
                </a:lnTo>
                <a:lnTo>
                  <a:pt x="75199" y="1260571"/>
                </a:lnTo>
                <a:lnTo>
                  <a:pt x="58083" y="1218632"/>
                </a:lnTo>
                <a:lnTo>
                  <a:pt x="43046" y="1175672"/>
                </a:lnTo>
                <a:lnTo>
                  <a:pt x="30152" y="1131751"/>
                </a:lnTo>
                <a:lnTo>
                  <a:pt x="19463" y="1086932"/>
                </a:lnTo>
                <a:lnTo>
                  <a:pt x="11041" y="1041277"/>
                </a:lnTo>
                <a:lnTo>
                  <a:pt x="4948" y="994849"/>
                </a:lnTo>
                <a:lnTo>
                  <a:pt x="1247" y="947710"/>
                </a:lnTo>
                <a:lnTo>
                  <a:pt x="0" y="899921"/>
                </a:lnTo>
                <a:close/>
              </a:path>
            </a:pathLst>
          </a:custGeom>
          <a:noFill/>
          <a:ln w="1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6"/>
          <p:cNvSpPr/>
          <p:nvPr/>
        </p:nvSpPr>
        <p:spPr>
          <a:xfrm>
            <a:off x="2065320" y="4530600"/>
            <a:ext cx="10468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275760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 </a:t>
            </a: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joina</a:t>
            </a:r>
            <a:r>
              <a:rPr b="1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CustomShape 7"/>
          <p:cNvSpPr/>
          <p:nvPr/>
        </p:nvSpPr>
        <p:spPr>
          <a:xfrm>
            <a:off x="8976960" y="4028760"/>
            <a:ext cx="1800000" cy="1800000"/>
          </a:xfrm>
          <a:custGeom>
            <a:avLst/>
            <a:gdLst/>
            <a:ahLst/>
            <a:rect l="l" t="t" r="r" b="b"/>
            <a:pathLst>
              <a:path w="1800225" h="1800225">
                <a:moveTo>
                  <a:pt x="899922" y="0"/>
                </a:moveTo>
                <a:lnTo>
                  <a:pt x="852133" y="1247"/>
                </a:lnTo>
                <a:lnTo>
                  <a:pt x="804994" y="4948"/>
                </a:lnTo>
                <a:lnTo>
                  <a:pt x="758566" y="11041"/>
                </a:lnTo>
                <a:lnTo>
                  <a:pt x="712911" y="19463"/>
                </a:lnTo>
                <a:lnTo>
                  <a:pt x="668092" y="30152"/>
                </a:lnTo>
                <a:lnTo>
                  <a:pt x="624171" y="43046"/>
                </a:lnTo>
                <a:lnTo>
                  <a:pt x="581211" y="58083"/>
                </a:lnTo>
                <a:lnTo>
                  <a:pt x="539272" y="75199"/>
                </a:lnTo>
                <a:lnTo>
                  <a:pt x="498418" y="94334"/>
                </a:lnTo>
                <a:lnTo>
                  <a:pt x="458711" y="115425"/>
                </a:lnTo>
                <a:lnTo>
                  <a:pt x="420213" y="138409"/>
                </a:lnTo>
                <a:lnTo>
                  <a:pt x="382987" y="163225"/>
                </a:lnTo>
                <a:lnTo>
                  <a:pt x="347094" y="189810"/>
                </a:lnTo>
                <a:lnTo>
                  <a:pt x="312597" y="218102"/>
                </a:lnTo>
                <a:lnTo>
                  <a:pt x="279557" y="248038"/>
                </a:lnTo>
                <a:lnTo>
                  <a:pt x="248038" y="279557"/>
                </a:lnTo>
                <a:lnTo>
                  <a:pt x="218102" y="312597"/>
                </a:lnTo>
                <a:lnTo>
                  <a:pt x="189810" y="347094"/>
                </a:lnTo>
                <a:lnTo>
                  <a:pt x="163225" y="382987"/>
                </a:lnTo>
                <a:lnTo>
                  <a:pt x="138409" y="420213"/>
                </a:lnTo>
                <a:lnTo>
                  <a:pt x="115425" y="458711"/>
                </a:lnTo>
                <a:lnTo>
                  <a:pt x="94334" y="498418"/>
                </a:lnTo>
                <a:lnTo>
                  <a:pt x="75199" y="539272"/>
                </a:lnTo>
                <a:lnTo>
                  <a:pt x="58083" y="581211"/>
                </a:lnTo>
                <a:lnTo>
                  <a:pt x="43046" y="624171"/>
                </a:lnTo>
                <a:lnTo>
                  <a:pt x="30152" y="668092"/>
                </a:lnTo>
                <a:lnTo>
                  <a:pt x="19463" y="712911"/>
                </a:lnTo>
                <a:lnTo>
                  <a:pt x="11041" y="758566"/>
                </a:lnTo>
                <a:lnTo>
                  <a:pt x="4948" y="804994"/>
                </a:lnTo>
                <a:lnTo>
                  <a:pt x="1247" y="852133"/>
                </a:lnTo>
                <a:lnTo>
                  <a:pt x="0" y="899921"/>
                </a:lnTo>
                <a:lnTo>
                  <a:pt x="1247" y="947710"/>
                </a:lnTo>
                <a:lnTo>
                  <a:pt x="4948" y="994849"/>
                </a:lnTo>
                <a:lnTo>
                  <a:pt x="11041" y="1041277"/>
                </a:lnTo>
                <a:lnTo>
                  <a:pt x="19463" y="1086932"/>
                </a:lnTo>
                <a:lnTo>
                  <a:pt x="30152" y="1131751"/>
                </a:lnTo>
                <a:lnTo>
                  <a:pt x="43046" y="1175672"/>
                </a:lnTo>
                <a:lnTo>
                  <a:pt x="58083" y="1218632"/>
                </a:lnTo>
                <a:lnTo>
                  <a:pt x="75199" y="1260571"/>
                </a:lnTo>
                <a:lnTo>
                  <a:pt x="94334" y="1301425"/>
                </a:lnTo>
                <a:lnTo>
                  <a:pt x="115425" y="1341132"/>
                </a:lnTo>
                <a:lnTo>
                  <a:pt x="138409" y="1379630"/>
                </a:lnTo>
                <a:lnTo>
                  <a:pt x="163225" y="1416856"/>
                </a:lnTo>
                <a:lnTo>
                  <a:pt x="189810" y="1452749"/>
                </a:lnTo>
                <a:lnTo>
                  <a:pt x="218102" y="1487246"/>
                </a:lnTo>
                <a:lnTo>
                  <a:pt x="248038" y="1520286"/>
                </a:lnTo>
                <a:lnTo>
                  <a:pt x="279557" y="1551805"/>
                </a:lnTo>
                <a:lnTo>
                  <a:pt x="312597" y="1581741"/>
                </a:lnTo>
                <a:lnTo>
                  <a:pt x="347094" y="1610033"/>
                </a:lnTo>
                <a:lnTo>
                  <a:pt x="382987" y="1636618"/>
                </a:lnTo>
                <a:lnTo>
                  <a:pt x="420213" y="1661434"/>
                </a:lnTo>
                <a:lnTo>
                  <a:pt x="458711" y="1684418"/>
                </a:lnTo>
                <a:lnTo>
                  <a:pt x="498418" y="1705509"/>
                </a:lnTo>
                <a:lnTo>
                  <a:pt x="539272" y="1724644"/>
                </a:lnTo>
                <a:lnTo>
                  <a:pt x="581211" y="1741760"/>
                </a:lnTo>
                <a:lnTo>
                  <a:pt x="624171" y="1756797"/>
                </a:lnTo>
                <a:lnTo>
                  <a:pt x="668092" y="1769691"/>
                </a:lnTo>
                <a:lnTo>
                  <a:pt x="712911" y="1780380"/>
                </a:lnTo>
                <a:lnTo>
                  <a:pt x="758566" y="1788802"/>
                </a:lnTo>
                <a:lnTo>
                  <a:pt x="804994" y="1794895"/>
                </a:lnTo>
                <a:lnTo>
                  <a:pt x="852133" y="1798596"/>
                </a:lnTo>
                <a:lnTo>
                  <a:pt x="899922" y="1799843"/>
                </a:lnTo>
                <a:lnTo>
                  <a:pt x="947710" y="1798596"/>
                </a:lnTo>
                <a:lnTo>
                  <a:pt x="994849" y="1794895"/>
                </a:lnTo>
                <a:lnTo>
                  <a:pt x="1041277" y="1788802"/>
                </a:lnTo>
                <a:lnTo>
                  <a:pt x="1086932" y="1780380"/>
                </a:lnTo>
                <a:lnTo>
                  <a:pt x="1131751" y="1769691"/>
                </a:lnTo>
                <a:lnTo>
                  <a:pt x="1175672" y="1756797"/>
                </a:lnTo>
                <a:lnTo>
                  <a:pt x="1218632" y="1741760"/>
                </a:lnTo>
                <a:lnTo>
                  <a:pt x="1260571" y="1724644"/>
                </a:lnTo>
                <a:lnTo>
                  <a:pt x="1301425" y="1705509"/>
                </a:lnTo>
                <a:lnTo>
                  <a:pt x="1341132" y="1684418"/>
                </a:lnTo>
                <a:lnTo>
                  <a:pt x="1379630" y="1661434"/>
                </a:lnTo>
                <a:lnTo>
                  <a:pt x="1416856" y="1636618"/>
                </a:lnTo>
                <a:lnTo>
                  <a:pt x="1452749" y="1610033"/>
                </a:lnTo>
                <a:lnTo>
                  <a:pt x="1487246" y="1581741"/>
                </a:lnTo>
                <a:lnTo>
                  <a:pt x="1520286" y="1551805"/>
                </a:lnTo>
                <a:lnTo>
                  <a:pt x="1551805" y="1520286"/>
                </a:lnTo>
                <a:lnTo>
                  <a:pt x="1581741" y="1487246"/>
                </a:lnTo>
                <a:lnTo>
                  <a:pt x="1610033" y="1452749"/>
                </a:lnTo>
                <a:lnTo>
                  <a:pt x="1636618" y="1416856"/>
                </a:lnTo>
                <a:lnTo>
                  <a:pt x="1661434" y="1379630"/>
                </a:lnTo>
                <a:lnTo>
                  <a:pt x="1684418" y="1341132"/>
                </a:lnTo>
                <a:lnTo>
                  <a:pt x="1705509" y="1301425"/>
                </a:lnTo>
                <a:lnTo>
                  <a:pt x="1724644" y="1260571"/>
                </a:lnTo>
                <a:lnTo>
                  <a:pt x="1741760" y="1218632"/>
                </a:lnTo>
                <a:lnTo>
                  <a:pt x="1756797" y="1175672"/>
                </a:lnTo>
                <a:lnTo>
                  <a:pt x="1769691" y="1131751"/>
                </a:lnTo>
                <a:lnTo>
                  <a:pt x="1780380" y="1086932"/>
                </a:lnTo>
                <a:lnTo>
                  <a:pt x="1788802" y="1041277"/>
                </a:lnTo>
                <a:lnTo>
                  <a:pt x="1794895" y="994849"/>
                </a:lnTo>
                <a:lnTo>
                  <a:pt x="1798596" y="947710"/>
                </a:lnTo>
                <a:lnTo>
                  <a:pt x="1799844" y="899921"/>
                </a:lnTo>
                <a:lnTo>
                  <a:pt x="1798596" y="852133"/>
                </a:lnTo>
                <a:lnTo>
                  <a:pt x="1794895" y="804994"/>
                </a:lnTo>
                <a:lnTo>
                  <a:pt x="1788802" y="758566"/>
                </a:lnTo>
                <a:lnTo>
                  <a:pt x="1780380" y="712911"/>
                </a:lnTo>
                <a:lnTo>
                  <a:pt x="1769691" y="668092"/>
                </a:lnTo>
                <a:lnTo>
                  <a:pt x="1756797" y="624171"/>
                </a:lnTo>
                <a:lnTo>
                  <a:pt x="1741760" y="581211"/>
                </a:lnTo>
                <a:lnTo>
                  <a:pt x="1724644" y="539272"/>
                </a:lnTo>
                <a:lnTo>
                  <a:pt x="1705509" y="498418"/>
                </a:lnTo>
                <a:lnTo>
                  <a:pt x="1684418" y="458711"/>
                </a:lnTo>
                <a:lnTo>
                  <a:pt x="1661434" y="420213"/>
                </a:lnTo>
                <a:lnTo>
                  <a:pt x="1636618" y="382987"/>
                </a:lnTo>
                <a:lnTo>
                  <a:pt x="1610033" y="347094"/>
                </a:lnTo>
                <a:lnTo>
                  <a:pt x="1581741" y="312597"/>
                </a:lnTo>
                <a:lnTo>
                  <a:pt x="1551805" y="279557"/>
                </a:lnTo>
                <a:lnTo>
                  <a:pt x="1520286" y="248038"/>
                </a:lnTo>
                <a:lnTo>
                  <a:pt x="1487246" y="218102"/>
                </a:lnTo>
                <a:lnTo>
                  <a:pt x="1452749" y="189810"/>
                </a:lnTo>
                <a:lnTo>
                  <a:pt x="1416856" y="163225"/>
                </a:lnTo>
                <a:lnTo>
                  <a:pt x="1379630" y="138409"/>
                </a:lnTo>
                <a:lnTo>
                  <a:pt x="1341132" y="115425"/>
                </a:lnTo>
                <a:lnTo>
                  <a:pt x="1301425" y="94334"/>
                </a:lnTo>
                <a:lnTo>
                  <a:pt x="1260571" y="75199"/>
                </a:lnTo>
                <a:lnTo>
                  <a:pt x="1218632" y="58083"/>
                </a:lnTo>
                <a:lnTo>
                  <a:pt x="1175672" y="43046"/>
                </a:lnTo>
                <a:lnTo>
                  <a:pt x="1131751" y="30152"/>
                </a:lnTo>
                <a:lnTo>
                  <a:pt x="1086932" y="19463"/>
                </a:lnTo>
                <a:lnTo>
                  <a:pt x="1041277" y="11041"/>
                </a:lnTo>
                <a:lnTo>
                  <a:pt x="994849" y="4948"/>
                </a:lnTo>
                <a:lnTo>
                  <a:pt x="947710" y="1247"/>
                </a:lnTo>
                <a:lnTo>
                  <a:pt x="899922" y="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8"/>
          <p:cNvSpPr/>
          <p:nvPr/>
        </p:nvSpPr>
        <p:spPr>
          <a:xfrm>
            <a:off x="8976960" y="4028760"/>
            <a:ext cx="1800000" cy="1800000"/>
          </a:xfrm>
          <a:custGeom>
            <a:avLst/>
            <a:gdLst/>
            <a:ahLst/>
            <a:rect l="l" t="t" r="r" b="b"/>
            <a:pathLst>
              <a:path w="1800225" h="1800225">
                <a:moveTo>
                  <a:pt x="0" y="899921"/>
                </a:moveTo>
                <a:lnTo>
                  <a:pt x="1247" y="852133"/>
                </a:lnTo>
                <a:lnTo>
                  <a:pt x="4948" y="804994"/>
                </a:lnTo>
                <a:lnTo>
                  <a:pt x="11041" y="758566"/>
                </a:lnTo>
                <a:lnTo>
                  <a:pt x="19463" y="712911"/>
                </a:lnTo>
                <a:lnTo>
                  <a:pt x="30152" y="668092"/>
                </a:lnTo>
                <a:lnTo>
                  <a:pt x="43046" y="624171"/>
                </a:lnTo>
                <a:lnTo>
                  <a:pt x="58083" y="581211"/>
                </a:lnTo>
                <a:lnTo>
                  <a:pt x="75199" y="539272"/>
                </a:lnTo>
                <a:lnTo>
                  <a:pt x="94334" y="498418"/>
                </a:lnTo>
                <a:lnTo>
                  <a:pt x="115425" y="458711"/>
                </a:lnTo>
                <a:lnTo>
                  <a:pt x="138409" y="420213"/>
                </a:lnTo>
                <a:lnTo>
                  <a:pt x="163225" y="382987"/>
                </a:lnTo>
                <a:lnTo>
                  <a:pt x="189810" y="347094"/>
                </a:lnTo>
                <a:lnTo>
                  <a:pt x="218102" y="312597"/>
                </a:lnTo>
                <a:lnTo>
                  <a:pt x="248038" y="279557"/>
                </a:lnTo>
                <a:lnTo>
                  <a:pt x="279557" y="248038"/>
                </a:lnTo>
                <a:lnTo>
                  <a:pt x="312597" y="218102"/>
                </a:lnTo>
                <a:lnTo>
                  <a:pt x="347094" y="189810"/>
                </a:lnTo>
                <a:lnTo>
                  <a:pt x="382987" y="163225"/>
                </a:lnTo>
                <a:lnTo>
                  <a:pt x="420213" y="138409"/>
                </a:lnTo>
                <a:lnTo>
                  <a:pt x="458711" y="115425"/>
                </a:lnTo>
                <a:lnTo>
                  <a:pt x="498418" y="94334"/>
                </a:lnTo>
                <a:lnTo>
                  <a:pt x="539272" y="75199"/>
                </a:lnTo>
                <a:lnTo>
                  <a:pt x="581211" y="58083"/>
                </a:lnTo>
                <a:lnTo>
                  <a:pt x="624171" y="43046"/>
                </a:lnTo>
                <a:lnTo>
                  <a:pt x="668092" y="30152"/>
                </a:lnTo>
                <a:lnTo>
                  <a:pt x="712911" y="19463"/>
                </a:lnTo>
                <a:lnTo>
                  <a:pt x="758566" y="11041"/>
                </a:lnTo>
                <a:lnTo>
                  <a:pt x="804994" y="4948"/>
                </a:lnTo>
                <a:lnTo>
                  <a:pt x="852133" y="1247"/>
                </a:lnTo>
                <a:lnTo>
                  <a:pt x="899922" y="0"/>
                </a:lnTo>
                <a:lnTo>
                  <a:pt x="947710" y="1247"/>
                </a:lnTo>
                <a:lnTo>
                  <a:pt x="994849" y="4948"/>
                </a:lnTo>
                <a:lnTo>
                  <a:pt x="1041277" y="11041"/>
                </a:lnTo>
                <a:lnTo>
                  <a:pt x="1086932" y="19463"/>
                </a:lnTo>
                <a:lnTo>
                  <a:pt x="1131751" y="30152"/>
                </a:lnTo>
                <a:lnTo>
                  <a:pt x="1175672" y="43046"/>
                </a:lnTo>
                <a:lnTo>
                  <a:pt x="1218632" y="58083"/>
                </a:lnTo>
                <a:lnTo>
                  <a:pt x="1260571" y="75199"/>
                </a:lnTo>
                <a:lnTo>
                  <a:pt x="1301425" y="94334"/>
                </a:lnTo>
                <a:lnTo>
                  <a:pt x="1341132" y="115425"/>
                </a:lnTo>
                <a:lnTo>
                  <a:pt x="1379630" y="138409"/>
                </a:lnTo>
                <a:lnTo>
                  <a:pt x="1416856" y="163225"/>
                </a:lnTo>
                <a:lnTo>
                  <a:pt x="1452749" y="189810"/>
                </a:lnTo>
                <a:lnTo>
                  <a:pt x="1487246" y="218102"/>
                </a:lnTo>
                <a:lnTo>
                  <a:pt x="1520286" y="248038"/>
                </a:lnTo>
                <a:lnTo>
                  <a:pt x="1551805" y="279557"/>
                </a:lnTo>
                <a:lnTo>
                  <a:pt x="1581741" y="312597"/>
                </a:lnTo>
                <a:lnTo>
                  <a:pt x="1610033" y="347094"/>
                </a:lnTo>
                <a:lnTo>
                  <a:pt x="1636618" y="382987"/>
                </a:lnTo>
                <a:lnTo>
                  <a:pt x="1661434" y="420213"/>
                </a:lnTo>
                <a:lnTo>
                  <a:pt x="1684418" y="458711"/>
                </a:lnTo>
                <a:lnTo>
                  <a:pt x="1705509" y="498418"/>
                </a:lnTo>
                <a:lnTo>
                  <a:pt x="1724644" y="539272"/>
                </a:lnTo>
                <a:lnTo>
                  <a:pt x="1741760" y="581211"/>
                </a:lnTo>
                <a:lnTo>
                  <a:pt x="1756797" y="624171"/>
                </a:lnTo>
                <a:lnTo>
                  <a:pt x="1769691" y="668092"/>
                </a:lnTo>
                <a:lnTo>
                  <a:pt x="1780380" y="712911"/>
                </a:lnTo>
                <a:lnTo>
                  <a:pt x="1788802" y="758566"/>
                </a:lnTo>
                <a:lnTo>
                  <a:pt x="1794895" y="804994"/>
                </a:lnTo>
                <a:lnTo>
                  <a:pt x="1798596" y="852133"/>
                </a:lnTo>
                <a:lnTo>
                  <a:pt x="1799844" y="899921"/>
                </a:lnTo>
                <a:lnTo>
                  <a:pt x="1798596" y="947710"/>
                </a:lnTo>
                <a:lnTo>
                  <a:pt x="1794895" y="994849"/>
                </a:lnTo>
                <a:lnTo>
                  <a:pt x="1788802" y="1041277"/>
                </a:lnTo>
                <a:lnTo>
                  <a:pt x="1780380" y="1086932"/>
                </a:lnTo>
                <a:lnTo>
                  <a:pt x="1769691" y="1131751"/>
                </a:lnTo>
                <a:lnTo>
                  <a:pt x="1756797" y="1175672"/>
                </a:lnTo>
                <a:lnTo>
                  <a:pt x="1741760" y="1218632"/>
                </a:lnTo>
                <a:lnTo>
                  <a:pt x="1724644" y="1260571"/>
                </a:lnTo>
                <a:lnTo>
                  <a:pt x="1705509" y="1301425"/>
                </a:lnTo>
                <a:lnTo>
                  <a:pt x="1684418" y="1341132"/>
                </a:lnTo>
                <a:lnTo>
                  <a:pt x="1661434" y="1379630"/>
                </a:lnTo>
                <a:lnTo>
                  <a:pt x="1636618" y="1416856"/>
                </a:lnTo>
                <a:lnTo>
                  <a:pt x="1610033" y="1452749"/>
                </a:lnTo>
                <a:lnTo>
                  <a:pt x="1581741" y="1487246"/>
                </a:lnTo>
                <a:lnTo>
                  <a:pt x="1551805" y="1520286"/>
                </a:lnTo>
                <a:lnTo>
                  <a:pt x="1520286" y="1551805"/>
                </a:lnTo>
                <a:lnTo>
                  <a:pt x="1487246" y="1581741"/>
                </a:lnTo>
                <a:lnTo>
                  <a:pt x="1452749" y="1610033"/>
                </a:lnTo>
                <a:lnTo>
                  <a:pt x="1416856" y="1636618"/>
                </a:lnTo>
                <a:lnTo>
                  <a:pt x="1379630" y="1661434"/>
                </a:lnTo>
                <a:lnTo>
                  <a:pt x="1341132" y="1684418"/>
                </a:lnTo>
                <a:lnTo>
                  <a:pt x="1301425" y="1705509"/>
                </a:lnTo>
                <a:lnTo>
                  <a:pt x="1260571" y="1724644"/>
                </a:lnTo>
                <a:lnTo>
                  <a:pt x="1218632" y="1741760"/>
                </a:lnTo>
                <a:lnTo>
                  <a:pt x="1175672" y="1756797"/>
                </a:lnTo>
                <a:lnTo>
                  <a:pt x="1131751" y="1769691"/>
                </a:lnTo>
                <a:lnTo>
                  <a:pt x="1086932" y="1780380"/>
                </a:lnTo>
                <a:lnTo>
                  <a:pt x="1041277" y="1788802"/>
                </a:lnTo>
                <a:lnTo>
                  <a:pt x="994849" y="1794895"/>
                </a:lnTo>
                <a:lnTo>
                  <a:pt x="947710" y="1798596"/>
                </a:lnTo>
                <a:lnTo>
                  <a:pt x="899922" y="1799843"/>
                </a:lnTo>
                <a:lnTo>
                  <a:pt x="852133" y="1798596"/>
                </a:lnTo>
                <a:lnTo>
                  <a:pt x="804994" y="1794895"/>
                </a:lnTo>
                <a:lnTo>
                  <a:pt x="758566" y="1788802"/>
                </a:lnTo>
                <a:lnTo>
                  <a:pt x="712911" y="1780380"/>
                </a:lnTo>
                <a:lnTo>
                  <a:pt x="668092" y="1769691"/>
                </a:lnTo>
                <a:lnTo>
                  <a:pt x="624171" y="1756797"/>
                </a:lnTo>
                <a:lnTo>
                  <a:pt x="581211" y="1741760"/>
                </a:lnTo>
                <a:lnTo>
                  <a:pt x="539272" y="1724644"/>
                </a:lnTo>
                <a:lnTo>
                  <a:pt x="498418" y="1705509"/>
                </a:lnTo>
                <a:lnTo>
                  <a:pt x="458711" y="1684418"/>
                </a:lnTo>
                <a:lnTo>
                  <a:pt x="420213" y="1661434"/>
                </a:lnTo>
                <a:lnTo>
                  <a:pt x="382987" y="1636618"/>
                </a:lnTo>
                <a:lnTo>
                  <a:pt x="347094" y="1610033"/>
                </a:lnTo>
                <a:lnTo>
                  <a:pt x="312597" y="1581741"/>
                </a:lnTo>
                <a:lnTo>
                  <a:pt x="279557" y="1551805"/>
                </a:lnTo>
                <a:lnTo>
                  <a:pt x="248038" y="1520286"/>
                </a:lnTo>
                <a:lnTo>
                  <a:pt x="218102" y="1487246"/>
                </a:lnTo>
                <a:lnTo>
                  <a:pt x="189810" y="1452749"/>
                </a:lnTo>
                <a:lnTo>
                  <a:pt x="163225" y="1416856"/>
                </a:lnTo>
                <a:lnTo>
                  <a:pt x="138409" y="1379630"/>
                </a:lnTo>
                <a:lnTo>
                  <a:pt x="115425" y="1341132"/>
                </a:lnTo>
                <a:lnTo>
                  <a:pt x="94334" y="1301425"/>
                </a:lnTo>
                <a:lnTo>
                  <a:pt x="75199" y="1260571"/>
                </a:lnTo>
                <a:lnTo>
                  <a:pt x="58083" y="1218632"/>
                </a:lnTo>
                <a:lnTo>
                  <a:pt x="43046" y="1175672"/>
                </a:lnTo>
                <a:lnTo>
                  <a:pt x="30152" y="1131751"/>
                </a:lnTo>
                <a:lnTo>
                  <a:pt x="19463" y="1086932"/>
                </a:lnTo>
                <a:lnTo>
                  <a:pt x="11041" y="1041277"/>
                </a:lnTo>
                <a:lnTo>
                  <a:pt x="4948" y="994849"/>
                </a:lnTo>
                <a:lnTo>
                  <a:pt x="1247" y="947710"/>
                </a:lnTo>
                <a:lnTo>
                  <a:pt x="0" y="899921"/>
                </a:lnTo>
                <a:close/>
              </a:path>
            </a:pathLst>
          </a:custGeom>
          <a:noFill/>
          <a:ln w="1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9"/>
          <p:cNvSpPr/>
          <p:nvPr/>
        </p:nvSpPr>
        <p:spPr>
          <a:xfrm>
            <a:off x="9342000" y="4713480"/>
            <a:ext cx="10702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Joinable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CustomShape 10"/>
          <p:cNvSpPr/>
          <p:nvPr/>
        </p:nvSpPr>
        <p:spPr>
          <a:xfrm>
            <a:off x="8974080" y="1743120"/>
            <a:ext cx="1770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Initialized</a:t>
            </a:r>
            <a:r>
              <a:rPr b="1" lang="en-GB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CustomShape 11"/>
          <p:cNvSpPr/>
          <p:nvPr/>
        </p:nvSpPr>
        <p:spPr>
          <a:xfrm>
            <a:off x="5940360" y="4525560"/>
            <a:ext cx="5850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CustomShape 12"/>
          <p:cNvSpPr/>
          <p:nvPr/>
        </p:nvSpPr>
        <p:spPr>
          <a:xfrm>
            <a:off x="5808600" y="5550840"/>
            <a:ext cx="9018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1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0" name="CustomShape 13"/>
          <p:cNvSpPr/>
          <p:nvPr/>
        </p:nvSpPr>
        <p:spPr>
          <a:xfrm>
            <a:off x="5018760" y="2999520"/>
            <a:ext cx="24094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operator= </a:t>
            </a:r>
            <a:r>
              <a:rPr b="1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(thread</a:t>
            </a:r>
            <a:r>
              <a:rPr b="1" lang="en-GB" sz="20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&amp;&amp;</a:t>
            </a:r>
            <a:r>
              <a:rPr b="1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CustomShape 14"/>
          <p:cNvSpPr/>
          <p:nvPr/>
        </p:nvSpPr>
        <p:spPr>
          <a:xfrm>
            <a:off x="1351800" y="2252520"/>
            <a:ext cx="2429280" cy="307080"/>
          </a:xfrm>
          <a:prstGeom prst="rect">
            <a:avLst/>
          </a:pr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/>
          <a:p>
            <a:pPr marL="336600">
              <a:lnSpc>
                <a:spcPct val="100000"/>
              </a:lnSpc>
            </a:pPr>
            <a:r>
              <a:rPr b="0" lang="en-GB" sz="1800" spc="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800" spc="4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4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CustomShape 15"/>
          <p:cNvSpPr/>
          <p:nvPr/>
        </p:nvSpPr>
        <p:spPr>
          <a:xfrm>
            <a:off x="8563320" y="2252520"/>
            <a:ext cx="2590560" cy="307080"/>
          </a:xfrm>
          <a:prstGeom prst="rect">
            <a:avLst/>
          </a:pr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/>
          <a:p>
            <a:pPr marL="105480">
              <a:lnSpc>
                <a:spcPct val="100000"/>
              </a:lnSpc>
            </a:pPr>
            <a:r>
              <a:rPr b="0" lang="en-GB" sz="1800" spc="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800" spc="4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0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t(fun);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CustomShape 16"/>
          <p:cNvSpPr/>
          <p:nvPr/>
        </p:nvSpPr>
        <p:spPr>
          <a:xfrm>
            <a:off x="2515320" y="2593080"/>
            <a:ext cx="7431840" cy="2408760"/>
          </a:xfrm>
          <a:custGeom>
            <a:avLst/>
            <a:gdLst/>
            <a:ahLst/>
            <a:rect l="l" t="t" r="r" b="b"/>
            <a:pathLst>
              <a:path w="7432040" h="2409190">
                <a:moveTo>
                  <a:pt x="144780" y="1289177"/>
                </a:moveTo>
                <a:lnTo>
                  <a:pt x="87566" y="1336433"/>
                </a:lnTo>
                <a:lnTo>
                  <a:pt x="66636" y="57912"/>
                </a:lnTo>
                <a:lnTo>
                  <a:pt x="66560" y="53263"/>
                </a:lnTo>
                <a:lnTo>
                  <a:pt x="72504" y="49085"/>
                </a:lnTo>
                <a:lnTo>
                  <a:pt x="78549" y="39776"/>
                </a:lnTo>
                <a:lnTo>
                  <a:pt x="80594" y="28702"/>
                </a:lnTo>
                <a:lnTo>
                  <a:pt x="80645" y="28448"/>
                </a:lnTo>
                <a:lnTo>
                  <a:pt x="78181" y="17221"/>
                </a:lnTo>
                <a:lnTo>
                  <a:pt x="71818" y="8128"/>
                </a:lnTo>
                <a:lnTo>
                  <a:pt x="62496" y="2095"/>
                </a:lnTo>
                <a:lnTo>
                  <a:pt x="51181" y="0"/>
                </a:lnTo>
                <a:lnTo>
                  <a:pt x="39941" y="2463"/>
                </a:lnTo>
                <a:lnTo>
                  <a:pt x="30861" y="8826"/>
                </a:lnTo>
                <a:lnTo>
                  <a:pt x="24815" y="18148"/>
                </a:lnTo>
                <a:lnTo>
                  <a:pt x="22733" y="29464"/>
                </a:lnTo>
                <a:lnTo>
                  <a:pt x="25184" y="40703"/>
                </a:lnTo>
                <a:lnTo>
                  <a:pt x="31546" y="49784"/>
                </a:lnTo>
                <a:lnTo>
                  <a:pt x="37604" y="53708"/>
                </a:lnTo>
                <a:lnTo>
                  <a:pt x="58610" y="1336878"/>
                </a:lnTo>
                <a:lnTo>
                  <a:pt x="0" y="1291463"/>
                </a:lnTo>
                <a:lnTo>
                  <a:pt x="74803" y="1435100"/>
                </a:lnTo>
                <a:lnTo>
                  <a:pt x="116332" y="1348486"/>
                </a:lnTo>
                <a:lnTo>
                  <a:pt x="144780" y="1289177"/>
                </a:lnTo>
                <a:close/>
                <a:moveTo>
                  <a:pt x="4729505" y="1349756"/>
                </a:moveTo>
                <a:lnTo>
                  <a:pt x="4663186" y="1345819"/>
                </a:lnTo>
                <a:lnTo>
                  <a:pt x="4462145" y="1335913"/>
                </a:lnTo>
                <a:lnTo>
                  <a:pt x="4153789" y="1325626"/>
                </a:lnTo>
                <a:lnTo>
                  <a:pt x="3846830" y="1320800"/>
                </a:lnTo>
                <a:lnTo>
                  <a:pt x="3543427" y="1321435"/>
                </a:lnTo>
                <a:lnTo>
                  <a:pt x="3245104" y="1327277"/>
                </a:lnTo>
                <a:lnTo>
                  <a:pt x="3098546" y="1332230"/>
                </a:lnTo>
                <a:lnTo>
                  <a:pt x="2811653" y="1345438"/>
                </a:lnTo>
                <a:lnTo>
                  <a:pt x="2740685" y="1349768"/>
                </a:lnTo>
                <a:lnTo>
                  <a:pt x="2534666" y="1363472"/>
                </a:lnTo>
                <a:lnTo>
                  <a:pt x="2269490" y="1386078"/>
                </a:lnTo>
                <a:lnTo>
                  <a:pt x="2141982" y="1398905"/>
                </a:lnTo>
                <a:lnTo>
                  <a:pt x="2017903" y="1412875"/>
                </a:lnTo>
                <a:lnTo>
                  <a:pt x="1897888" y="1427861"/>
                </a:lnTo>
                <a:lnTo>
                  <a:pt x="1781810" y="1443863"/>
                </a:lnTo>
                <a:lnTo>
                  <a:pt x="1670050" y="1460754"/>
                </a:lnTo>
                <a:lnTo>
                  <a:pt x="1562989" y="1478661"/>
                </a:lnTo>
                <a:lnTo>
                  <a:pt x="1460627" y="1497584"/>
                </a:lnTo>
                <a:lnTo>
                  <a:pt x="1363345" y="1517396"/>
                </a:lnTo>
                <a:lnTo>
                  <a:pt x="1271143" y="1537970"/>
                </a:lnTo>
                <a:lnTo>
                  <a:pt x="1184529" y="1559560"/>
                </a:lnTo>
                <a:lnTo>
                  <a:pt x="1103630" y="1581912"/>
                </a:lnTo>
                <a:lnTo>
                  <a:pt x="1065276" y="1593469"/>
                </a:lnTo>
                <a:lnTo>
                  <a:pt x="1028573" y="1605153"/>
                </a:lnTo>
                <a:lnTo>
                  <a:pt x="959612" y="1629156"/>
                </a:lnTo>
                <a:lnTo>
                  <a:pt x="897001" y="1654175"/>
                </a:lnTo>
                <a:lnTo>
                  <a:pt x="840994" y="1679829"/>
                </a:lnTo>
                <a:lnTo>
                  <a:pt x="791578" y="1706372"/>
                </a:lnTo>
                <a:lnTo>
                  <a:pt x="770496" y="1720075"/>
                </a:lnTo>
                <a:lnTo>
                  <a:pt x="763358" y="1717154"/>
                </a:lnTo>
                <a:lnTo>
                  <a:pt x="752271" y="1717116"/>
                </a:lnTo>
                <a:lnTo>
                  <a:pt x="741680" y="1721485"/>
                </a:lnTo>
                <a:lnTo>
                  <a:pt x="733552" y="1729651"/>
                </a:lnTo>
                <a:lnTo>
                  <a:pt x="729335" y="1739938"/>
                </a:lnTo>
                <a:lnTo>
                  <a:pt x="729361" y="1751177"/>
                </a:lnTo>
                <a:lnTo>
                  <a:pt x="733679" y="1761617"/>
                </a:lnTo>
                <a:lnTo>
                  <a:pt x="741832" y="1769745"/>
                </a:lnTo>
                <a:lnTo>
                  <a:pt x="752132" y="1773961"/>
                </a:lnTo>
                <a:lnTo>
                  <a:pt x="763270" y="1773999"/>
                </a:lnTo>
                <a:lnTo>
                  <a:pt x="773938" y="1769618"/>
                </a:lnTo>
                <a:lnTo>
                  <a:pt x="781989" y="1761464"/>
                </a:lnTo>
                <a:lnTo>
                  <a:pt x="783513" y="1757680"/>
                </a:lnTo>
                <a:lnTo>
                  <a:pt x="786155" y="1751177"/>
                </a:lnTo>
                <a:lnTo>
                  <a:pt x="786168" y="1744383"/>
                </a:lnTo>
                <a:lnTo>
                  <a:pt x="806170" y="1731391"/>
                </a:lnTo>
                <a:lnTo>
                  <a:pt x="806767" y="1730997"/>
                </a:lnTo>
                <a:lnTo>
                  <a:pt x="829437" y="1718310"/>
                </a:lnTo>
                <a:lnTo>
                  <a:pt x="829056" y="1718564"/>
                </a:lnTo>
                <a:lnTo>
                  <a:pt x="829538" y="1718310"/>
                </a:lnTo>
                <a:lnTo>
                  <a:pt x="854075" y="1705610"/>
                </a:lnTo>
                <a:lnTo>
                  <a:pt x="853694" y="1705864"/>
                </a:lnTo>
                <a:lnTo>
                  <a:pt x="854214" y="1705610"/>
                </a:lnTo>
                <a:lnTo>
                  <a:pt x="880364" y="1693037"/>
                </a:lnTo>
                <a:lnTo>
                  <a:pt x="879983" y="1693291"/>
                </a:lnTo>
                <a:lnTo>
                  <a:pt x="880554" y="1693037"/>
                </a:lnTo>
                <a:lnTo>
                  <a:pt x="908558" y="1680718"/>
                </a:lnTo>
                <a:lnTo>
                  <a:pt x="908304" y="1680845"/>
                </a:lnTo>
                <a:lnTo>
                  <a:pt x="908608" y="1680718"/>
                </a:lnTo>
                <a:lnTo>
                  <a:pt x="938085" y="1668526"/>
                </a:lnTo>
                <a:lnTo>
                  <a:pt x="938403" y="1668399"/>
                </a:lnTo>
                <a:lnTo>
                  <a:pt x="938022" y="1668526"/>
                </a:lnTo>
                <a:lnTo>
                  <a:pt x="969556" y="1656461"/>
                </a:lnTo>
                <a:lnTo>
                  <a:pt x="969899" y="1656334"/>
                </a:lnTo>
                <a:lnTo>
                  <a:pt x="1002690" y="1644523"/>
                </a:lnTo>
                <a:lnTo>
                  <a:pt x="1037717" y="1632712"/>
                </a:lnTo>
                <a:lnTo>
                  <a:pt x="1037463" y="1632712"/>
                </a:lnTo>
                <a:lnTo>
                  <a:pt x="1074039" y="1621028"/>
                </a:lnTo>
                <a:lnTo>
                  <a:pt x="1073785" y="1621155"/>
                </a:lnTo>
                <a:lnTo>
                  <a:pt x="1074204" y="1621028"/>
                </a:lnTo>
                <a:lnTo>
                  <a:pt x="1111758" y="1609725"/>
                </a:lnTo>
                <a:lnTo>
                  <a:pt x="1111504" y="1609725"/>
                </a:lnTo>
                <a:lnTo>
                  <a:pt x="1192022" y="1587500"/>
                </a:lnTo>
                <a:lnTo>
                  <a:pt x="1191641" y="1587627"/>
                </a:lnTo>
                <a:lnTo>
                  <a:pt x="1192149" y="1587500"/>
                </a:lnTo>
                <a:lnTo>
                  <a:pt x="1278001" y="1566164"/>
                </a:lnTo>
                <a:lnTo>
                  <a:pt x="1277620" y="1566164"/>
                </a:lnTo>
                <a:lnTo>
                  <a:pt x="1369441" y="1545590"/>
                </a:lnTo>
                <a:lnTo>
                  <a:pt x="1369187" y="1545717"/>
                </a:lnTo>
                <a:lnTo>
                  <a:pt x="1369809" y="1545590"/>
                </a:lnTo>
                <a:lnTo>
                  <a:pt x="1466215" y="1526032"/>
                </a:lnTo>
                <a:lnTo>
                  <a:pt x="1465961" y="1526032"/>
                </a:lnTo>
                <a:lnTo>
                  <a:pt x="1568069" y="1507236"/>
                </a:lnTo>
                <a:lnTo>
                  <a:pt x="1567942" y="1507236"/>
                </a:lnTo>
                <a:lnTo>
                  <a:pt x="1674749" y="1489329"/>
                </a:lnTo>
                <a:lnTo>
                  <a:pt x="1674495" y="1489329"/>
                </a:lnTo>
                <a:lnTo>
                  <a:pt x="1786128" y="1472438"/>
                </a:lnTo>
                <a:lnTo>
                  <a:pt x="1785874" y="1472565"/>
                </a:lnTo>
                <a:lnTo>
                  <a:pt x="1786788" y="1472438"/>
                </a:lnTo>
                <a:lnTo>
                  <a:pt x="1901698" y="1456563"/>
                </a:lnTo>
                <a:lnTo>
                  <a:pt x="1901571" y="1456563"/>
                </a:lnTo>
                <a:lnTo>
                  <a:pt x="2021459" y="1441577"/>
                </a:lnTo>
                <a:lnTo>
                  <a:pt x="2021205" y="1441577"/>
                </a:lnTo>
                <a:lnTo>
                  <a:pt x="2145030" y="1427734"/>
                </a:lnTo>
                <a:lnTo>
                  <a:pt x="2144903" y="1427734"/>
                </a:lnTo>
                <a:lnTo>
                  <a:pt x="2272411" y="1414907"/>
                </a:lnTo>
                <a:lnTo>
                  <a:pt x="2272157" y="1414907"/>
                </a:lnTo>
                <a:lnTo>
                  <a:pt x="2403094" y="1403096"/>
                </a:lnTo>
                <a:lnTo>
                  <a:pt x="2536952" y="1392301"/>
                </a:lnTo>
                <a:lnTo>
                  <a:pt x="2673731" y="1382776"/>
                </a:lnTo>
                <a:lnTo>
                  <a:pt x="2813431" y="1374394"/>
                </a:lnTo>
                <a:lnTo>
                  <a:pt x="2955417" y="1367155"/>
                </a:lnTo>
                <a:lnTo>
                  <a:pt x="3099689" y="1361059"/>
                </a:lnTo>
                <a:lnTo>
                  <a:pt x="3245993" y="1356233"/>
                </a:lnTo>
                <a:lnTo>
                  <a:pt x="3394075" y="1352677"/>
                </a:lnTo>
                <a:lnTo>
                  <a:pt x="3543808" y="1350391"/>
                </a:lnTo>
                <a:lnTo>
                  <a:pt x="3846474" y="1349768"/>
                </a:lnTo>
                <a:lnTo>
                  <a:pt x="4729505" y="1349756"/>
                </a:lnTo>
                <a:close/>
                <a:moveTo>
                  <a:pt x="6490208" y="2336292"/>
                </a:moveTo>
                <a:lnTo>
                  <a:pt x="6461252" y="2307336"/>
                </a:lnTo>
                <a:lnTo>
                  <a:pt x="6449974" y="2309622"/>
                </a:lnTo>
                <a:lnTo>
                  <a:pt x="6440767" y="2315819"/>
                </a:lnTo>
                <a:lnTo>
                  <a:pt x="6436728" y="2321814"/>
                </a:lnTo>
                <a:lnTo>
                  <a:pt x="1072146" y="2321814"/>
                </a:lnTo>
                <a:lnTo>
                  <a:pt x="1118489" y="2263902"/>
                </a:lnTo>
                <a:lnTo>
                  <a:pt x="973709" y="2336292"/>
                </a:lnTo>
                <a:lnTo>
                  <a:pt x="1118489" y="2408682"/>
                </a:lnTo>
                <a:lnTo>
                  <a:pt x="1072159" y="2350770"/>
                </a:lnTo>
                <a:lnTo>
                  <a:pt x="6436715" y="2350770"/>
                </a:lnTo>
                <a:lnTo>
                  <a:pt x="6440767" y="2356777"/>
                </a:lnTo>
                <a:lnTo>
                  <a:pt x="6449974" y="2362974"/>
                </a:lnTo>
                <a:lnTo>
                  <a:pt x="6461252" y="2365248"/>
                </a:lnTo>
                <a:lnTo>
                  <a:pt x="6472517" y="2362974"/>
                </a:lnTo>
                <a:lnTo>
                  <a:pt x="6481724" y="2356777"/>
                </a:lnTo>
                <a:lnTo>
                  <a:pt x="6485763" y="2350770"/>
                </a:lnTo>
                <a:lnTo>
                  <a:pt x="6487922" y="2347569"/>
                </a:lnTo>
                <a:lnTo>
                  <a:pt x="6490208" y="2336292"/>
                </a:lnTo>
                <a:close/>
                <a:moveTo>
                  <a:pt x="6694551" y="1733169"/>
                </a:moveTo>
                <a:lnTo>
                  <a:pt x="6674586" y="1703959"/>
                </a:lnTo>
                <a:lnTo>
                  <a:pt x="6603238" y="1599565"/>
                </a:lnTo>
                <a:lnTo>
                  <a:pt x="6615646" y="1673453"/>
                </a:lnTo>
                <a:lnTo>
                  <a:pt x="6604127" y="1667891"/>
                </a:lnTo>
                <a:lnTo>
                  <a:pt x="6588455" y="1661033"/>
                </a:lnTo>
                <a:lnTo>
                  <a:pt x="6565265" y="1650873"/>
                </a:lnTo>
                <a:lnTo>
                  <a:pt x="6550609" y="1645031"/>
                </a:lnTo>
                <a:lnTo>
                  <a:pt x="6523228" y="1634109"/>
                </a:lnTo>
                <a:lnTo>
                  <a:pt x="6509982" y="1629283"/>
                </a:lnTo>
                <a:lnTo>
                  <a:pt x="6478270" y="1617726"/>
                </a:lnTo>
                <a:lnTo>
                  <a:pt x="6430518" y="1601724"/>
                </a:lnTo>
                <a:lnTo>
                  <a:pt x="6420294" y="1598549"/>
                </a:lnTo>
                <a:lnTo>
                  <a:pt x="6379845" y="1585976"/>
                </a:lnTo>
                <a:lnTo>
                  <a:pt x="6326378" y="1570736"/>
                </a:lnTo>
                <a:lnTo>
                  <a:pt x="6270117" y="1555750"/>
                </a:lnTo>
                <a:lnTo>
                  <a:pt x="6267551" y="1555115"/>
                </a:lnTo>
                <a:lnTo>
                  <a:pt x="6211316" y="1541145"/>
                </a:lnTo>
                <a:lnTo>
                  <a:pt x="6154229" y="1527937"/>
                </a:lnTo>
                <a:lnTo>
                  <a:pt x="6149848" y="1526921"/>
                </a:lnTo>
                <a:lnTo>
                  <a:pt x="6085840" y="1513078"/>
                </a:lnTo>
                <a:lnTo>
                  <a:pt x="6019165" y="1499616"/>
                </a:lnTo>
                <a:lnTo>
                  <a:pt x="5969711" y="1490218"/>
                </a:lnTo>
                <a:lnTo>
                  <a:pt x="5950331" y="1486535"/>
                </a:lnTo>
                <a:lnTo>
                  <a:pt x="5805170" y="1461643"/>
                </a:lnTo>
                <a:lnTo>
                  <a:pt x="5729224" y="1449832"/>
                </a:lnTo>
                <a:lnTo>
                  <a:pt x="5570728" y="1427607"/>
                </a:lnTo>
                <a:lnTo>
                  <a:pt x="5403850" y="1407160"/>
                </a:lnTo>
                <a:lnTo>
                  <a:pt x="5229352" y="1388745"/>
                </a:lnTo>
                <a:lnTo>
                  <a:pt x="4953762" y="1364869"/>
                </a:lnTo>
                <a:lnTo>
                  <a:pt x="4729505" y="1349756"/>
                </a:lnTo>
                <a:lnTo>
                  <a:pt x="3846474" y="1349768"/>
                </a:lnTo>
                <a:lnTo>
                  <a:pt x="4152900" y="1354582"/>
                </a:lnTo>
                <a:lnTo>
                  <a:pt x="4460875" y="1364869"/>
                </a:lnTo>
                <a:lnTo>
                  <a:pt x="4661662" y="1374775"/>
                </a:lnTo>
                <a:lnTo>
                  <a:pt x="4759833" y="1380490"/>
                </a:lnTo>
                <a:lnTo>
                  <a:pt x="4856480" y="1386840"/>
                </a:lnTo>
                <a:lnTo>
                  <a:pt x="4951476" y="1393698"/>
                </a:lnTo>
                <a:lnTo>
                  <a:pt x="5044821" y="1401191"/>
                </a:lnTo>
                <a:lnTo>
                  <a:pt x="5226431" y="1417574"/>
                </a:lnTo>
                <a:lnTo>
                  <a:pt x="5314442" y="1426591"/>
                </a:lnTo>
                <a:lnTo>
                  <a:pt x="5400548" y="1435989"/>
                </a:lnTo>
                <a:lnTo>
                  <a:pt x="5484876" y="1445895"/>
                </a:lnTo>
                <a:lnTo>
                  <a:pt x="5484749" y="1445895"/>
                </a:lnTo>
                <a:lnTo>
                  <a:pt x="5567045" y="1456309"/>
                </a:lnTo>
                <a:lnTo>
                  <a:pt x="5566918" y="1456309"/>
                </a:lnTo>
                <a:lnTo>
                  <a:pt x="5647055" y="1467231"/>
                </a:lnTo>
                <a:lnTo>
                  <a:pt x="5646928" y="1467231"/>
                </a:lnTo>
                <a:lnTo>
                  <a:pt x="5725033" y="1478534"/>
                </a:lnTo>
                <a:lnTo>
                  <a:pt x="5724779" y="1478534"/>
                </a:lnTo>
                <a:lnTo>
                  <a:pt x="5800598" y="1490345"/>
                </a:lnTo>
                <a:lnTo>
                  <a:pt x="5800471" y="1490218"/>
                </a:lnTo>
                <a:lnTo>
                  <a:pt x="5874004" y="1502410"/>
                </a:lnTo>
                <a:lnTo>
                  <a:pt x="5873877" y="1502410"/>
                </a:lnTo>
                <a:lnTo>
                  <a:pt x="5945124" y="1514983"/>
                </a:lnTo>
                <a:lnTo>
                  <a:pt x="5944997" y="1514983"/>
                </a:lnTo>
                <a:lnTo>
                  <a:pt x="6013704" y="1528064"/>
                </a:lnTo>
                <a:lnTo>
                  <a:pt x="6013577" y="1527937"/>
                </a:lnTo>
                <a:lnTo>
                  <a:pt x="6079998" y="1541399"/>
                </a:lnTo>
                <a:lnTo>
                  <a:pt x="6079744" y="1541399"/>
                </a:lnTo>
                <a:lnTo>
                  <a:pt x="6143625" y="1555242"/>
                </a:lnTo>
                <a:lnTo>
                  <a:pt x="6143371" y="1555115"/>
                </a:lnTo>
                <a:lnTo>
                  <a:pt x="6204712" y="1569339"/>
                </a:lnTo>
                <a:lnTo>
                  <a:pt x="6204458" y="1569339"/>
                </a:lnTo>
                <a:lnTo>
                  <a:pt x="6263005" y="1583817"/>
                </a:lnTo>
                <a:lnTo>
                  <a:pt x="6262878" y="1583817"/>
                </a:lnTo>
                <a:lnTo>
                  <a:pt x="6318885" y="1598676"/>
                </a:lnTo>
                <a:lnTo>
                  <a:pt x="6318631" y="1598549"/>
                </a:lnTo>
                <a:lnTo>
                  <a:pt x="6371717" y="1613789"/>
                </a:lnTo>
                <a:lnTo>
                  <a:pt x="6371463" y="1613789"/>
                </a:lnTo>
                <a:lnTo>
                  <a:pt x="6421755" y="1629410"/>
                </a:lnTo>
                <a:lnTo>
                  <a:pt x="6421501" y="1629283"/>
                </a:lnTo>
                <a:lnTo>
                  <a:pt x="6468872" y="1645158"/>
                </a:lnTo>
                <a:lnTo>
                  <a:pt x="6468618" y="1645031"/>
                </a:lnTo>
                <a:lnTo>
                  <a:pt x="6513195" y="1661287"/>
                </a:lnTo>
                <a:lnTo>
                  <a:pt x="6512687" y="1661033"/>
                </a:lnTo>
                <a:lnTo>
                  <a:pt x="6554216" y="1677670"/>
                </a:lnTo>
                <a:lnTo>
                  <a:pt x="6553835" y="1677416"/>
                </a:lnTo>
                <a:lnTo>
                  <a:pt x="6592316" y="1694307"/>
                </a:lnTo>
                <a:lnTo>
                  <a:pt x="6600647" y="1698345"/>
                </a:lnTo>
                <a:lnTo>
                  <a:pt x="6611137" y="1694053"/>
                </a:lnTo>
                <a:lnTo>
                  <a:pt x="6618554" y="1691030"/>
                </a:lnTo>
                <a:lnTo>
                  <a:pt x="6600647" y="1698345"/>
                </a:lnTo>
                <a:lnTo>
                  <a:pt x="6532753" y="1726057"/>
                </a:lnTo>
                <a:lnTo>
                  <a:pt x="6694551" y="1733169"/>
                </a:lnTo>
                <a:close/>
                <a:moveTo>
                  <a:pt x="7431913" y="1289431"/>
                </a:moveTo>
                <a:lnTo>
                  <a:pt x="7374610" y="1336471"/>
                </a:lnTo>
                <a:lnTo>
                  <a:pt x="7360361" y="179590"/>
                </a:lnTo>
                <a:lnTo>
                  <a:pt x="7360361" y="1348168"/>
                </a:lnTo>
                <a:lnTo>
                  <a:pt x="7360196" y="1348181"/>
                </a:lnTo>
                <a:lnTo>
                  <a:pt x="7360361" y="1348168"/>
                </a:lnTo>
                <a:lnTo>
                  <a:pt x="7360361" y="179590"/>
                </a:lnTo>
                <a:lnTo>
                  <a:pt x="7358862" y="57912"/>
                </a:lnTo>
                <a:lnTo>
                  <a:pt x="7358799" y="53301"/>
                </a:lnTo>
                <a:lnTo>
                  <a:pt x="7364781" y="49149"/>
                </a:lnTo>
                <a:lnTo>
                  <a:pt x="7370877" y="39878"/>
                </a:lnTo>
                <a:lnTo>
                  <a:pt x="7372934" y="28829"/>
                </a:lnTo>
                <a:lnTo>
                  <a:pt x="7372985" y="28575"/>
                </a:lnTo>
                <a:lnTo>
                  <a:pt x="7370534" y="17335"/>
                </a:lnTo>
                <a:lnTo>
                  <a:pt x="7364222" y="8191"/>
                </a:lnTo>
                <a:lnTo>
                  <a:pt x="7354938" y="2108"/>
                </a:lnTo>
                <a:lnTo>
                  <a:pt x="7343648" y="0"/>
                </a:lnTo>
                <a:lnTo>
                  <a:pt x="7332396" y="2451"/>
                </a:lnTo>
                <a:lnTo>
                  <a:pt x="7323264" y="8763"/>
                </a:lnTo>
                <a:lnTo>
                  <a:pt x="7317168" y="18046"/>
                </a:lnTo>
                <a:lnTo>
                  <a:pt x="7315073" y="29337"/>
                </a:lnTo>
                <a:lnTo>
                  <a:pt x="7317511" y="40589"/>
                </a:lnTo>
                <a:lnTo>
                  <a:pt x="7323836" y="49720"/>
                </a:lnTo>
                <a:lnTo>
                  <a:pt x="7329843" y="53670"/>
                </a:lnTo>
                <a:lnTo>
                  <a:pt x="7345654" y="1336840"/>
                </a:lnTo>
                <a:lnTo>
                  <a:pt x="7287133" y="1291209"/>
                </a:lnTo>
                <a:lnTo>
                  <a:pt x="7361301" y="1435100"/>
                </a:lnTo>
                <a:lnTo>
                  <a:pt x="7403338" y="1348359"/>
                </a:lnTo>
                <a:lnTo>
                  <a:pt x="7403401" y="1348232"/>
                </a:lnTo>
                <a:lnTo>
                  <a:pt x="7431913" y="128943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17"/>
          <p:cNvSpPr/>
          <p:nvPr/>
        </p:nvSpPr>
        <p:spPr>
          <a:xfrm>
            <a:off x="4802040" y="3403080"/>
            <a:ext cx="2843640" cy="307800"/>
          </a:xfrm>
          <a:prstGeom prst="rect">
            <a:avLst/>
          </a:pr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06200">
              <a:lnSpc>
                <a:spcPct val="100000"/>
              </a:lnSpc>
            </a:pPr>
            <a:r>
              <a:rPr b="0" lang="en-GB" sz="1800" spc="4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18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3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std::thread(fun);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CustomShape 18"/>
          <p:cNvSpPr/>
          <p:nvPr/>
        </p:nvSpPr>
        <p:spPr>
          <a:xfrm>
            <a:off x="3250440" y="5504040"/>
            <a:ext cx="5964840" cy="452880"/>
          </a:xfrm>
          <a:custGeom>
            <a:avLst/>
            <a:gdLst/>
            <a:ahLst/>
            <a:rect l="l" t="t" r="r" b="b"/>
            <a:pathLst>
              <a:path w="5965190" h="453389">
                <a:moveTo>
                  <a:pt x="93941" y="75632"/>
                </a:moveTo>
                <a:lnTo>
                  <a:pt x="75946" y="82990"/>
                </a:lnTo>
                <a:lnTo>
                  <a:pt x="78896" y="100549"/>
                </a:lnTo>
                <a:lnTo>
                  <a:pt x="90297" y="106053"/>
                </a:lnTo>
                <a:lnTo>
                  <a:pt x="129286" y="123109"/>
                </a:lnTo>
                <a:lnTo>
                  <a:pt x="171196" y="139861"/>
                </a:lnTo>
                <a:lnTo>
                  <a:pt x="216153" y="156193"/>
                </a:lnTo>
                <a:lnTo>
                  <a:pt x="264033" y="172208"/>
                </a:lnTo>
                <a:lnTo>
                  <a:pt x="314705" y="187917"/>
                </a:lnTo>
                <a:lnTo>
                  <a:pt x="368046" y="203246"/>
                </a:lnTo>
                <a:lnTo>
                  <a:pt x="424306" y="218169"/>
                </a:lnTo>
                <a:lnTo>
                  <a:pt x="483108" y="232799"/>
                </a:lnTo>
                <a:lnTo>
                  <a:pt x="544702" y="247036"/>
                </a:lnTo>
                <a:lnTo>
                  <a:pt x="608711" y="260892"/>
                </a:lnTo>
                <a:lnTo>
                  <a:pt x="675259" y="274366"/>
                </a:lnTo>
                <a:lnTo>
                  <a:pt x="744219" y="287447"/>
                </a:lnTo>
                <a:lnTo>
                  <a:pt x="815721" y="300046"/>
                </a:lnTo>
                <a:lnTo>
                  <a:pt x="889380" y="312263"/>
                </a:lnTo>
                <a:lnTo>
                  <a:pt x="965326" y="324100"/>
                </a:lnTo>
                <a:lnTo>
                  <a:pt x="1043431" y="335453"/>
                </a:lnTo>
                <a:lnTo>
                  <a:pt x="1132194" y="347391"/>
                </a:lnTo>
                <a:lnTo>
                  <a:pt x="1203156" y="356434"/>
                </a:lnTo>
                <a:lnTo>
                  <a:pt x="1274917" y="364905"/>
                </a:lnTo>
                <a:lnTo>
                  <a:pt x="1328581" y="370899"/>
                </a:lnTo>
                <a:lnTo>
                  <a:pt x="1416245" y="380221"/>
                </a:lnTo>
                <a:lnTo>
                  <a:pt x="1555241" y="393734"/>
                </a:lnTo>
                <a:lnTo>
                  <a:pt x="1740789" y="409088"/>
                </a:lnTo>
                <a:lnTo>
                  <a:pt x="1963973" y="424176"/>
                </a:lnTo>
                <a:lnTo>
                  <a:pt x="2232405" y="438069"/>
                </a:lnTo>
                <a:lnTo>
                  <a:pt x="2540762" y="448369"/>
                </a:lnTo>
                <a:lnTo>
                  <a:pt x="2847721" y="453132"/>
                </a:lnTo>
                <a:lnTo>
                  <a:pt x="3151124" y="452471"/>
                </a:lnTo>
                <a:lnTo>
                  <a:pt x="3449446" y="446655"/>
                </a:lnTo>
                <a:lnTo>
                  <a:pt x="3740531" y="435682"/>
                </a:lnTo>
                <a:lnTo>
                  <a:pt x="3953912" y="424176"/>
                </a:lnTo>
                <a:lnTo>
                  <a:pt x="2847721" y="424176"/>
                </a:lnTo>
                <a:lnTo>
                  <a:pt x="2847943" y="424175"/>
                </a:lnTo>
                <a:lnTo>
                  <a:pt x="2542087" y="419426"/>
                </a:lnTo>
                <a:lnTo>
                  <a:pt x="2541524" y="419426"/>
                </a:lnTo>
                <a:lnTo>
                  <a:pt x="2233422" y="409139"/>
                </a:lnTo>
                <a:lnTo>
                  <a:pt x="2233676" y="409139"/>
                </a:lnTo>
                <a:lnTo>
                  <a:pt x="2033019" y="399245"/>
                </a:lnTo>
                <a:lnTo>
                  <a:pt x="1934805" y="393442"/>
                </a:lnTo>
                <a:lnTo>
                  <a:pt x="1838139" y="387168"/>
                </a:lnTo>
                <a:lnTo>
                  <a:pt x="1743121" y="380221"/>
                </a:lnTo>
                <a:lnTo>
                  <a:pt x="1742948" y="380221"/>
                </a:lnTo>
                <a:lnTo>
                  <a:pt x="1557929" y="364905"/>
                </a:lnTo>
                <a:lnTo>
                  <a:pt x="1467869" y="356421"/>
                </a:lnTo>
                <a:lnTo>
                  <a:pt x="1379865" y="347379"/>
                </a:lnTo>
                <a:lnTo>
                  <a:pt x="1293894" y="337968"/>
                </a:lnTo>
                <a:lnTo>
                  <a:pt x="1209702" y="328075"/>
                </a:lnTo>
                <a:lnTo>
                  <a:pt x="1127539" y="317610"/>
                </a:lnTo>
                <a:lnTo>
                  <a:pt x="1047556" y="306789"/>
                </a:lnTo>
                <a:lnTo>
                  <a:pt x="969692" y="295474"/>
                </a:lnTo>
                <a:lnTo>
                  <a:pt x="893989" y="283688"/>
                </a:lnTo>
                <a:lnTo>
                  <a:pt x="820419" y="271496"/>
                </a:lnTo>
                <a:lnTo>
                  <a:pt x="749570" y="258974"/>
                </a:lnTo>
                <a:lnTo>
                  <a:pt x="681047" y="245969"/>
                </a:lnTo>
                <a:lnTo>
                  <a:pt x="614552" y="232533"/>
                </a:lnTo>
                <a:lnTo>
                  <a:pt x="550926" y="218766"/>
                </a:lnTo>
                <a:lnTo>
                  <a:pt x="489838" y="204618"/>
                </a:lnTo>
                <a:lnTo>
                  <a:pt x="431418" y="190102"/>
                </a:lnTo>
                <a:lnTo>
                  <a:pt x="375953" y="175370"/>
                </a:lnTo>
                <a:lnTo>
                  <a:pt x="323143" y="160219"/>
                </a:lnTo>
                <a:lnTo>
                  <a:pt x="272668" y="144598"/>
                </a:lnTo>
                <a:lnTo>
                  <a:pt x="225551" y="128799"/>
                </a:lnTo>
                <a:lnTo>
                  <a:pt x="181810" y="112886"/>
                </a:lnTo>
                <a:lnTo>
                  <a:pt x="140208" y="96312"/>
                </a:lnTo>
                <a:lnTo>
                  <a:pt x="102235" y="79688"/>
                </a:lnTo>
                <a:lnTo>
                  <a:pt x="102475" y="79688"/>
                </a:lnTo>
                <a:lnTo>
                  <a:pt x="93941" y="75632"/>
                </a:lnTo>
                <a:close/>
                <a:moveTo>
                  <a:pt x="2847943" y="424175"/>
                </a:moveTo>
                <a:lnTo>
                  <a:pt x="2847721" y="424176"/>
                </a:lnTo>
                <a:lnTo>
                  <a:pt x="2847975" y="424176"/>
                </a:lnTo>
                <a:close/>
                <a:moveTo>
                  <a:pt x="3448685" y="417699"/>
                </a:moveTo>
                <a:lnTo>
                  <a:pt x="3300475" y="421229"/>
                </a:lnTo>
                <a:lnTo>
                  <a:pt x="3300603" y="421229"/>
                </a:lnTo>
                <a:lnTo>
                  <a:pt x="3150742" y="423515"/>
                </a:lnTo>
                <a:lnTo>
                  <a:pt x="2847943" y="424175"/>
                </a:lnTo>
                <a:lnTo>
                  <a:pt x="3953920" y="424175"/>
                </a:lnTo>
                <a:lnTo>
                  <a:pt x="4022724" y="420048"/>
                </a:lnTo>
                <a:lnTo>
                  <a:pt x="4055988" y="417711"/>
                </a:lnTo>
                <a:lnTo>
                  <a:pt x="3448558" y="417711"/>
                </a:lnTo>
                <a:close/>
                <a:moveTo>
                  <a:pt x="2541269" y="419413"/>
                </a:moveTo>
                <a:lnTo>
                  <a:pt x="2541524" y="419426"/>
                </a:lnTo>
                <a:lnTo>
                  <a:pt x="2542087" y="419426"/>
                </a:lnTo>
                <a:lnTo>
                  <a:pt x="2541269" y="419413"/>
                </a:lnTo>
                <a:close/>
                <a:moveTo>
                  <a:pt x="3594862" y="412847"/>
                </a:moveTo>
                <a:lnTo>
                  <a:pt x="3448558" y="417711"/>
                </a:lnTo>
                <a:lnTo>
                  <a:pt x="4055988" y="417711"/>
                </a:lnTo>
                <a:lnTo>
                  <a:pt x="4125047" y="412860"/>
                </a:lnTo>
                <a:lnTo>
                  <a:pt x="3594735" y="412860"/>
                </a:lnTo>
                <a:close/>
                <a:moveTo>
                  <a:pt x="4692811" y="359088"/>
                </a:moveTo>
                <a:lnTo>
                  <a:pt x="4422140" y="359101"/>
                </a:lnTo>
                <a:lnTo>
                  <a:pt x="4291457" y="370899"/>
                </a:lnTo>
                <a:lnTo>
                  <a:pt x="4157598" y="381554"/>
                </a:lnTo>
                <a:lnTo>
                  <a:pt x="4020692" y="391156"/>
                </a:lnTo>
                <a:lnTo>
                  <a:pt x="3881119" y="399538"/>
                </a:lnTo>
                <a:lnTo>
                  <a:pt x="3739007" y="406764"/>
                </a:lnTo>
                <a:lnTo>
                  <a:pt x="3594735" y="412860"/>
                </a:lnTo>
                <a:lnTo>
                  <a:pt x="4125047" y="412860"/>
                </a:lnTo>
                <a:lnTo>
                  <a:pt x="4293996" y="399741"/>
                </a:lnTo>
                <a:lnTo>
                  <a:pt x="4424934" y="387917"/>
                </a:lnTo>
                <a:lnTo>
                  <a:pt x="4552569" y="375039"/>
                </a:lnTo>
                <a:lnTo>
                  <a:pt x="4676520" y="361120"/>
                </a:lnTo>
                <a:lnTo>
                  <a:pt x="4692811" y="359088"/>
                </a:lnTo>
                <a:close/>
                <a:moveTo>
                  <a:pt x="2032762" y="399233"/>
                </a:moveTo>
                <a:lnTo>
                  <a:pt x="2033019" y="399245"/>
                </a:lnTo>
                <a:lnTo>
                  <a:pt x="2032762" y="399233"/>
                </a:lnTo>
                <a:close/>
                <a:moveTo>
                  <a:pt x="1934590" y="393429"/>
                </a:moveTo>
                <a:lnTo>
                  <a:pt x="1934805" y="393442"/>
                </a:lnTo>
                <a:lnTo>
                  <a:pt x="1934590" y="393429"/>
                </a:lnTo>
                <a:close/>
                <a:moveTo>
                  <a:pt x="1837943" y="387155"/>
                </a:moveTo>
                <a:lnTo>
                  <a:pt x="1838071" y="387168"/>
                </a:lnTo>
                <a:lnTo>
                  <a:pt x="1837943" y="387155"/>
                </a:lnTo>
                <a:close/>
                <a:moveTo>
                  <a:pt x="1742948" y="380208"/>
                </a:moveTo>
                <a:lnTo>
                  <a:pt x="1743121" y="380221"/>
                </a:lnTo>
                <a:lnTo>
                  <a:pt x="1742948" y="380208"/>
                </a:lnTo>
                <a:close/>
                <a:moveTo>
                  <a:pt x="1557781" y="364892"/>
                </a:moveTo>
                <a:lnTo>
                  <a:pt x="1557909" y="364905"/>
                </a:lnTo>
                <a:lnTo>
                  <a:pt x="1557781" y="364892"/>
                </a:lnTo>
                <a:close/>
                <a:moveTo>
                  <a:pt x="4795848" y="346236"/>
                </a:moveTo>
                <a:lnTo>
                  <a:pt x="4549647" y="346236"/>
                </a:lnTo>
                <a:lnTo>
                  <a:pt x="4422256" y="359089"/>
                </a:lnTo>
                <a:lnTo>
                  <a:pt x="4692811" y="359088"/>
                </a:lnTo>
                <a:lnTo>
                  <a:pt x="4795848" y="346236"/>
                </a:lnTo>
                <a:close/>
                <a:moveTo>
                  <a:pt x="1467908" y="356425"/>
                </a:moveTo>
                <a:moveTo>
                  <a:pt x="1467869" y="356421"/>
                </a:moveTo>
                <a:moveTo>
                  <a:pt x="1379981" y="347379"/>
                </a:moveTo>
                <a:moveTo>
                  <a:pt x="4896460" y="332355"/>
                </a:moveTo>
                <a:lnTo>
                  <a:pt x="4673105" y="332367"/>
                </a:lnTo>
                <a:lnTo>
                  <a:pt x="4549394" y="346261"/>
                </a:lnTo>
                <a:lnTo>
                  <a:pt x="4549647" y="346236"/>
                </a:lnTo>
                <a:lnTo>
                  <a:pt x="4795848" y="346236"/>
                </a:lnTo>
                <a:lnTo>
                  <a:pt x="4896460" y="332355"/>
                </a:lnTo>
                <a:close/>
                <a:moveTo>
                  <a:pt x="1293894" y="337968"/>
                </a:moveTo>
                <a:moveTo>
                  <a:pt x="5094163" y="301443"/>
                </a:moveTo>
                <a:lnTo>
                  <a:pt x="4908677" y="301443"/>
                </a:lnTo>
                <a:lnTo>
                  <a:pt x="4792853" y="317445"/>
                </a:lnTo>
                <a:lnTo>
                  <a:pt x="4673092" y="332367"/>
                </a:lnTo>
                <a:lnTo>
                  <a:pt x="4896460" y="332355"/>
                </a:lnTo>
                <a:lnTo>
                  <a:pt x="4912741" y="330107"/>
                </a:lnTo>
                <a:lnTo>
                  <a:pt x="5024373" y="313127"/>
                </a:lnTo>
                <a:lnTo>
                  <a:pt x="5094163" y="301443"/>
                </a:lnTo>
                <a:close/>
                <a:moveTo>
                  <a:pt x="1209702" y="328075"/>
                </a:moveTo>
                <a:moveTo>
                  <a:pt x="1127539" y="317610"/>
                </a:moveTo>
                <a:moveTo>
                  <a:pt x="1047368" y="306764"/>
                </a:moveTo>
                <a:lnTo>
                  <a:pt x="1047496" y="306789"/>
                </a:lnTo>
                <a:lnTo>
                  <a:pt x="1047368" y="306764"/>
                </a:lnTo>
                <a:close/>
                <a:moveTo>
                  <a:pt x="5281783" y="266645"/>
                </a:moveTo>
                <a:lnTo>
                  <a:pt x="5126609" y="266645"/>
                </a:lnTo>
                <a:lnTo>
                  <a:pt x="5019802" y="284552"/>
                </a:lnTo>
                <a:lnTo>
                  <a:pt x="4908422" y="301468"/>
                </a:lnTo>
                <a:lnTo>
                  <a:pt x="4908677" y="301443"/>
                </a:lnTo>
                <a:lnTo>
                  <a:pt x="5094163" y="301443"/>
                </a:lnTo>
                <a:lnTo>
                  <a:pt x="5131562" y="295182"/>
                </a:lnTo>
                <a:lnTo>
                  <a:pt x="5233923" y="276373"/>
                </a:lnTo>
                <a:lnTo>
                  <a:pt x="5281783" y="266645"/>
                </a:lnTo>
                <a:close/>
                <a:moveTo>
                  <a:pt x="969517" y="295448"/>
                </a:moveTo>
                <a:lnTo>
                  <a:pt x="969692" y="295474"/>
                </a:lnTo>
                <a:lnTo>
                  <a:pt x="969517" y="295448"/>
                </a:lnTo>
                <a:close/>
                <a:moveTo>
                  <a:pt x="5019929" y="284514"/>
                </a:moveTo>
                <a:lnTo>
                  <a:pt x="5019678" y="284552"/>
                </a:lnTo>
                <a:lnTo>
                  <a:pt x="5019929" y="284514"/>
                </a:lnTo>
                <a:close/>
                <a:moveTo>
                  <a:pt x="893826" y="283663"/>
                </a:moveTo>
                <a:lnTo>
                  <a:pt x="893989" y="283688"/>
                </a:lnTo>
                <a:lnTo>
                  <a:pt x="893826" y="283663"/>
                </a:lnTo>
                <a:close/>
                <a:moveTo>
                  <a:pt x="820530" y="271496"/>
                </a:moveTo>
                <a:lnTo>
                  <a:pt x="820674" y="271522"/>
                </a:lnTo>
                <a:lnTo>
                  <a:pt x="820530" y="271496"/>
                </a:lnTo>
                <a:close/>
                <a:moveTo>
                  <a:pt x="5369825" y="247912"/>
                </a:moveTo>
                <a:lnTo>
                  <a:pt x="5228427" y="247919"/>
                </a:lnTo>
                <a:lnTo>
                  <a:pt x="5126355" y="266683"/>
                </a:lnTo>
                <a:lnTo>
                  <a:pt x="5126609" y="266645"/>
                </a:lnTo>
                <a:lnTo>
                  <a:pt x="5281783" y="266645"/>
                </a:lnTo>
                <a:lnTo>
                  <a:pt x="5331206" y="256599"/>
                </a:lnTo>
                <a:lnTo>
                  <a:pt x="5369825" y="247912"/>
                </a:lnTo>
                <a:close/>
                <a:moveTo>
                  <a:pt x="749426" y="258949"/>
                </a:moveTo>
                <a:lnTo>
                  <a:pt x="749570" y="258974"/>
                </a:lnTo>
                <a:lnTo>
                  <a:pt x="749426" y="258949"/>
                </a:lnTo>
                <a:close/>
                <a:moveTo>
                  <a:pt x="5454034" y="228253"/>
                </a:moveTo>
                <a:lnTo>
                  <a:pt x="5325364" y="228253"/>
                </a:lnTo>
                <a:lnTo>
                  <a:pt x="5228424" y="247919"/>
                </a:lnTo>
                <a:lnTo>
                  <a:pt x="5369825" y="247912"/>
                </a:lnTo>
                <a:lnTo>
                  <a:pt x="5423408" y="235860"/>
                </a:lnTo>
                <a:lnTo>
                  <a:pt x="5454034" y="228253"/>
                </a:lnTo>
                <a:close/>
                <a:moveTo>
                  <a:pt x="680847" y="245931"/>
                </a:moveTo>
                <a:lnTo>
                  <a:pt x="681047" y="245969"/>
                </a:lnTo>
                <a:lnTo>
                  <a:pt x="680847" y="245931"/>
                </a:lnTo>
                <a:close/>
                <a:moveTo>
                  <a:pt x="614630" y="232533"/>
                </a:moveTo>
                <a:lnTo>
                  <a:pt x="614806" y="232571"/>
                </a:lnTo>
                <a:lnTo>
                  <a:pt x="614630" y="232533"/>
                </a:lnTo>
                <a:close/>
                <a:moveTo>
                  <a:pt x="5609739" y="186292"/>
                </a:moveTo>
                <a:lnTo>
                  <a:pt x="5502783" y="186292"/>
                </a:lnTo>
                <a:lnTo>
                  <a:pt x="5416549" y="207717"/>
                </a:lnTo>
                <a:lnTo>
                  <a:pt x="5324983" y="228316"/>
                </a:lnTo>
                <a:lnTo>
                  <a:pt x="5325364" y="228253"/>
                </a:lnTo>
                <a:lnTo>
                  <a:pt x="5454034" y="228253"/>
                </a:lnTo>
                <a:lnTo>
                  <a:pt x="5510021" y="214346"/>
                </a:lnTo>
                <a:lnTo>
                  <a:pt x="5590920" y="191956"/>
                </a:lnTo>
                <a:lnTo>
                  <a:pt x="5609739" y="186292"/>
                </a:lnTo>
                <a:close/>
                <a:moveTo>
                  <a:pt x="551015" y="218766"/>
                </a:moveTo>
                <a:lnTo>
                  <a:pt x="551179" y="218804"/>
                </a:lnTo>
                <a:lnTo>
                  <a:pt x="551015" y="218766"/>
                </a:lnTo>
                <a:close/>
                <a:moveTo>
                  <a:pt x="5416804" y="207641"/>
                </a:moveTo>
                <a:lnTo>
                  <a:pt x="5416465" y="207717"/>
                </a:lnTo>
                <a:lnTo>
                  <a:pt x="5416804" y="207641"/>
                </a:lnTo>
                <a:close/>
                <a:moveTo>
                  <a:pt x="489888" y="204618"/>
                </a:moveTo>
                <a:lnTo>
                  <a:pt x="490092" y="204669"/>
                </a:lnTo>
                <a:lnTo>
                  <a:pt x="489888" y="204618"/>
                </a:lnTo>
                <a:close/>
                <a:moveTo>
                  <a:pt x="431481" y="190102"/>
                </a:moveTo>
                <a:lnTo>
                  <a:pt x="431673" y="190153"/>
                </a:lnTo>
                <a:lnTo>
                  <a:pt x="431481" y="190102"/>
                </a:lnTo>
                <a:close/>
                <a:moveTo>
                  <a:pt x="5679771" y="164092"/>
                </a:moveTo>
                <a:lnTo>
                  <a:pt x="5583046" y="164092"/>
                </a:lnTo>
                <a:lnTo>
                  <a:pt x="5502402" y="186381"/>
                </a:lnTo>
                <a:lnTo>
                  <a:pt x="5502783" y="186292"/>
                </a:lnTo>
                <a:lnTo>
                  <a:pt x="5609739" y="186292"/>
                </a:lnTo>
                <a:lnTo>
                  <a:pt x="5629147" y="180450"/>
                </a:lnTo>
                <a:lnTo>
                  <a:pt x="5665978" y="168753"/>
                </a:lnTo>
                <a:lnTo>
                  <a:pt x="5679771" y="164092"/>
                </a:lnTo>
                <a:close/>
                <a:moveTo>
                  <a:pt x="375665" y="175294"/>
                </a:moveTo>
                <a:lnTo>
                  <a:pt x="375919" y="175370"/>
                </a:lnTo>
                <a:lnTo>
                  <a:pt x="375665" y="175294"/>
                </a:lnTo>
                <a:close/>
                <a:moveTo>
                  <a:pt x="0" y="40826"/>
                </a:moveTo>
                <a:lnTo>
                  <a:pt x="91312" y="174430"/>
                </a:lnTo>
                <a:lnTo>
                  <a:pt x="78896" y="100549"/>
                </a:lnTo>
                <a:lnTo>
                  <a:pt x="69596" y="96058"/>
                </a:lnTo>
                <a:lnTo>
                  <a:pt x="82168" y="70036"/>
                </a:lnTo>
                <a:lnTo>
                  <a:pt x="107626" y="70036"/>
                </a:lnTo>
                <a:lnTo>
                  <a:pt x="161671" y="47938"/>
                </a:lnTo>
                <a:lnTo>
                  <a:pt x="0" y="40826"/>
                </a:lnTo>
                <a:close/>
                <a:moveTo>
                  <a:pt x="5712630" y="152751"/>
                </a:moveTo>
                <a:lnTo>
                  <a:pt x="5620766" y="152751"/>
                </a:lnTo>
                <a:lnTo>
                  <a:pt x="5582666" y="164181"/>
                </a:lnTo>
                <a:lnTo>
                  <a:pt x="5583046" y="164092"/>
                </a:lnTo>
                <a:lnTo>
                  <a:pt x="5679771" y="164092"/>
                </a:lnTo>
                <a:lnTo>
                  <a:pt x="5701157" y="156866"/>
                </a:lnTo>
                <a:lnTo>
                  <a:pt x="5712630" y="152751"/>
                </a:lnTo>
                <a:close/>
                <a:moveTo>
                  <a:pt x="322834" y="160130"/>
                </a:moveTo>
                <a:lnTo>
                  <a:pt x="323088" y="160219"/>
                </a:lnTo>
                <a:lnTo>
                  <a:pt x="322834" y="160130"/>
                </a:lnTo>
                <a:close/>
                <a:moveTo>
                  <a:pt x="5744123" y="141207"/>
                </a:moveTo>
                <a:lnTo>
                  <a:pt x="5657088" y="141207"/>
                </a:lnTo>
                <a:lnTo>
                  <a:pt x="5620512" y="152827"/>
                </a:lnTo>
                <a:lnTo>
                  <a:pt x="5620766" y="152751"/>
                </a:lnTo>
                <a:lnTo>
                  <a:pt x="5712630" y="152751"/>
                </a:lnTo>
                <a:lnTo>
                  <a:pt x="5734939" y="144750"/>
                </a:lnTo>
                <a:lnTo>
                  <a:pt x="5744123" y="141207"/>
                </a:lnTo>
                <a:close/>
                <a:moveTo>
                  <a:pt x="272746" y="144598"/>
                </a:moveTo>
                <a:lnTo>
                  <a:pt x="273050" y="144699"/>
                </a:lnTo>
                <a:lnTo>
                  <a:pt x="272746" y="144598"/>
                </a:lnTo>
                <a:close/>
                <a:moveTo>
                  <a:pt x="5774065" y="129472"/>
                </a:moveTo>
                <a:lnTo>
                  <a:pt x="5691759" y="129472"/>
                </a:lnTo>
                <a:lnTo>
                  <a:pt x="5656834" y="141283"/>
                </a:lnTo>
                <a:lnTo>
                  <a:pt x="5657088" y="141207"/>
                </a:lnTo>
                <a:lnTo>
                  <a:pt x="5744123" y="141207"/>
                </a:lnTo>
                <a:lnTo>
                  <a:pt x="5767070" y="132355"/>
                </a:lnTo>
                <a:lnTo>
                  <a:pt x="5774065" y="129472"/>
                </a:lnTo>
                <a:close/>
                <a:moveTo>
                  <a:pt x="5879538" y="80704"/>
                </a:moveTo>
                <a:lnTo>
                  <a:pt x="5814568" y="80704"/>
                </a:lnTo>
                <a:lnTo>
                  <a:pt x="5785993" y="93264"/>
                </a:lnTo>
                <a:lnTo>
                  <a:pt x="5756147" y="105507"/>
                </a:lnTo>
                <a:lnTo>
                  <a:pt x="5724652" y="117686"/>
                </a:lnTo>
                <a:lnTo>
                  <a:pt x="5691647" y="129510"/>
                </a:lnTo>
                <a:lnTo>
                  <a:pt x="5774065" y="129472"/>
                </a:lnTo>
                <a:lnTo>
                  <a:pt x="5797422" y="119845"/>
                </a:lnTo>
                <a:lnTo>
                  <a:pt x="5826379" y="107107"/>
                </a:lnTo>
                <a:lnTo>
                  <a:pt x="5853557" y="94153"/>
                </a:lnTo>
                <a:lnTo>
                  <a:pt x="5879084" y="80958"/>
                </a:lnTo>
                <a:lnTo>
                  <a:pt x="5879538" y="80704"/>
                </a:lnTo>
                <a:close/>
                <a:moveTo>
                  <a:pt x="225618" y="128799"/>
                </a:moveTo>
                <a:lnTo>
                  <a:pt x="225933" y="128913"/>
                </a:lnTo>
                <a:lnTo>
                  <a:pt x="225618" y="128799"/>
                </a:lnTo>
                <a:close/>
                <a:moveTo>
                  <a:pt x="5724906" y="117559"/>
                </a:moveTo>
                <a:lnTo>
                  <a:pt x="5724552" y="117686"/>
                </a:lnTo>
                <a:lnTo>
                  <a:pt x="5724906" y="117559"/>
                </a:lnTo>
                <a:close/>
                <a:moveTo>
                  <a:pt x="181355" y="112721"/>
                </a:moveTo>
                <a:lnTo>
                  <a:pt x="181737" y="112886"/>
                </a:lnTo>
                <a:lnTo>
                  <a:pt x="181355" y="112721"/>
                </a:lnTo>
                <a:close/>
                <a:moveTo>
                  <a:pt x="5756402" y="105393"/>
                </a:moveTo>
                <a:lnTo>
                  <a:pt x="5756106" y="105507"/>
                </a:lnTo>
                <a:lnTo>
                  <a:pt x="5756402" y="105393"/>
                </a:lnTo>
                <a:close/>
                <a:moveTo>
                  <a:pt x="82168" y="70036"/>
                </a:moveTo>
                <a:lnTo>
                  <a:pt x="69596" y="96058"/>
                </a:lnTo>
                <a:lnTo>
                  <a:pt x="78896" y="100549"/>
                </a:lnTo>
                <a:lnTo>
                  <a:pt x="75946" y="82990"/>
                </a:lnTo>
                <a:lnTo>
                  <a:pt x="93941" y="75632"/>
                </a:lnTo>
                <a:lnTo>
                  <a:pt x="82168" y="70036"/>
                </a:lnTo>
                <a:close/>
                <a:moveTo>
                  <a:pt x="140308" y="96312"/>
                </a:moveTo>
                <a:lnTo>
                  <a:pt x="140715" y="96490"/>
                </a:lnTo>
                <a:lnTo>
                  <a:pt x="140308" y="96312"/>
                </a:lnTo>
                <a:close/>
                <a:moveTo>
                  <a:pt x="5786246" y="93125"/>
                </a:moveTo>
                <a:lnTo>
                  <a:pt x="5785907" y="93264"/>
                </a:lnTo>
                <a:lnTo>
                  <a:pt x="5786246" y="93125"/>
                </a:lnTo>
                <a:close/>
                <a:moveTo>
                  <a:pt x="5902050" y="68131"/>
                </a:moveTo>
                <a:lnTo>
                  <a:pt x="5840857" y="68131"/>
                </a:lnTo>
                <a:lnTo>
                  <a:pt x="5814060" y="80831"/>
                </a:lnTo>
                <a:lnTo>
                  <a:pt x="5814568" y="80704"/>
                </a:lnTo>
                <a:lnTo>
                  <a:pt x="5879538" y="80704"/>
                </a:lnTo>
                <a:lnTo>
                  <a:pt x="5902050" y="68131"/>
                </a:lnTo>
                <a:close/>
                <a:moveTo>
                  <a:pt x="102475" y="79688"/>
                </a:moveTo>
                <a:lnTo>
                  <a:pt x="102235" y="79688"/>
                </a:lnTo>
                <a:lnTo>
                  <a:pt x="102742" y="79815"/>
                </a:lnTo>
                <a:lnTo>
                  <a:pt x="102475" y="79688"/>
                </a:lnTo>
                <a:close/>
                <a:moveTo>
                  <a:pt x="107626" y="70036"/>
                </a:moveTo>
                <a:lnTo>
                  <a:pt x="82168" y="70036"/>
                </a:lnTo>
                <a:lnTo>
                  <a:pt x="93941" y="75632"/>
                </a:lnTo>
                <a:lnTo>
                  <a:pt x="107626" y="70036"/>
                </a:lnTo>
                <a:close/>
                <a:moveTo>
                  <a:pt x="5911938" y="42604"/>
                </a:moveTo>
                <a:lnTo>
                  <a:pt x="5888482" y="42604"/>
                </a:lnTo>
                <a:lnTo>
                  <a:pt x="5865114" y="55558"/>
                </a:lnTo>
                <a:lnTo>
                  <a:pt x="5840475" y="68258"/>
                </a:lnTo>
                <a:lnTo>
                  <a:pt x="5840857" y="68131"/>
                </a:lnTo>
                <a:lnTo>
                  <a:pt x="5902050" y="68131"/>
                </a:lnTo>
                <a:lnTo>
                  <a:pt x="5902960" y="67623"/>
                </a:lnTo>
                <a:lnTo>
                  <a:pt x="5924043" y="53932"/>
                </a:lnTo>
                <a:lnTo>
                  <a:pt x="5920884" y="52635"/>
                </a:lnTo>
                <a:lnTo>
                  <a:pt x="5912739" y="44509"/>
                </a:lnTo>
                <a:lnTo>
                  <a:pt x="5911938" y="42604"/>
                </a:lnTo>
                <a:close/>
                <a:moveTo>
                  <a:pt x="5962440" y="16315"/>
                </a:moveTo>
                <a:lnTo>
                  <a:pt x="5928868" y="16315"/>
                </a:lnTo>
                <a:lnTo>
                  <a:pt x="5944616" y="40572"/>
                </a:lnTo>
                <a:lnTo>
                  <a:pt x="5924043" y="53932"/>
                </a:lnTo>
                <a:lnTo>
                  <a:pt x="5931138" y="56844"/>
                </a:lnTo>
                <a:lnTo>
                  <a:pt x="5942224" y="56886"/>
                </a:lnTo>
                <a:lnTo>
                  <a:pt x="5952870" y="52510"/>
                </a:lnTo>
                <a:lnTo>
                  <a:pt x="5960995" y="44344"/>
                </a:lnTo>
                <a:lnTo>
                  <a:pt x="5965190" y="34047"/>
                </a:lnTo>
                <a:lnTo>
                  <a:pt x="5965155" y="22824"/>
                </a:lnTo>
                <a:lnTo>
                  <a:pt x="5962440" y="16315"/>
                </a:lnTo>
                <a:close/>
                <a:moveTo>
                  <a:pt x="5865495" y="55304"/>
                </a:moveTo>
                <a:lnTo>
                  <a:pt x="5865004" y="55558"/>
                </a:lnTo>
                <a:lnTo>
                  <a:pt x="5865495" y="55304"/>
                </a:lnTo>
                <a:close/>
                <a:moveTo>
                  <a:pt x="5928868" y="16315"/>
                </a:moveTo>
                <a:lnTo>
                  <a:pt x="5908291" y="29611"/>
                </a:lnTo>
                <a:lnTo>
                  <a:pt x="5908345" y="34047"/>
                </a:lnTo>
                <a:lnTo>
                  <a:pt x="5912739" y="44509"/>
                </a:lnTo>
                <a:lnTo>
                  <a:pt x="5920884" y="52635"/>
                </a:lnTo>
                <a:lnTo>
                  <a:pt x="5924043" y="53932"/>
                </a:lnTo>
                <a:lnTo>
                  <a:pt x="5944616" y="40572"/>
                </a:lnTo>
                <a:lnTo>
                  <a:pt x="5928868" y="16315"/>
                </a:lnTo>
                <a:close/>
                <a:moveTo>
                  <a:pt x="5908291" y="29611"/>
                </a:moveTo>
                <a:lnTo>
                  <a:pt x="5887593" y="42985"/>
                </a:lnTo>
                <a:lnTo>
                  <a:pt x="5888482" y="42604"/>
                </a:lnTo>
                <a:lnTo>
                  <a:pt x="5911938" y="42604"/>
                </a:lnTo>
                <a:lnTo>
                  <a:pt x="5908345" y="34047"/>
                </a:lnTo>
                <a:lnTo>
                  <a:pt x="5908291" y="29611"/>
                </a:lnTo>
                <a:close/>
                <a:moveTo>
                  <a:pt x="5931259" y="0"/>
                </a:moveTo>
                <a:lnTo>
                  <a:pt x="5920613" y="4377"/>
                </a:lnTo>
                <a:lnTo>
                  <a:pt x="5912488" y="12541"/>
                </a:lnTo>
                <a:lnTo>
                  <a:pt x="5908294" y="22824"/>
                </a:lnTo>
                <a:lnTo>
                  <a:pt x="5908291" y="29611"/>
                </a:lnTo>
                <a:lnTo>
                  <a:pt x="5928868" y="16315"/>
                </a:lnTo>
                <a:lnTo>
                  <a:pt x="5962440" y="16315"/>
                </a:lnTo>
                <a:lnTo>
                  <a:pt x="5960745" y="12251"/>
                </a:lnTo>
                <a:lnTo>
                  <a:pt x="5952599" y="4198"/>
                </a:lnTo>
                <a:lnTo>
                  <a:pt x="5942345" y="27"/>
                </a:lnTo>
                <a:lnTo>
                  <a:pt x="5931259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TextShape 19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E8D63EA9-2325-4DF0-93D5-D343273228B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TextShape 2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9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665A3A4-139B-4741-A7C6-CCE10A24A7AF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0" name="CustomShape 4"/>
          <p:cNvSpPr/>
          <p:nvPr/>
        </p:nvSpPr>
        <p:spPr>
          <a:xfrm>
            <a:off x="379080" y="1041480"/>
            <a:ext cx="68061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6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6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16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10; </a:t>
            </a: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++i)</a:t>
            </a:r>
            <a:r>
              <a:rPr b="0" lang="en-GB" sz="1600" spc="6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600" spc="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"Do </a:t>
            </a:r>
            <a:r>
              <a:rPr b="0" lang="en-GB" sz="1600" spc="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something" </a:t>
            </a:r>
            <a:r>
              <a:rPr b="0" lang="en-GB" sz="16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600" spc="-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std::endl;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1" name="CustomShape 5"/>
          <p:cNvSpPr/>
          <p:nvPr/>
        </p:nvSpPr>
        <p:spPr>
          <a:xfrm>
            <a:off x="379080" y="2992680"/>
            <a:ext cx="38059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600" spc="3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mythread(handler);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2" name="CustomShape 6"/>
          <p:cNvSpPr/>
          <p:nvPr/>
        </p:nvSpPr>
        <p:spPr>
          <a:xfrm>
            <a:off x="4381560" y="3480120"/>
            <a:ext cx="38052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Подсоединяемый 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1600" spc="5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1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3" name="CustomShape 7"/>
          <p:cNvSpPr/>
          <p:nvPr/>
        </p:nvSpPr>
        <p:spPr>
          <a:xfrm>
            <a:off x="379080" y="3724560"/>
            <a:ext cx="9585000" cy="27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57200">
              <a:lnSpc>
                <a:spcPct val="100000"/>
              </a:lnSpc>
            </a:pPr>
            <a:r>
              <a:rPr b="0" lang="en-GB" sz="160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std::this_thread::sleep_for(std::chrono::seconds(2));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Вызывается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деструктор </a:t>
            </a:r>
            <a:r>
              <a:rPr b="0" lang="en-GB" sz="1600" spc="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объекта</a:t>
            </a:r>
            <a:r>
              <a:rPr b="0" lang="en-GB" sz="1600" spc="37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0" lang="en-GB" sz="16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подсоединяемый </a:t>
            </a:r>
            <a:r>
              <a:rPr b="0" lang="en-GB" sz="1600" spc="21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(joinable) </a:t>
            </a:r>
            <a:r>
              <a:rPr b="0" lang="en-GB" sz="1600" spc="-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деструктор </a:t>
            </a:r>
            <a:r>
              <a:rPr b="0" lang="en-GB" sz="16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</a:t>
            </a:r>
            <a:r>
              <a:rPr b="0" lang="en-GB" sz="1600" spc="3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7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std::terminate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</a:t>
            </a:r>
            <a:r>
              <a:rPr b="0" lang="en-GB" sz="1600" spc="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6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6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6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  </a:t>
            </a: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6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TextShape 2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79080" y="1041480"/>
            <a:ext cx="68061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6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6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16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10; </a:t>
            </a: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++i)</a:t>
            </a:r>
            <a:r>
              <a:rPr b="0" lang="en-GB" sz="1600" spc="6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600" spc="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"Do </a:t>
            </a:r>
            <a:r>
              <a:rPr b="0" lang="en-GB" sz="1600" spc="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something" </a:t>
            </a:r>
            <a:r>
              <a:rPr b="0" lang="en-GB" sz="16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600" spc="-8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std::endl;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CustomShape 4"/>
          <p:cNvSpPr/>
          <p:nvPr/>
        </p:nvSpPr>
        <p:spPr>
          <a:xfrm>
            <a:off x="379080" y="2992680"/>
            <a:ext cx="38059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600" spc="3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mythread(handler);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8" name="CustomShape 5"/>
          <p:cNvSpPr/>
          <p:nvPr/>
        </p:nvSpPr>
        <p:spPr>
          <a:xfrm>
            <a:off x="4381560" y="3480120"/>
            <a:ext cx="38052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Подсоединяемый 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1600" spc="5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1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379080" y="3724560"/>
            <a:ext cx="9585000" cy="12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57200">
              <a:lnSpc>
                <a:spcPct val="100000"/>
              </a:lnSpc>
            </a:pPr>
            <a:r>
              <a:rPr b="0" lang="en-GB" sz="1600" spc="180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std::this_thread::sleep_for(std::chrono::seconds(2));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Вызывается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деструктор </a:t>
            </a:r>
            <a:r>
              <a:rPr b="0" lang="en-GB" sz="1600" spc="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объекта</a:t>
            </a:r>
            <a:r>
              <a:rPr b="0" lang="en-GB" sz="1600" spc="37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0" lang="en-GB" sz="16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подсоединяемый </a:t>
            </a:r>
            <a:r>
              <a:rPr b="0" lang="en-GB" sz="1600" spc="21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(joinable) </a:t>
            </a:r>
            <a:r>
              <a:rPr b="0" lang="en-GB" sz="1600" spc="-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=&gt;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деструктор </a:t>
            </a:r>
            <a:r>
              <a:rPr b="0" lang="en-GB" sz="16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</a:t>
            </a:r>
            <a:r>
              <a:rPr b="0" lang="en-GB" sz="1600" spc="11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7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std::terminate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0" name="CustomShape 7"/>
          <p:cNvSpPr/>
          <p:nvPr/>
        </p:nvSpPr>
        <p:spPr>
          <a:xfrm>
            <a:off x="379080" y="5187960"/>
            <a:ext cx="2137680" cy="12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4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</a:t>
            </a:r>
            <a:r>
              <a:rPr b="0" lang="en-GB" sz="1600" spc="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6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6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6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  </a:t>
            </a: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6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CustomShape 8"/>
          <p:cNvSpPr/>
          <p:nvPr/>
        </p:nvSpPr>
        <p:spPr>
          <a:xfrm>
            <a:off x="6875640" y="5296680"/>
            <a:ext cx="4904280" cy="809640"/>
          </a:xfrm>
          <a:prstGeom prst="rect">
            <a:avLst/>
          </a:prstGeom>
          <a:solidFill>
            <a:srgbClr val="fff1cc"/>
          </a:solidFill>
          <a:ln w="2880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завершается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</a:t>
            </a:r>
            <a:r>
              <a:rPr b="0" lang="en-GB" sz="18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ошибкой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GB" sz="1800" spc="-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terminate called </a:t>
            </a:r>
            <a:r>
              <a:rPr b="0" lang="en-GB" sz="18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</a:t>
            </a:r>
            <a:r>
              <a:rPr b="0" lang="en-GB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</a:t>
            </a:r>
            <a:r>
              <a:rPr b="0" lang="en-GB" sz="18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active</a:t>
            </a:r>
            <a:r>
              <a:rPr b="0" lang="en-GB" sz="1800" spc="8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exception”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2" name="CustomShape 9"/>
          <p:cNvSpPr/>
          <p:nvPr/>
        </p:nvSpPr>
        <p:spPr>
          <a:xfrm>
            <a:off x="8706600" y="1987200"/>
            <a:ext cx="3072240" cy="2407680"/>
          </a:xfrm>
          <a:custGeom>
            <a:avLst/>
            <a:gdLst/>
            <a:ahLst/>
            <a:rect l="l" t="t" r="r" b="b"/>
            <a:pathLst>
              <a:path w="3072765" h="2407920">
                <a:moveTo>
                  <a:pt x="3072384" y="0"/>
                </a:moveTo>
                <a:lnTo>
                  <a:pt x="0" y="0"/>
                </a:lnTo>
                <a:lnTo>
                  <a:pt x="0" y="1295400"/>
                </a:lnTo>
                <a:lnTo>
                  <a:pt x="512064" y="1295400"/>
                </a:lnTo>
                <a:lnTo>
                  <a:pt x="434594" y="2407539"/>
                </a:lnTo>
                <a:lnTo>
                  <a:pt x="1280160" y="1295400"/>
                </a:lnTo>
                <a:lnTo>
                  <a:pt x="3072384" y="1295400"/>
                </a:lnTo>
                <a:lnTo>
                  <a:pt x="3072384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10"/>
          <p:cNvSpPr/>
          <p:nvPr/>
        </p:nvSpPr>
        <p:spPr>
          <a:xfrm>
            <a:off x="8706600" y="1987200"/>
            <a:ext cx="3072240" cy="2407680"/>
          </a:xfrm>
          <a:custGeom>
            <a:avLst/>
            <a:gdLst/>
            <a:ahLst/>
            <a:rect l="l" t="t" r="r" b="b"/>
            <a:pathLst>
              <a:path w="3072765" h="2407920">
                <a:moveTo>
                  <a:pt x="0" y="0"/>
                </a:moveTo>
                <a:lnTo>
                  <a:pt x="512064" y="0"/>
                </a:lnTo>
                <a:lnTo>
                  <a:pt x="1280160" y="0"/>
                </a:lnTo>
                <a:lnTo>
                  <a:pt x="3072384" y="0"/>
                </a:lnTo>
                <a:lnTo>
                  <a:pt x="3072384" y="755650"/>
                </a:lnTo>
                <a:lnTo>
                  <a:pt x="3072384" y="1079500"/>
                </a:lnTo>
                <a:lnTo>
                  <a:pt x="3072384" y="1295400"/>
                </a:lnTo>
                <a:lnTo>
                  <a:pt x="1280160" y="1295400"/>
                </a:lnTo>
                <a:lnTo>
                  <a:pt x="434594" y="2407539"/>
                </a:lnTo>
                <a:lnTo>
                  <a:pt x="512064" y="1295400"/>
                </a:lnTo>
                <a:lnTo>
                  <a:pt x="0" y="1295400"/>
                </a:lnTo>
                <a:lnTo>
                  <a:pt x="0" y="107950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noFill/>
          <a:ln cap="rnd" w="6120">
            <a:solidFill>
              <a:srgbClr val="7e7e7e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11"/>
          <p:cNvSpPr/>
          <p:nvPr/>
        </p:nvSpPr>
        <p:spPr>
          <a:xfrm>
            <a:off x="8883000" y="2072880"/>
            <a:ext cx="248508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1400" spc="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thread::~thread()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8840" indent="-393480">
              <a:lnSpc>
                <a:spcPct val="100000"/>
              </a:lnSpc>
            </a:pPr>
            <a:r>
              <a:rPr b="0" lang="en-GB" sz="14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4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(joinable())  </a:t>
            </a:r>
            <a:r>
              <a:rPr b="0" lang="en-GB" sz="14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4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14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GB" sz="14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:t</a:t>
            </a:r>
            <a:r>
              <a:rPr b="0" lang="en-GB" sz="14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4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rmi</a:t>
            </a:r>
            <a:r>
              <a:rPr b="0" lang="en-GB" sz="14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4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r>
              <a:rPr b="0" lang="en-GB" sz="14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400" spc="32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393480">
              <a:lnSpc>
                <a:spcPct val="100000"/>
              </a:lnSpc>
            </a:pPr>
            <a:r>
              <a:rPr b="0" lang="en-GB" sz="14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5" name="CustomShape 12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TextShape 2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79080" y="1027800"/>
            <a:ext cx="68061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6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6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16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10; </a:t>
            </a: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++i)</a:t>
            </a:r>
            <a:r>
              <a:rPr b="0" lang="en-GB" sz="1600" spc="6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600" spc="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"Do </a:t>
            </a:r>
            <a:r>
              <a:rPr b="0" lang="en-GB" sz="1600" spc="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something" </a:t>
            </a:r>
            <a:r>
              <a:rPr b="0" lang="en-GB" sz="16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6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std::endl;  </a:t>
            </a:r>
            <a:r>
              <a:rPr b="0" lang="en-GB" sz="16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9" name="CustomShape 4"/>
          <p:cNvSpPr/>
          <p:nvPr/>
        </p:nvSpPr>
        <p:spPr>
          <a:xfrm>
            <a:off x="379080" y="2979000"/>
            <a:ext cx="38059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spawn_thread_detached()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600" spc="39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mythread(handler);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0" name="CustomShape 5"/>
          <p:cNvSpPr/>
          <p:nvPr/>
        </p:nvSpPr>
        <p:spPr>
          <a:xfrm>
            <a:off x="4381560" y="3466800"/>
            <a:ext cx="49165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Запустили </a:t>
            </a:r>
            <a:r>
              <a:rPr b="0" lang="en-GB" sz="1600" spc="-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подсоединяемый </a:t>
            </a:r>
            <a:r>
              <a:rPr b="0" lang="en-GB" sz="1600" spc="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1600" spc="47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0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1" name="CustomShape 6"/>
          <p:cNvSpPr/>
          <p:nvPr/>
        </p:nvSpPr>
        <p:spPr>
          <a:xfrm>
            <a:off x="824040" y="3710520"/>
            <a:ext cx="591660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mythread.</a:t>
            </a:r>
            <a:r>
              <a:rPr b="1" lang="en-GB" sz="1600" spc="10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detach</a:t>
            </a:r>
            <a:r>
              <a:rPr b="0" lang="en-GB" sz="1600" spc="10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r>
              <a:rPr b="0" lang="en-GB" sz="1600" spc="10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Отсоединили 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  </a:t>
            </a:r>
            <a:r>
              <a:rPr b="0" lang="en-GB" sz="1600" spc="180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std::this_thread::sleep_for(std::chrono::seconds(2));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Вызывается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деструктор </a:t>
            </a:r>
            <a:r>
              <a:rPr b="0" lang="en-GB" sz="1600" spc="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объекта</a:t>
            </a:r>
            <a:r>
              <a:rPr b="0" lang="en-GB" sz="1600" spc="37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2" name="CustomShape 7"/>
          <p:cNvSpPr/>
          <p:nvPr/>
        </p:nvSpPr>
        <p:spPr>
          <a:xfrm>
            <a:off x="379080" y="4442040"/>
            <a:ext cx="1368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3" name="CustomShape 8"/>
          <p:cNvSpPr/>
          <p:nvPr/>
        </p:nvSpPr>
        <p:spPr>
          <a:xfrm>
            <a:off x="379080" y="4930200"/>
            <a:ext cx="313956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spawn_thread_detached();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4" name="CustomShape 9"/>
          <p:cNvSpPr/>
          <p:nvPr/>
        </p:nvSpPr>
        <p:spPr>
          <a:xfrm>
            <a:off x="379080" y="5905440"/>
            <a:ext cx="814104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57200">
              <a:lnSpc>
                <a:spcPct val="100000"/>
              </a:lnSpc>
            </a:pP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b="0" lang="en-GB" sz="16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Вызывается </a:t>
            </a:r>
            <a:r>
              <a:rPr b="0" lang="en-GB" sz="1600" spc="25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std::exit(0), </a:t>
            </a:r>
            <a:r>
              <a:rPr b="0" lang="en-GB" sz="1600" spc="-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завершаются </a:t>
            </a:r>
            <a:r>
              <a:rPr b="0" lang="en-GB" sz="1600" spc="1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потоки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процесса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CustomShape 10"/>
          <p:cNvSpPr/>
          <p:nvPr/>
        </p:nvSpPr>
        <p:spPr>
          <a:xfrm>
            <a:off x="6918840" y="4402800"/>
            <a:ext cx="4860000" cy="1549080"/>
          </a:xfrm>
          <a:custGeom>
            <a:avLst/>
            <a:gdLst/>
            <a:ahLst/>
            <a:rect l="l" t="t" r="r" b="b"/>
            <a:pathLst>
              <a:path w="4860290" h="1549400">
                <a:moveTo>
                  <a:pt x="4860036" y="0"/>
                </a:moveTo>
                <a:lnTo>
                  <a:pt x="0" y="0"/>
                </a:lnTo>
                <a:lnTo>
                  <a:pt x="0" y="1050036"/>
                </a:lnTo>
                <a:lnTo>
                  <a:pt x="810006" y="1050036"/>
                </a:lnTo>
                <a:lnTo>
                  <a:pt x="569595" y="1549044"/>
                </a:lnTo>
                <a:lnTo>
                  <a:pt x="2025015" y="1050036"/>
                </a:lnTo>
                <a:lnTo>
                  <a:pt x="4860036" y="1050036"/>
                </a:lnTo>
                <a:lnTo>
                  <a:pt x="4860036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11"/>
          <p:cNvSpPr/>
          <p:nvPr/>
        </p:nvSpPr>
        <p:spPr>
          <a:xfrm>
            <a:off x="6918840" y="4402800"/>
            <a:ext cx="4860000" cy="1549080"/>
          </a:xfrm>
          <a:custGeom>
            <a:avLst/>
            <a:gdLst/>
            <a:ahLst/>
            <a:rect l="l" t="t" r="r" b="b"/>
            <a:pathLst>
              <a:path w="4860290" h="1549400">
                <a:moveTo>
                  <a:pt x="0" y="0"/>
                </a:moveTo>
                <a:lnTo>
                  <a:pt x="810006" y="0"/>
                </a:lnTo>
                <a:lnTo>
                  <a:pt x="2025015" y="0"/>
                </a:lnTo>
                <a:lnTo>
                  <a:pt x="4860036" y="0"/>
                </a:lnTo>
                <a:lnTo>
                  <a:pt x="4860036" y="612520"/>
                </a:lnTo>
                <a:lnTo>
                  <a:pt x="4860036" y="875029"/>
                </a:lnTo>
                <a:lnTo>
                  <a:pt x="4860036" y="1050036"/>
                </a:lnTo>
                <a:lnTo>
                  <a:pt x="2025015" y="1050036"/>
                </a:lnTo>
                <a:lnTo>
                  <a:pt x="569595" y="1549044"/>
                </a:lnTo>
                <a:lnTo>
                  <a:pt x="810006" y="1050036"/>
                </a:lnTo>
                <a:lnTo>
                  <a:pt x="0" y="1050036"/>
                </a:lnTo>
                <a:lnTo>
                  <a:pt x="0" y="875029"/>
                </a:lnTo>
                <a:lnTo>
                  <a:pt x="0" y="612520"/>
                </a:lnTo>
                <a:lnTo>
                  <a:pt x="0" y="0"/>
                </a:lnTo>
                <a:close/>
              </a:path>
            </a:pathLst>
          </a:custGeom>
          <a:noFill/>
          <a:ln cap="rnd" w="6120">
            <a:solidFill>
              <a:srgbClr val="7e7e7e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2"/>
          <p:cNvSpPr/>
          <p:nvPr/>
        </p:nvSpPr>
        <p:spPr>
          <a:xfrm>
            <a:off x="7122960" y="4484520"/>
            <a:ext cx="454932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Выполнение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отсоединенного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mythread  </a:t>
            </a:r>
            <a:r>
              <a:rPr b="0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будет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прервано при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завершении</a:t>
            </a:r>
            <a:r>
              <a:rPr b="0" lang="en-GB" sz="1800" spc="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главного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20" algn="ctr">
              <a:lnSpc>
                <a:spcPct val="100000"/>
              </a:lnSpc>
            </a:pP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(при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вызове</a:t>
            </a:r>
            <a:r>
              <a:rPr b="0" lang="en-GB" sz="18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std::exit())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TextShape 1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FE815F9-A6C6-4B2E-BDB7-23337691C8A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4244400" y="2543400"/>
            <a:ext cx="3548160" cy="3733560"/>
          </a:xfrm>
          <a:custGeom>
            <a:avLst/>
            <a:gdLst/>
            <a:ahLst/>
            <a:rect l="l" t="t" r="r" b="b"/>
            <a:pathLst>
              <a:path w="3548379" h="3733800">
                <a:moveTo>
                  <a:pt x="3547871" y="0"/>
                </a:moveTo>
                <a:lnTo>
                  <a:pt x="0" y="0"/>
                </a:lnTo>
                <a:lnTo>
                  <a:pt x="0" y="3733800"/>
                </a:lnTo>
                <a:lnTo>
                  <a:pt x="3547871" y="3733800"/>
                </a:lnTo>
                <a:lnTo>
                  <a:pt x="3547871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TextShape 3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2" name="CustomShape 4"/>
          <p:cNvSpPr/>
          <p:nvPr/>
        </p:nvSpPr>
        <p:spPr>
          <a:xfrm>
            <a:off x="492480" y="1138680"/>
            <a:ext cx="10662480" cy="86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 </a:t>
            </a:r>
            <a:r>
              <a:rPr b="0" lang="en-GB" sz="2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сделать </a:t>
            </a:r>
            <a:r>
              <a:rPr b="0" lang="en-GB" sz="2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так, </a:t>
            </a:r>
            <a:r>
              <a:rPr b="0" lang="en-GB" sz="2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чтобы отсоединенный </a:t>
            </a:r>
            <a:r>
              <a:rPr b="0" lang="en-GB" sz="28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 </a:t>
            </a:r>
            <a:r>
              <a:rPr b="0" lang="en-GB" sz="2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(detached) </a:t>
            </a:r>
            <a:r>
              <a:rPr b="0" lang="en-GB" sz="28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продолжил  </a:t>
            </a:r>
            <a:r>
              <a:rPr b="0" lang="en-GB" sz="2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свое </a:t>
            </a:r>
            <a:r>
              <a:rPr b="0" lang="en-GB" sz="2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выполнение после </a:t>
            </a:r>
            <a:r>
              <a:rPr b="0" lang="en-GB" sz="2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завершения </a:t>
            </a:r>
            <a:r>
              <a:rPr b="0" lang="en-GB" sz="28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главного</a:t>
            </a:r>
            <a:r>
              <a:rPr b="0" lang="en-GB" sz="28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CustomShape 5"/>
          <p:cNvSpPr/>
          <p:nvPr/>
        </p:nvSpPr>
        <p:spPr>
          <a:xfrm>
            <a:off x="5090040" y="3151800"/>
            <a:ext cx="1953360" cy="2986560"/>
          </a:xfrm>
          <a:custGeom>
            <a:avLst/>
            <a:gdLst/>
            <a:ahLst/>
            <a:rect l="l" t="t" r="r" b="b"/>
            <a:pathLst>
              <a:path w="1953895" h="2987040">
                <a:moveTo>
                  <a:pt x="178308" y="0"/>
                </a:moveTo>
                <a:lnTo>
                  <a:pt x="0" y="0"/>
                </a:lnTo>
                <a:lnTo>
                  <a:pt x="0" y="1403604"/>
                </a:lnTo>
                <a:lnTo>
                  <a:pt x="178308" y="1403604"/>
                </a:lnTo>
                <a:lnTo>
                  <a:pt x="178308" y="0"/>
                </a:lnTo>
                <a:close/>
                <a:moveTo>
                  <a:pt x="1953768" y="682764"/>
                </a:moveTo>
                <a:lnTo>
                  <a:pt x="1776984" y="682764"/>
                </a:lnTo>
                <a:lnTo>
                  <a:pt x="1776984" y="2987040"/>
                </a:lnTo>
                <a:lnTo>
                  <a:pt x="1953768" y="2987040"/>
                </a:lnTo>
                <a:lnTo>
                  <a:pt x="1953768" y="68276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6"/>
          <p:cNvSpPr/>
          <p:nvPr/>
        </p:nvSpPr>
        <p:spPr>
          <a:xfrm>
            <a:off x="5212800" y="3477240"/>
            <a:ext cx="1743840" cy="417960"/>
          </a:xfrm>
          <a:custGeom>
            <a:avLst/>
            <a:gdLst/>
            <a:ahLst/>
            <a:rect l="l" t="t" r="r" b="b"/>
            <a:pathLst>
              <a:path w="1744345" h="418464">
                <a:moveTo>
                  <a:pt x="1613159" y="353938"/>
                </a:moveTo>
                <a:lnTo>
                  <a:pt x="1539748" y="418210"/>
                </a:lnTo>
                <a:lnTo>
                  <a:pt x="1744090" y="358012"/>
                </a:lnTo>
                <a:lnTo>
                  <a:pt x="1742217" y="356615"/>
                </a:lnTo>
                <a:lnTo>
                  <a:pt x="1628139" y="356615"/>
                </a:lnTo>
                <a:lnTo>
                  <a:pt x="1613159" y="353938"/>
                </a:lnTo>
                <a:close/>
                <a:moveTo>
                  <a:pt x="1631507" y="337874"/>
                </a:moveTo>
                <a:lnTo>
                  <a:pt x="1613159" y="353938"/>
                </a:lnTo>
                <a:lnTo>
                  <a:pt x="1628139" y="356615"/>
                </a:lnTo>
                <a:lnTo>
                  <a:pt x="1631507" y="337874"/>
                </a:lnTo>
                <a:close/>
                <a:moveTo>
                  <a:pt x="1573276" y="230631"/>
                </a:moveTo>
                <a:lnTo>
                  <a:pt x="1619966" y="316485"/>
                </a:lnTo>
                <a:lnTo>
                  <a:pt x="1634871" y="319150"/>
                </a:lnTo>
                <a:lnTo>
                  <a:pt x="1628139" y="356615"/>
                </a:lnTo>
                <a:lnTo>
                  <a:pt x="1742217" y="356615"/>
                </a:lnTo>
                <a:lnTo>
                  <a:pt x="1573276" y="230631"/>
                </a:lnTo>
                <a:close/>
                <a:moveTo>
                  <a:pt x="112101" y="46859"/>
                </a:moveTo>
                <a:lnTo>
                  <a:pt x="112521" y="66293"/>
                </a:lnTo>
                <a:lnTo>
                  <a:pt x="105353" y="84422"/>
                </a:lnTo>
                <a:lnTo>
                  <a:pt x="1613159" y="353938"/>
                </a:lnTo>
                <a:lnTo>
                  <a:pt x="1631507" y="337874"/>
                </a:lnTo>
                <a:lnTo>
                  <a:pt x="1619966" y="316485"/>
                </a:lnTo>
                <a:lnTo>
                  <a:pt x="112101" y="46859"/>
                </a:lnTo>
                <a:close/>
                <a:moveTo>
                  <a:pt x="1619966" y="316485"/>
                </a:moveTo>
                <a:lnTo>
                  <a:pt x="1631529" y="337748"/>
                </a:lnTo>
                <a:lnTo>
                  <a:pt x="1634871" y="319150"/>
                </a:lnTo>
                <a:lnTo>
                  <a:pt x="1619966" y="316485"/>
                </a:lnTo>
                <a:close/>
                <a:moveTo>
                  <a:pt x="66293" y="0"/>
                </a:moveTo>
                <a:lnTo>
                  <a:pt x="43648" y="490"/>
                </a:lnTo>
                <a:lnTo>
                  <a:pt x="23621" y="9350"/>
                </a:lnTo>
                <a:lnTo>
                  <a:pt x="8358" y="25092"/>
                </a:lnTo>
                <a:lnTo>
                  <a:pt x="0" y="46227"/>
                </a:lnTo>
                <a:lnTo>
                  <a:pt x="490" y="68873"/>
                </a:lnTo>
                <a:lnTo>
                  <a:pt x="9350" y="88900"/>
                </a:lnTo>
                <a:lnTo>
                  <a:pt x="25092" y="104163"/>
                </a:lnTo>
                <a:lnTo>
                  <a:pt x="46227" y="112521"/>
                </a:lnTo>
                <a:lnTo>
                  <a:pt x="68873" y="112031"/>
                </a:lnTo>
                <a:lnTo>
                  <a:pt x="88900" y="103171"/>
                </a:lnTo>
                <a:lnTo>
                  <a:pt x="104163" y="87429"/>
                </a:lnTo>
                <a:lnTo>
                  <a:pt x="105353" y="84422"/>
                </a:lnTo>
                <a:lnTo>
                  <a:pt x="52958" y="75056"/>
                </a:lnTo>
                <a:lnTo>
                  <a:pt x="59562" y="37464"/>
                </a:lnTo>
                <a:lnTo>
                  <a:pt x="109296" y="37464"/>
                </a:lnTo>
                <a:lnTo>
                  <a:pt x="103171" y="23621"/>
                </a:lnTo>
                <a:lnTo>
                  <a:pt x="87429" y="8358"/>
                </a:lnTo>
                <a:lnTo>
                  <a:pt x="66293" y="0"/>
                </a:lnTo>
                <a:close/>
                <a:moveTo>
                  <a:pt x="59562" y="37464"/>
                </a:moveTo>
                <a:lnTo>
                  <a:pt x="52958" y="75056"/>
                </a:lnTo>
                <a:lnTo>
                  <a:pt x="105353" y="84422"/>
                </a:lnTo>
                <a:lnTo>
                  <a:pt x="112521" y="66293"/>
                </a:lnTo>
                <a:lnTo>
                  <a:pt x="112101" y="46859"/>
                </a:lnTo>
                <a:lnTo>
                  <a:pt x="59562" y="37464"/>
                </a:lnTo>
                <a:close/>
                <a:moveTo>
                  <a:pt x="109296" y="37464"/>
                </a:moveTo>
                <a:lnTo>
                  <a:pt x="59562" y="37464"/>
                </a:lnTo>
                <a:lnTo>
                  <a:pt x="112101" y="46859"/>
                </a:lnTo>
                <a:lnTo>
                  <a:pt x="112031" y="43648"/>
                </a:lnTo>
                <a:lnTo>
                  <a:pt x="109296" y="3746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CustomShape 7"/>
          <p:cNvSpPr/>
          <p:nvPr/>
        </p:nvSpPr>
        <p:spPr>
          <a:xfrm>
            <a:off x="4244400" y="2543400"/>
            <a:ext cx="3548160" cy="10292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/>
          <a:p>
            <a:pPr marL="5202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202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968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8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CustomShape 8"/>
          <p:cNvSpPr/>
          <p:nvPr/>
        </p:nvSpPr>
        <p:spPr>
          <a:xfrm>
            <a:off x="4907880" y="4004280"/>
            <a:ext cx="542520" cy="382680"/>
          </a:xfrm>
          <a:custGeom>
            <a:avLst/>
            <a:gdLst/>
            <a:ahLst/>
            <a:rect l="l" t="t" r="r" b="b"/>
            <a:pathLst>
              <a:path w="542925" h="382904">
                <a:moveTo>
                  <a:pt x="28956" y="362838"/>
                </a:moveTo>
                <a:lnTo>
                  <a:pt x="513715" y="21335"/>
                </a:lnTo>
                <a:moveTo>
                  <a:pt x="542671" y="382396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TextShape 9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9594F8BA-609D-4206-885A-D99A0ADE7F1D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TextShape 2"/>
          <p:cNvSpPr txBox="1"/>
          <p:nvPr/>
        </p:nvSpPr>
        <p:spPr>
          <a:xfrm>
            <a:off x="347400" y="128880"/>
            <a:ext cx="11062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Подсоединяемые 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(joinable)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отсоединённые (detached)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0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E908AD41-DAE1-4AD3-8AAB-C41E0C173292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1" name="CustomShape 4"/>
          <p:cNvSpPr/>
          <p:nvPr/>
        </p:nvSpPr>
        <p:spPr>
          <a:xfrm>
            <a:off x="379080" y="1027800"/>
            <a:ext cx="6806160" cy="171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6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6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600" spc="5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16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10; </a:t>
            </a: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++i)</a:t>
            </a:r>
            <a:r>
              <a:rPr b="0" lang="en-GB" sz="1600" spc="6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600" spc="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"Do </a:t>
            </a:r>
            <a:r>
              <a:rPr b="0" lang="en-GB" sz="1600" spc="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something" </a:t>
            </a:r>
            <a:r>
              <a:rPr b="0" lang="en-GB" sz="16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600" spc="21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std::endl;  </a:t>
            </a:r>
            <a:r>
              <a:rPr b="0" lang="en-GB" sz="16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CustomShape 5"/>
          <p:cNvSpPr/>
          <p:nvPr/>
        </p:nvSpPr>
        <p:spPr>
          <a:xfrm>
            <a:off x="379080" y="2979000"/>
            <a:ext cx="38059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6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spawn_thread_detached()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600" spc="39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mythread(handler);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3" name="CustomShape 6"/>
          <p:cNvSpPr/>
          <p:nvPr/>
        </p:nvSpPr>
        <p:spPr>
          <a:xfrm>
            <a:off x="4381560" y="3466800"/>
            <a:ext cx="38052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Подсоединяемый 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1600" spc="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0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(joinable)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CustomShape 7"/>
          <p:cNvSpPr/>
          <p:nvPr/>
        </p:nvSpPr>
        <p:spPr>
          <a:xfrm>
            <a:off x="379080" y="3710520"/>
            <a:ext cx="9585720" cy="29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57200">
              <a:lnSpc>
                <a:spcPct val="100000"/>
              </a:lnSpc>
            </a:pPr>
            <a:r>
              <a:rPr b="0" lang="en-GB" sz="1600" spc="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mythread.detach(); </a:t>
            </a: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Отсоеденили 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  </a:t>
            </a:r>
            <a:r>
              <a:rPr b="0" lang="en-GB" sz="1600" spc="180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std::this_thread::sleep_for(std::chrono::seconds(2));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Вызывается </a:t>
            </a:r>
            <a:r>
              <a:rPr b="0" lang="en-GB" sz="16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деструктор </a:t>
            </a:r>
            <a:r>
              <a:rPr b="0" lang="en-GB" sz="1600" spc="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объекта</a:t>
            </a:r>
            <a:r>
              <a:rPr b="0" lang="en-GB" sz="1600" spc="37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spawn_thread_detached();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GB" sz="1600" spc="5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pthread_exit(NULL); </a:t>
            </a:r>
            <a:r>
              <a:rPr b="0" lang="en-GB" sz="1600" spc="4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-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Завершается </a:t>
            </a:r>
            <a:r>
              <a:rPr b="0" lang="en-GB" sz="1600" spc="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только </a:t>
            </a:r>
            <a:r>
              <a:rPr b="0" lang="en-GB" sz="1600" spc="-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главный </a:t>
            </a:r>
            <a:r>
              <a:rPr b="0" lang="en-GB" sz="16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 </a:t>
            </a:r>
            <a:r>
              <a:rPr b="0" lang="en-GB" sz="16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(библиотека </a:t>
            </a:r>
            <a:r>
              <a:rPr b="0" lang="en-GB" sz="1600" spc="-1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POSIX</a:t>
            </a:r>
            <a:r>
              <a:rPr b="0" lang="en-GB" sz="1600" spc="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Threads)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TextShape 2"/>
          <p:cNvSpPr txBox="1"/>
          <p:nvPr/>
        </p:nvSpPr>
        <p:spPr>
          <a:xfrm>
            <a:off x="347400" y="128880"/>
            <a:ext cx="27626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Висячие</a:t>
            </a:r>
            <a:r>
              <a:rPr b="0" lang="en-GB" sz="3200" spc="-8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ссылки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7" name="CustomShape 3"/>
          <p:cNvSpPr/>
          <p:nvPr/>
        </p:nvSpPr>
        <p:spPr>
          <a:xfrm>
            <a:off x="799560" y="6106680"/>
            <a:ext cx="968760" cy="2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34"/>
              </a:lnSpc>
            </a:pPr>
            <a:r>
              <a:rPr b="0" lang="en-GB" sz="15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5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8" name="TextShape 4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70C8D46C-E631-4DE0-A80E-1CBF2E6F12C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9" name="CustomShape 5"/>
          <p:cNvSpPr/>
          <p:nvPr/>
        </p:nvSpPr>
        <p:spPr>
          <a:xfrm>
            <a:off x="379080" y="1027800"/>
            <a:ext cx="7043040" cy="25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5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</a:t>
            </a:r>
            <a:r>
              <a:rPr b="0" lang="en-GB" sz="15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420480">
              <a:lnSpc>
                <a:spcPct val="100000"/>
              </a:lnSpc>
            </a:pPr>
            <a:r>
              <a:rPr b="1" lang="en-GB" sz="15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int&amp;</a:t>
            </a:r>
            <a:r>
              <a:rPr b="1" lang="en-GB" sz="15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5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state_;</a:t>
            </a:r>
            <a:r>
              <a:rPr b="1" lang="en-GB" sz="15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500" spc="4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500" spc="-3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0" lang="en-GB" sz="15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класса </a:t>
            </a:r>
            <a:r>
              <a:rPr b="0" lang="en-GB" sz="1500" spc="1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 </a:t>
            </a:r>
            <a:r>
              <a:rPr b="0" lang="en-GB" sz="15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хранит</a:t>
            </a:r>
            <a:r>
              <a:rPr b="0" lang="en-GB" sz="1500" spc="24" strike="noStrike" u="heavy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 </a:t>
            </a:r>
            <a:r>
              <a:rPr b="0" lang="en-GB" sz="1500" spc="9" strike="noStrike" u="heavy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ссылку</a:t>
            </a:r>
            <a:r>
              <a:rPr b="0" lang="en-GB" sz="1500" spc="9" strike="noStrike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 </a:t>
            </a:r>
            <a:r>
              <a:rPr b="0" lang="en-GB" sz="1500" spc="-9" strike="noStrike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на </a:t>
            </a:r>
            <a:r>
              <a:rPr b="0" lang="en-GB" sz="1500" spc="-58" strike="noStrike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данные  </a:t>
            </a:r>
            <a:r>
              <a:rPr b="0" lang="en-GB" sz="1500" spc="199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indent="420480">
              <a:lnSpc>
                <a:spcPct val="100000"/>
              </a:lnSpc>
            </a:pPr>
            <a:r>
              <a:rPr b="0" lang="en-GB" sz="1500" spc="143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handler(int&amp; </a:t>
            </a:r>
            <a:r>
              <a:rPr b="0" lang="en-GB" sz="1500" spc="222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state): </a:t>
            </a:r>
            <a:r>
              <a:rPr b="0" lang="en-GB" sz="1500" spc="180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state_(state)</a:t>
            </a:r>
            <a:r>
              <a:rPr b="0" lang="en-GB" sz="1500" spc="279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 </a:t>
            </a:r>
            <a:r>
              <a:rPr b="0" lang="en-GB" sz="1500" spc="324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{}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indent="420480">
              <a:lnSpc>
                <a:spcPct val="100000"/>
              </a:lnSpc>
            </a:pPr>
            <a:r>
              <a:rPr b="0" lang="en-GB" sz="1500" spc="12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void</a:t>
            </a:r>
            <a:r>
              <a:rPr b="0" lang="en-GB" sz="1500" spc="406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 </a:t>
            </a:r>
            <a:r>
              <a:rPr b="0" lang="en-GB" sz="1500" spc="18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operator()()</a:t>
            </a:r>
            <a:r>
              <a:rPr b="0" lang="en-GB" sz="1500" spc="423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 </a:t>
            </a:r>
            <a:r>
              <a:rPr b="0" lang="en-GB" sz="1500" spc="103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const</a:t>
            </a:r>
            <a:r>
              <a:rPr b="0" lang="en-GB" sz="1500" spc="103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	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2120" indent="420480">
              <a:lnSpc>
                <a:spcPct val="100000"/>
              </a:lnSpc>
            </a:pPr>
            <a:r>
              <a:rPr b="0" lang="en-GB" sz="1500" spc="233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for </a:t>
            </a:r>
            <a:r>
              <a:rPr b="0" lang="en-GB" sz="1500" spc="293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(int </a:t>
            </a:r>
            <a:r>
              <a:rPr b="0" lang="en-GB" sz="1500" spc="48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i </a:t>
            </a:r>
            <a:r>
              <a:rPr b="0" lang="en-GB" sz="1500" spc="-52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= </a:t>
            </a:r>
            <a:r>
              <a:rPr b="0" lang="en-GB" sz="1500" spc="194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0; </a:t>
            </a:r>
            <a:r>
              <a:rPr b="0" lang="en-GB" sz="1500" spc="48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i </a:t>
            </a:r>
            <a:r>
              <a:rPr b="0" lang="en-GB" sz="1500" spc="-52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&lt; </a:t>
            </a:r>
            <a:r>
              <a:rPr b="0" lang="en-GB" sz="1500" spc="194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5; </a:t>
            </a:r>
            <a:r>
              <a:rPr b="0" lang="en-GB" sz="1500" spc="174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++i)</a:t>
            </a:r>
            <a:r>
              <a:rPr b="0" lang="en-GB" sz="1500" spc="540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71160" indent="420480">
              <a:lnSpc>
                <a:spcPct val="100000"/>
              </a:lnSpc>
            </a:pPr>
            <a:r>
              <a:rPr b="0" lang="en-GB" sz="1500" spc="18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std::cout </a:t>
            </a:r>
            <a:r>
              <a:rPr b="0" lang="en-GB" sz="1500" spc="-58" strike="noStrike">
                <a:solidFill>
                  <a:srgbClr val="0000ff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&lt;&lt; </a:t>
            </a:r>
            <a:r>
              <a:rPr b="0" lang="en-GB" sz="1500" spc="143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"State </a:t>
            </a:r>
            <a:r>
              <a:rPr b="0" lang="en-GB" sz="1500" spc="-52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= </a:t>
            </a:r>
            <a:r>
              <a:rPr b="0" lang="en-GB" sz="1500" spc="287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" </a:t>
            </a:r>
            <a:r>
              <a:rPr b="0" lang="en-GB" sz="1500" spc="-58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&lt;&lt; </a:t>
            </a:r>
            <a:r>
              <a:rPr b="0" lang="en-GB" sz="1500" spc="137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state_ </a:t>
            </a:r>
            <a:r>
              <a:rPr b="0" lang="en-GB" sz="1500" spc="-58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&lt;&lt; </a:t>
            </a:r>
            <a:r>
              <a:rPr b="0" lang="en-GB" sz="1500" spc="273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"\n";  </a:t>
            </a:r>
            <a:r>
              <a:rPr b="0" lang="en-GB" sz="1500" spc="168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std::this_thread::sleep_for(std::chrono::seconds(1));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2120" indent="420480">
              <a:lnSpc>
                <a:spcPct val="100000"/>
              </a:lnSpc>
            </a:pPr>
            <a:r>
              <a:rPr b="0" lang="en-GB" sz="1500" spc="318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indent="420480">
              <a:lnSpc>
                <a:spcPct val="100000"/>
              </a:lnSpc>
            </a:pPr>
            <a:r>
              <a:rPr b="0" lang="en-GB" sz="1500" spc="324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420480">
              <a:lnSpc>
                <a:spcPct val="100000"/>
              </a:lnSpc>
            </a:pPr>
            <a:r>
              <a:rPr b="0" lang="en-GB" sz="1500" spc="364" strike="noStrike">
                <a:solidFill>
                  <a:srgbClr val="a21515"/>
                </a:solidFill>
                <a:uFill>
                  <a:solidFill>
                    <a:srgbClr val="008000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0" name="CustomShape 6"/>
          <p:cNvSpPr/>
          <p:nvPr/>
        </p:nvSpPr>
        <p:spPr>
          <a:xfrm>
            <a:off x="379080" y="3771720"/>
            <a:ext cx="2225160" cy="11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5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run()</a:t>
            </a:r>
            <a:r>
              <a:rPr b="0" lang="en-GB" sz="15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28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500" spc="4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5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5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33;  </a:t>
            </a:r>
            <a:r>
              <a:rPr b="0" lang="en-GB" sz="15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 </a:t>
            </a:r>
            <a:r>
              <a:rPr b="0" lang="en-GB" sz="15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h(i);  </a:t>
            </a:r>
            <a:r>
              <a:rPr b="0" lang="en-GB" sz="15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</a:t>
            </a:r>
            <a:r>
              <a:rPr b="0" lang="en-GB" sz="1500" spc="3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t(h);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t.detach();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1" name="CustomShape 7"/>
          <p:cNvSpPr/>
          <p:nvPr/>
        </p:nvSpPr>
        <p:spPr>
          <a:xfrm>
            <a:off x="2684880" y="4228920"/>
            <a:ext cx="526068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39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5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Инициализируем </a:t>
            </a:r>
            <a:r>
              <a:rPr b="0" lang="en-GB" sz="1500" spc="1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0" lang="en-GB" sz="1500" spc="-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GB" sz="1500" spc="-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ссылкой </a:t>
            </a:r>
            <a:r>
              <a:rPr b="0" lang="en-GB" sz="1500" spc="-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 </a:t>
            </a:r>
            <a:r>
              <a:rPr b="0" lang="en-GB" sz="1500" spc="-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переменную</a:t>
            </a:r>
            <a:r>
              <a:rPr b="0" lang="en-GB" sz="1500" spc="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48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2" name="CustomShape 8"/>
          <p:cNvSpPr/>
          <p:nvPr/>
        </p:nvSpPr>
        <p:spPr>
          <a:xfrm>
            <a:off x="8131320" y="4228920"/>
            <a:ext cx="295560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-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(размещена </a:t>
            </a:r>
            <a:r>
              <a:rPr b="0" lang="en-GB" sz="15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</a:t>
            </a:r>
            <a:r>
              <a:rPr b="0" lang="en-GB" sz="1500" spc="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стеке </a:t>
            </a:r>
            <a:r>
              <a:rPr b="0" lang="en-GB" sz="15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потока</a:t>
            </a:r>
            <a:r>
              <a:rPr b="0" lang="en-GB" sz="1500" spc="15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15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3" name="CustomShape 9"/>
          <p:cNvSpPr/>
          <p:nvPr/>
        </p:nvSpPr>
        <p:spPr>
          <a:xfrm>
            <a:off x="379080" y="4915080"/>
            <a:ext cx="9136800" cy="11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b="0" lang="en-GB" sz="1500" spc="4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500" spc="-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Объект </a:t>
            </a:r>
            <a:r>
              <a:rPr b="0" lang="en-GB" sz="1500" spc="48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500" spc="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разрушается, </a:t>
            </a:r>
            <a:r>
              <a:rPr b="0" lang="en-GB" sz="1500" spc="5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 </a:t>
            </a:r>
            <a:r>
              <a:rPr b="0" lang="en-GB" sz="1500" spc="4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1500" spc="-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может </a:t>
            </a:r>
            <a:r>
              <a:rPr b="0" lang="en-GB" sz="15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все </a:t>
            </a:r>
            <a:r>
              <a:rPr b="0" lang="en-GB" sz="1500" spc="-14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еще </a:t>
            </a:r>
            <a:r>
              <a:rPr b="0" lang="en-GB" sz="1500" spc="24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использовать </a:t>
            </a:r>
            <a:r>
              <a:rPr b="0" lang="en-GB" sz="1500" spc="48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500" spc="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(некорректные</a:t>
            </a:r>
            <a:r>
              <a:rPr b="0" lang="en-GB" sz="1500" spc="39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4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значения)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29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5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r>
              <a:rPr b="0" lang="en-GB" sz="15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run();  </a:t>
            </a:r>
            <a:r>
              <a:rPr b="0" lang="en-GB" sz="15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std::this_thread::sleep_for(std::chrono::seconds(2));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TextShape 2"/>
          <p:cNvSpPr txBox="1"/>
          <p:nvPr/>
        </p:nvSpPr>
        <p:spPr>
          <a:xfrm>
            <a:off x="347400" y="128880"/>
            <a:ext cx="5579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Ожидание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случае</a:t>
            </a:r>
            <a:r>
              <a:rPr b="0" lang="en-GB" sz="3200" spc="-7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6" name="CustomShape 3"/>
          <p:cNvSpPr/>
          <p:nvPr/>
        </p:nvSpPr>
        <p:spPr>
          <a:xfrm>
            <a:off x="379080" y="985680"/>
            <a:ext cx="7289280" cy="23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17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7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handler()</a:t>
            </a:r>
            <a:r>
              <a:rPr b="0" lang="en-GB" sz="17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63360" indent="-475920">
              <a:lnSpc>
                <a:spcPct val="100000"/>
              </a:lnSpc>
            </a:pPr>
            <a:r>
              <a:rPr b="0" lang="en-GB" sz="17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7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 </a:t>
            </a:r>
            <a:r>
              <a:rPr b="0" lang="en-GB" sz="1700" spc="5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7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7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700" spc="5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7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17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3; </a:t>
            </a:r>
            <a:r>
              <a:rPr b="0" lang="en-GB" sz="17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i++)  std::this_thread::sleep_for(std::chrono::seconds(1));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75920">
              <a:lnSpc>
                <a:spcPct val="100000"/>
              </a:lnSpc>
            </a:pP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759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 indent="-475200">
              <a:lnSpc>
                <a:spcPct val="100000"/>
              </a:lnSpc>
            </a:pPr>
            <a:r>
              <a:rPr b="0" lang="en-GB" sz="17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7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do_something()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700" spc="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</a:t>
            </a:r>
            <a:r>
              <a:rPr b="0" lang="en-GB" sz="17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16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"Exception";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75200">
              <a:lnSpc>
                <a:spcPct val="100000"/>
              </a:lnSpc>
            </a:pPr>
            <a:r>
              <a:rPr b="0" lang="en-GB" sz="1700" spc="36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7" name="CustomShape 4"/>
          <p:cNvSpPr/>
          <p:nvPr/>
        </p:nvSpPr>
        <p:spPr>
          <a:xfrm>
            <a:off x="379080" y="3317400"/>
            <a:ext cx="3241440" cy="15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487800" indent="-475200">
              <a:lnSpc>
                <a:spcPct val="100000"/>
              </a:lnSpc>
            </a:pPr>
            <a:r>
              <a:rPr b="0" lang="en-GB" sz="17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7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spawn_thread()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7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 </a:t>
            </a:r>
            <a:r>
              <a:rPr b="0" lang="en-GB" sz="17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t(handler);  </a:t>
            </a:r>
            <a:r>
              <a:rPr b="0" lang="en-GB" sz="17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do_something();  </a:t>
            </a:r>
            <a:r>
              <a:rPr b="0" lang="en-GB" sz="1700" spc="3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t.join();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75200">
              <a:lnSpc>
                <a:spcPct val="100000"/>
              </a:lnSpc>
            </a:pP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8" name="CustomShape 5"/>
          <p:cNvSpPr/>
          <p:nvPr/>
        </p:nvSpPr>
        <p:spPr>
          <a:xfrm>
            <a:off x="379080" y="4872240"/>
            <a:ext cx="5622480" cy="1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700" spc="3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700" spc="4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700" spc="3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7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spawn_thread();</a:t>
            </a:r>
            <a:r>
              <a:rPr b="0" lang="en-GB" sz="17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87800">
              <a:lnSpc>
                <a:spcPct val="100000"/>
              </a:lnSpc>
            </a:pPr>
            <a:r>
              <a:rPr b="0" lang="en-GB" sz="17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b="0" lang="en-GB" sz="17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(...) </a:t>
            </a: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7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7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7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"Exception\n"; </a:t>
            </a:r>
            <a:r>
              <a:rPr b="0" lang="en-GB" sz="1700" spc="36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 </a:t>
            </a:r>
            <a:r>
              <a:rPr b="0" lang="en-GB" sz="17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700" spc="4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7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700" spc="36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9" name="CustomShape 6"/>
          <p:cNvSpPr/>
          <p:nvPr/>
        </p:nvSpPr>
        <p:spPr>
          <a:xfrm>
            <a:off x="2733480" y="3040560"/>
            <a:ext cx="9045360" cy="3233520"/>
          </a:xfrm>
          <a:custGeom>
            <a:avLst/>
            <a:gdLst/>
            <a:ahLst/>
            <a:rect l="l" t="t" r="r" b="b"/>
            <a:pathLst>
              <a:path w="9045575" h="3234054">
                <a:moveTo>
                  <a:pt x="9045575" y="0"/>
                </a:moveTo>
                <a:lnTo>
                  <a:pt x="3766439" y="0"/>
                </a:lnTo>
                <a:lnTo>
                  <a:pt x="3766439" y="538988"/>
                </a:lnTo>
                <a:lnTo>
                  <a:pt x="0" y="984631"/>
                </a:lnTo>
                <a:lnTo>
                  <a:pt x="3766439" y="1347470"/>
                </a:lnTo>
                <a:lnTo>
                  <a:pt x="3766439" y="3233928"/>
                </a:lnTo>
                <a:lnTo>
                  <a:pt x="9045575" y="3233928"/>
                </a:lnTo>
                <a:lnTo>
                  <a:pt x="9045575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CustomShape 7"/>
          <p:cNvSpPr/>
          <p:nvPr/>
        </p:nvSpPr>
        <p:spPr>
          <a:xfrm>
            <a:off x="2733480" y="3040560"/>
            <a:ext cx="9045360" cy="3233520"/>
          </a:xfrm>
          <a:custGeom>
            <a:avLst/>
            <a:gdLst/>
            <a:ahLst/>
            <a:rect l="l" t="t" r="r" b="b"/>
            <a:pathLst>
              <a:path w="9045575" h="3234054">
                <a:moveTo>
                  <a:pt x="3766439" y="0"/>
                </a:moveTo>
                <a:lnTo>
                  <a:pt x="4646295" y="0"/>
                </a:lnTo>
                <a:lnTo>
                  <a:pt x="5966079" y="0"/>
                </a:lnTo>
                <a:lnTo>
                  <a:pt x="9045575" y="0"/>
                </a:lnTo>
                <a:lnTo>
                  <a:pt x="9045575" y="538988"/>
                </a:lnTo>
                <a:lnTo>
                  <a:pt x="9045575" y="1347470"/>
                </a:lnTo>
                <a:lnTo>
                  <a:pt x="9045575" y="3233928"/>
                </a:lnTo>
                <a:lnTo>
                  <a:pt x="5966079" y="3233928"/>
                </a:lnTo>
                <a:lnTo>
                  <a:pt x="4646295" y="3233928"/>
                </a:lnTo>
                <a:lnTo>
                  <a:pt x="3766439" y="3233928"/>
                </a:lnTo>
                <a:lnTo>
                  <a:pt x="3766439" y="1347470"/>
                </a:lnTo>
                <a:lnTo>
                  <a:pt x="0" y="984631"/>
                </a:lnTo>
                <a:lnTo>
                  <a:pt x="3766439" y="538988"/>
                </a:lnTo>
                <a:lnTo>
                  <a:pt x="3766439" y="0"/>
                </a:lnTo>
                <a:close/>
              </a:path>
            </a:pathLst>
          </a:custGeom>
          <a:noFill/>
          <a:ln cap="rnd" w="6120">
            <a:solidFill>
              <a:srgbClr val="bebebe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8"/>
          <p:cNvSpPr/>
          <p:nvPr/>
        </p:nvSpPr>
        <p:spPr>
          <a:xfrm>
            <a:off x="6674760" y="3119040"/>
            <a:ext cx="4997160" cy="40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29736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Функция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do_something() 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генерирует</a:t>
            </a:r>
            <a:r>
              <a:rPr b="0" lang="en-GB" sz="22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Происходит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раскрутка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стека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 </a:t>
            </a:r>
            <a:r>
              <a:rPr b="0" lang="en-GB" sz="22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выходе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 функции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spawn_thread()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>
              <a:lnSpc>
                <a:spcPct val="100000"/>
              </a:lnSpc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вызывается деструктор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объекта</a:t>
            </a:r>
            <a:r>
              <a:rPr b="0" lang="en-GB" sz="22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Деструктор thread::~thread()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вызывает 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std::terminate()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476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0" lang="en-GB" sz="2200" spc="-2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 </a:t>
            </a:r>
            <a:r>
              <a:rPr b="0" lang="en-GB" sz="22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thread::join() не</a:t>
            </a:r>
            <a:r>
              <a:rPr b="0" lang="en-GB" sz="22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вызван!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2" name="CustomShape 9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58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TextShape 2"/>
          <p:cNvSpPr txBox="1"/>
          <p:nvPr/>
        </p:nvSpPr>
        <p:spPr>
          <a:xfrm>
            <a:off x="347400" y="128880"/>
            <a:ext cx="5579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Ожидание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случае</a:t>
            </a:r>
            <a:r>
              <a:rPr b="0" lang="en-GB" sz="3200" spc="-7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5" name="CustomShape 3"/>
          <p:cNvSpPr/>
          <p:nvPr/>
        </p:nvSpPr>
        <p:spPr>
          <a:xfrm>
            <a:off x="379080" y="987120"/>
            <a:ext cx="2330640" cy="13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40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500" spc="39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500" spc="3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do_something()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</a:t>
            </a:r>
            <a:r>
              <a:rPr b="0" lang="en-GB" sz="15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1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"Exception";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3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6" name="CustomShape 4"/>
          <p:cNvSpPr/>
          <p:nvPr/>
        </p:nvSpPr>
        <p:spPr>
          <a:xfrm>
            <a:off x="379080" y="2587320"/>
            <a:ext cx="2854440" cy="252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5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algn="just">
              <a:lnSpc>
                <a:spcPct val="100000"/>
              </a:lnSpc>
            </a:pPr>
            <a:r>
              <a:rPr b="0" lang="en-GB" sz="15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 </a:t>
            </a:r>
            <a:r>
              <a:rPr b="0" lang="en-GB" sz="15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t(handler);  </a:t>
            </a:r>
            <a:r>
              <a:rPr b="0" lang="en-GB" sz="15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5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do_something();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 </a:t>
            </a:r>
            <a:r>
              <a:rPr b="0" lang="en-GB" sz="15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b="0" lang="en-GB" sz="1500" spc="3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(...)</a:t>
            </a:r>
            <a:r>
              <a:rPr b="0" lang="en-GB" sz="15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2120">
              <a:lnSpc>
                <a:spcPct val="100000"/>
              </a:lnSpc>
            </a:pPr>
            <a:r>
              <a:rPr b="0" lang="en-GB" sz="15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500" spc="4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.j</a:t>
            </a:r>
            <a:r>
              <a:rPr b="0" lang="en-GB" sz="15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5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15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500" spc="3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  </a:t>
            </a:r>
            <a:r>
              <a:rPr b="0" lang="en-GB" sz="15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t.join();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7" name="CustomShape 5"/>
          <p:cNvSpPr/>
          <p:nvPr/>
        </p:nvSpPr>
        <p:spPr>
          <a:xfrm>
            <a:off x="379080" y="5102280"/>
            <a:ext cx="4949640" cy="13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500" spc="29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500" spc="4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5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spawn_thread();</a:t>
            </a:r>
            <a:r>
              <a:rPr b="0" lang="en-GB" sz="15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5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b="0" lang="en-GB" sz="1500" spc="3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(...) </a:t>
            </a: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5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5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500" spc="15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"Exception\n"; </a:t>
            </a:r>
            <a:r>
              <a:rPr b="0" lang="en-GB" sz="15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 </a:t>
            </a:r>
            <a:r>
              <a:rPr b="0" lang="en-GB" sz="15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5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5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5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8" name="CustomShape 6"/>
          <p:cNvSpPr/>
          <p:nvPr/>
        </p:nvSpPr>
        <p:spPr>
          <a:xfrm>
            <a:off x="2210040" y="3917520"/>
            <a:ext cx="9568440" cy="2276280"/>
          </a:xfrm>
          <a:custGeom>
            <a:avLst/>
            <a:gdLst/>
            <a:ahLst/>
            <a:rect l="l" t="t" r="r" b="b"/>
            <a:pathLst>
              <a:path w="9568815" h="2276475">
                <a:moveTo>
                  <a:pt x="0" y="0"/>
                </a:moveTo>
                <a:lnTo>
                  <a:pt x="4289679" y="1385315"/>
                </a:lnTo>
                <a:lnTo>
                  <a:pt x="4289679" y="2276093"/>
                </a:lnTo>
                <a:lnTo>
                  <a:pt x="9568815" y="2276093"/>
                </a:lnTo>
                <a:lnTo>
                  <a:pt x="9568815" y="749045"/>
                </a:lnTo>
                <a:lnTo>
                  <a:pt x="4289679" y="749045"/>
                </a:lnTo>
                <a:lnTo>
                  <a:pt x="4289679" y="1003553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CustomShape 7"/>
          <p:cNvSpPr/>
          <p:nvPr/>
        </p:nvSpPr>
        <p:spPr>
          <a:xfrm>
            <a:off x="2210040" y="3917520"/>
            <a:ext cx="9568440" cy="2276280"/>
          </a:xfrm>
          <a:custGeom>
            <a:avLst/>
            <a:gdLst/>
            <a:ahLst/>
            <a:rect l="l" t="t" r="r" b="b"/>
            <a:pathLst>
              <a:path w="9568815" h="2276475">
                <a:moveTo>
                  <a:pt x="4289679" y="749045"/>
                </a:moveTo>
                <a:lnTo>
                  <a:pt x="5169535" y="749045"/>
                </a:lnTo>
                <a:lnTo>
                  <a:pt x="6489319" y="749045"/>
                </a:lnTo>
                <a:lnTo>
                  <a:pt x="9568815" y="749045"/>
                </a:lnTo>
                <a:lnTo>
                  <a:pt x="9568815" y="1003553"/>
                </a:lnTo>
                <a:lnTo>
                  <a:pt x="9568815" y="1385315"/>
                </a:lnTo>
                <a:lnTo>
                  <a:pt x="9568815" y="2276093"/>
                </a:lnTo>
                <a:lnTo>
                  <a:pt x="6489319" y="2276093"/>
                </a:lnTo>
                <a:lnTo>
                  <a:pt x="5169535" y="2276093"/>
                </a:lnTo>
                <a:lnTo>
                  <a:pt x="4289679" y="2276093"/>
                </a:lnTo>
                <a:lnTo>
                  <a:pt x="4289679" y="1385315"/>
                </a:lnTo>
                <a:lnTo>
                  <a:pt x="0" y="0"/>
                </a:lnTo>
                <a:lnTo>
                  <a:pt x="4289679" y="1003553"/>
                </a:lnTo>
                <a:lnTo>
                  <a:pt x="4289679" y="749045"/>
                </a:lnTo>
                <a:close/>
              </a:path>
            </a:pathLst>
          </a:custGeom>
          <a:noFill/>
          <a:ln cap="rnd" w="6120">
            <a:solidFill>
              <a:srgbClr val="000000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8"/>
          <p:cNvSpPr/>
          <p:nvPr/>
        </p:nvSpPr>
        <p:spPr>
          <a:xfrm>
            <a:off x="6674760" y="4746240"/>
            <a:ext cx="408888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736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случае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исключения,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дожидаемся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завершения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0" lang="en-GB" sz="20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повторно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>
              <a:lnSpc>
                <a:spcPct val="100000"/>
              </a:lnSpc>
            </a:pP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генерируем</a:t>
            </a:r>
            <a:r>
              <a:rPr b="0" lang="en-GB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исключение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736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Можно использовать идиому</a:t>
            </a:r>
            <a:r>
              <a:rPr b="0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RAII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1" name="TextShape 9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A747D12B-3074-47BD-AE5A-22F0ABB889B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TextShape 2"/>
          <p:cNvSpPr txBox="1"/>
          <p:nvPr/>
        </p:nvSpPr>
        <p:spPr>
          <a:xfrm>
            <a:off x="347400" y="128880"/>
            <a:ext cx="39765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Запуск многих</a:t>
            </a:r>
            <a:r>
              <a:rPr b="0" lang="en-GB" sz="3200" spc="-4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4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A71AE39-A95B-4198-931B-3B9A522437BA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5" name="CustomShape 4"/>
          <p:cNvSpPr/>
          <p:nvPr/>
        </p:nvSpPr>
        <p:spPr>
          <a:xfrm>
            <a:off x="379080" y="987120"/>
            <a:ext cx="6729840" cy="577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</a:t>
            </a:r>
            <a:r>
              <a:rPr b="0" lang="en-GB" sz="1400" spc="9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&lt;algorithm&gt;  </a:t>
            </a: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</a:t>
            </a:r>
            <a:r>
              <a:rPr b="0" lang="en-GB" sz="1400" spc="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&lt;iostream&gt;  </a:t>
            </a: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</a:t>
            </a:r>
            <a:r>
              <a:rPr b="0" lang="en-GB" sz="1400" spc="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&lt;thread&gt;  </a:t>
            </a: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</a:t>
            </a:r>
            <a:r>
              <a:rPr b="0" lang="en-GB" sz="14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&lt;vector&gt;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4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handler(unsigned </a:t>
            </a:r>
            <a:r>
              <a:rPr b="0" lang="en-GB" sz="1400" spc="28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4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5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4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": </a:t>
            </a:r>
            <a:r>
              <a:rPr b="0" lang="en-GB" sz="14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 </a:t>
            </a:r>
            <a:r>
              <a:rPr b="0" lang="en-GB" sz="1400" spc="11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14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World!\n";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9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4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400" spc="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unsigned </a:t>
            </a:r>
            <a:r>
              <a:rPr b="0" lang="en-GB" sz="1400" spc="28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400" spc="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nthreads 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std::thread::hardware_concurrency();  </a:t>
            </a:r>
            <a:r>
              <a:rPr b="0" lang="en-GB" sz="14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15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"Logical </a:t>
            </a:r>
            <a:r>
              <a:rPr b="0" lang="en-GB" sz="1400" spc="11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processors: </a:t>
            </a:r>
            <a:r>
              <a:rPr b="0" lang="en-GB" sz="1400" spc="28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GB" sz="1400" spc="-5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400" spc="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nthreads </a:t>
            </a:r>
            <a:r>
              <a:rPr b="0" lang="en-GB" sz="1400" spc="-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</a:t>
            </a:r>
            <a:r>
              <a:rPr b="0" lang="en-GB" sz="1400" spc="19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7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>
              <a:lnSpc>
                <a:spcPct val="100000"/>
              </a:lnSpc>
            </a:pPr>
            <a:r>
              <a:rPr b="0" lang="en-GB" sz="1400" spc="1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std::vector&lt;std::thread&gt;</a:t>
            </a:r>
            <a:r>
              <a:rPr b="0" lang="en-GB" sz="1400" spc="3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2120" indent="-419400">
              <a:lnSpc>
                <a:spcPct val="100000"/>
              </a:lnSpc>
            </a:pPr>
            <a:r>
              <a:rPr b="0" lang="en-GB" sz="14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4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(size_t </a:t>
            </a:r>
            <a:r>
              <a:rPr b="0" lang="en-GB" sz="1400" spc="4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4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 </a:t>
            </a:r>
            <a:r>
              <a:rPr b="0" lang="en-GB" sz="1400" spc="4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</a:t>
            </a:r>
            <a:r>
              <a:rPr b="0" lang="en-GB" sz="14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 </a:t>
            </a:r>
            <a:r>
              <a:rPr b="0" lang="en-GB" sz="14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nthreads; </a:t>
            </a: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++i) </a:t>
            </a: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4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threads.push_back(std::thread(handler,</a:t>
            </a:r>
            <a:r>
              <a:rPr b="0" lang="en-GB" sz="14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i));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indent="-419400">
              <a:lnSpc>
                <a:spcPct val="100000"/>
              </a:lnSpc>
            </a:pPr>
            <a:r>
              <a:rPr b="0" lang="en-GB" sz="1400" spc="3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indent="-419400">
              <a:lnSpc>
                <a:spcPct val="100000"/>
              </a:lnSpc>
            </a:pPr>
            <a:r>
              <a:rPr b="0" lang="en-GB" sz="14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std::for_each(threads.begin(),</a:t>
            </a:r>
            <a:r>
              <a:rPr b="0" lang="en-GB" sz="1400" spc="4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threads.end(),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99360" indent="-419400">
              <a:lnSpc>
                <a:spcPct val="100000"/>
              </a:lnSpc>
            </a:pPr>
            <a:r>
              <a:rPr b="0" lang="en-GB" sz="14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std::mem_fn(&amp;std::thread::join));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3080" indent="-419400">
              <a:lnSpc>
                <a:spcPct val="100000"/>
              </a:lnSpc>
            </a:pPr>
            <a:r>
              <a:rPr b="0" lang="en-GB" sz="14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4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19400">
              <a:lnSpc>
                <a:spcPct val="100000"/>
              </a:lnSpc>
            </a:pP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2"/>
          <p:cNvSpPr txBox="1"/>
          <p:nvPr/>
        </p:nvSpPr>
        <p:spPr>
          <a:xfrm>
            <a:off x="347400" y="128880"/>
            <a:ext cx="65350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Архитектура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ядра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процессора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</a:t>
            </a: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730120" y="1067760"/>
            <a:ext cx="4903200" cy="31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Логический </a:t>
            </a: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</a:t>
            </a:r>
            <a:r>
              <a:rPr b="1" lang="en-GB" sz="2400" spc="-8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использует 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ресурсы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вычислительного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ядра 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(Execution</a:t>
            </a:r>
            <a:r>
              <a:rPr b="0" lang="en-GB" sz="2400" spc="-3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 algn="just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реализует выборку, 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декодирование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инструкций,  поддерживает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очередь</a:t>
            </a:r>
            <a:r>
              <a:rPr b="0" lang="en-GB" sz="2400" spc="-5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algn="just">
              <a:lnSpc>
                <a:spcPct val="100000"/>
              </a:lnSpc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передачи инструкций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b="0" lang="en-GB" sz="2400" spc="-3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469800" y="4482360"/>
            <a:ext cx="1055160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вычислительное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ядро;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его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динамический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планировщик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распределяет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инструкции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исполняющим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устройствам: </a:t>
            </a:r>
            <a:r>
              <a:rPr b="0" lang="en-GB" sz="24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FPU,</a:t>
            </a:r>
            <a:r>
              <a:rPr b="0" lang="en-GB" sz="2400" spc="7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Load/Store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реализует </a:t>
            </a:r>
            <a:r>
              <a:rPr b="1" i="1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параллельное </a:t>
            </a:r>
            <a:r>
              <a:rPr b="1" i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выполнение</a:t>
            </a:r>
            <a:r>
              <a:rPr b="1" i="1" lang="en-GB" sz="24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(Instruction </a:t>
            </a:r>
            <a:r>
              <a:rPr b="0" lang="en-GB" sz="24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parallelism </a:t>
            </a:r>
            <a:r>
              <a:rPr b="0" lang="en-GB" sz="24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0" lang="en-GB" sz="2400" spc="-43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ILP</a:t>
            </a:r>
            <a:r>
              <a:rPr b="0" lang="en-GB" sz="24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391680" y="1147680"/>
            <a:ext cx="5039640" cy="3055320"/>
          </a:xfrm>
          <a:custGeom>
            <a:avLst/>
            <a:gdLst/>
            <a:ahLst/>
            <a:rect l="l" t="t" r="r" b="b"/>
            <a:pathLst>
              <a:path w="5039995" h="3055620">
                <a:moveTo>
                  <a:pt x="5039868" y="0"/>
                </a:moveTo>
                <a:lnTo>
                  <a:pt x="0" y="0"/>
                </a:lnTo>
                <a:lnTo>
                  <a:pt x="0" y="3055620"/>
                </a:lnTo>
                <a:lnTo>
                  <a:pt x="5039868" y="3055620"/>
                </a:lnTo>
                <a:lnTo>
                  <a:pt x="5039868" y="0"/>
                </a:lnTo>
                <a:close/>
              </a:path>
            </a:pathLst>
          </a:custGeom>
          <a:solidFill>
            <a:srgbClr val="ffd966">
              <a:alpha val="2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391680" y="1147680"/>
            <a:ext cx="5039640" cy="3055320"/>
          </a:xfrm>
          <a:custGeom>
            <a:avLst/>
            <a:gdLst/>
            <a:ahLst/>
            <a:rect l="l" t="t" r="r" b="b"/>
            <a:pathLst>
              <a:path w="5039995" h="3055620">
                <a:moveTo>
                  <a:pt x="0" y="3055620"/>
                </a:moveTo>
                <a:lnTo>
                  <a:pt x="5039868" y="3055620"/>
                </a:lnTo>
                <a:lnTo>
                  <a:pt x="5039868" y="0"/>
                </a:lnTo>
                <a:lnTo>
                  <a:pt x="0" y="0"/>
                </a:lnTo>
                <a:lnTo>
                  <a:pt x="0" y="305562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509040" y="1147680"/>
            <a:ext cx="3040200" cy="9532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/>
          <a:p>
            <a:pPr marL="576000" indent="-254160">
              <a:lnSpc>
                <a:spcPct val="100000"/>
              </a:lnSpc>
            </a:pPr>
            <a:r>
              <a:rPr b="0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Логический</a:t>
            </a:r>
            <a:r>
              <a:rPr b="0" lang="en-GB" sz="2000" spc="-20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процессор  </a:t>
            </a:r>
            <a:r>
              <a:rPr b="0" lang="en-GB" sz="20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Architectural</a:t>
            </a:r>
            <a:r>
              <a:rPr b="0" lang="en-GB" sz="2000" spc="-15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1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509040" y="2906280"/>
            <a:ext cx="3040200" cy="1182600"/>
          </a:xfrm>
          <a:custGeom>
            <a:avLst/>
            <a:gdLst/>
            <a:ahLst/>
            <a:rect l="l" t="t" r="r" b="b"/>
            <a:pathLst>
              <a:path w="3040379" h="1183004">
                <a:moveTo>
                  <a:pt x="3040380" y="0"/>
                </a:moveTo>
                <a:lnTo>
                  <a:pt x="0" y="0"/>
                </a:lnTo>
                <a:lnTo>
                  <a:pt x="0" y="1182623"/>
                </a:lnTo>
                <a:lnTo>
                  <a:pt x="3040380" y="1182623"/>
                </a:lnTo>
                <a:lnTo>
                  <a:pt x="3040380" y="0"/>
                </a:lnTo>
                <a:close/>
              </a:path>
            </a:pathLst>
          </a:custGeom>
          <a:solidFill>
            <a:srgbClr val="bcd6e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9"/>
          <p:cNvSpPr/>
          <p:nvPr/>
        </p:nvSpPr>
        <p:spPr>
          <a:xfrm>
            <a:off x="509040" y="2906280"/>
            <a:ext cx="3040200" cy="1182600"/>
          </a:xfrm>
          <a:custGeom>
            <a:avLst/>
            <a:gdLst/>
            <a:ahLst/>
            <a:rect l="l" t="t" r="r" b="b"/>
            <a:pathLst>
              <a:path w="3040379" h="1183004">
                <a:moveTo>
                  <a:pt x="0" y="1182623"/>
                </a:moveTo>
                <a:lnTo>
                  <a:pt x="3040380" y="1182623"/>
                </a:lnTo>
                <a:lnTo>
                  <a:pt x="3040380" y="0"/>
                </a:lnTo>
                <a:lnTo>
                  <a:pt x="0" y="0"/>
                </a:lnTo>
                <a:lnTo>
                  <a:pt x="0" y="1182623"/>
                </a:lnTo>
                <a:close/>
              </a:path>
            </a:pathLst>
          </a:custGeom>
          <a:noFill/>
          <a:ln w="579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867240" y="3011760"/>
            <a:ext cx="2336400" cy="12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0" lang="en-GB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 </a:t>
            </a:r>
            <a:r>
              <a:rPr b="0" lang="en-GB" sz="2000" spc="-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Вычислительное</a:t>
            </a:r>
            <a:r>
              <a:rPr b="0" lang="en-GB" sz="2000" spc="-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ядро  </a:t>
            </a:r>
            <a:r>
              <a:rPr b="0" lang="en-GB" sz="2000" spc="-10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(Execution</a:t>
            </a:r>
            <a:r>
              <a:rPr b="0" lang="en-GB" sz="2000" spc="-15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Engine)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3659040" y="2072520"/>
            <a:ext cx="1663920" cy="1328040"/>
          </a:xfrm>
          <a:prstGeom prst="rect">
            <a:avLst/>
          </a:prstGeom>
          <a:solidFill>
            <a:srgbClr val="c5dfb4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2000" spc="-14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(Cache)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0904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3040380" y="0"/>
                </a:moveTo>
                <a:lnTo>
                  <a:pt x="0" y="0"/>
                </a:lnTo>
                <a:lnTo>
                  <a:pt x="0" y="833627"/>
                </a:lnTo>
                <a:lnTo>
                  <a:pt x="3040380" y="833627"/>
                </a:lnTo>
                <a:lnTo>
                  <a:pt x="3040380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3"/>
          <p:cNvSpPr/>
          <p:nvPr/>
        </p:nvSpPr>
        <p:spPr>
          <a:xfrm>
            <a:off x="509040" y="2072520"/>
            <a:ext cx="3040200" cy="833400"/>
          </a:xfrm>
          <a:custGeom>
            <a:avLst/>
            <a:gdLst/>
            <a:ahLst/>
            <a:rect l="l" t="t" r="r" b="b"/>
            <a:pathLst>
              <a:path w="3040379" h="833755">
                <a:moveTo>
                  <a:pt x="0" y="833627"/>
                </a:moveTo>
                <a:lnTo>
                  <a:pt x="3040380" y="833627"/>
                </a:lnTo>
                <a:lnTo>
                  <a:pt x="3040380" y="0"/>
                </a:lnTo>
                <a:lnTo>
                  <a:pt x="0" y="0"/>
                </a:lnTo>
                <a:lnTo>
                  <a:pt x="0" y="833627"/>
                </a:lnTo>
                <a:close/>
              </a:path>
            </a:pathLst>
          </a:custGeom>
          <a:noFill/>
          <a:ln w="579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1225440" y="2156040"/>
            <a:ext cx="161964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0" lang="en-GB" sz="2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(Fetch,</a:t>
            </a:r>
            <a:r>
              <a:rPr b="0" lang="en-GB" sz="2000" spc="-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Decode)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2944440" y="2183760"/>
            <a:ext cx="504360" cy="286560"/>
          </a:xfrm>
          <a:custGeom>
            <a:avLst/>
            <a:gdLst/>
            <a:ahLst/>
            <a:rect l="l" t="t" r="r" b="b"/>
            <a:pathLst>
              <a:path w="504825" h="287019">
                <a:moveTo>
                  <a:pt x="456692" y="0"/>
                </a:moveTo>
                <a:lnTo>
                  <a:pt x="47751" y="0"/>
                </a:lnTo>
                <a:lnTo>
                  <a:pt x="29146" y="3746"/>
                </a:lnTo>
                <a:lnTo>
                  <a:pt x="13969" y="13970"/>
                </a:lnTo>
                <a:lnTo>
                  <a:pt x="3746" y="29146"/>
                </a:lnTo>
                <a:lnTo>
                  <a:pt x="0" y="47752"/>
                </a:lnTo>
                <a:lnTo>
                  <a:pt x="0" y="238760"/>
                </a:lnTo>
                <a:lnTo>
                  <a:pt x="3746" y="257365"/>
                </a:lnTo>
                <a:lnTo>
                  <a:pt x="13969" y="272541"/>
                </a:lnTo>
                <a:lnTo>
                  <a:pt x="29146" y="282765"/>
                </a:lnTo>
                <a:lnTo>
                  <a:pt x="47751" y="286512"/>
                </a:lnTo>
                <a:lnTo>
                  <a:pt x="456692" y="286512"/>
                </a:lnTo>
                <a:lnTo>
                  <a:pt x="475297" y="282765"/>
                </a:lnTo>
                <a:lnTo>
                  <a:pt x="490473" y="272541"/>
                </a:lnTo>
                <a:lnTo>
                  <a:pt x="500697" y="257365"/>
                </a:lnTo>
                <a:lnTo>
                  <a:pt x="504444" y="238760"/>
                </a:lnTo>
                <a:lnTo>
                  <a:pt x="504444" y="47752"/>
                </a:lnTo>
                <a:lnTo>
                  <a:pt x="500697" y="29146"/>
                </a:lnTo>
                <a:lnTo>
                  <a:pt x="490473" y="13970"/>
                </a:lnTo>
                <a:lnTo>
                  <a:pt x="475297" y="3746"/>
                </a:lnTo>
                <a:lnTo>
                  <a:pt x="456692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"/>
          <p:cNvSpPr/>
          <p:nvPr/>
        </p:nvSpPr>
        <p:spPr>
          <a:xfrm>
            <a:off x="3078360" y="2180160"/>
            <a:ext cx="24912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>
              <a:lnSpc>
                <a:spcPct val="100000"/>
              </a:lnSpc>
            </a:pPr>
            <a:r>
              <a:rPr b="0" lang="en-GB" sz="1600" spc="-5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1600" spc="-239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B4E7664A-1CCB-4F8A-89EE-FF31DDD74C7D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18"/>
          <p:cNvSpPr/>
          <p:nvPr/>
        </p:nvSpPr>
        <p:spPr>
          <a:xfrm>
            <a:off x="3994560" y="1237680"/>
            <a:ext cx="99468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algn="ctr">
              <a:lnSpc>
                <a:spcPct val="100000"/>
              </a:lnSpc>
            </a:pPr>
            <a:r>
              <a:rPr b="0" lang="en-GB" sz="2000" spc="-358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2000" spc="-9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8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62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148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23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242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83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24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77" strike="noStrike">
                <a:solidFill>
                  <a:srgbClr val="0009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TextShape 2"/>
          <p:cNvSpPr txBox="1"/>
          <p:nvPr/>
        </p:nvSpPr>
        <p:spPr>
          <a:xfrm>
            <a:off x="347400" y="128880"/>
            <a:ext cx="39765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Запуск многих</a:t>
            </a:r>
            <a:r>
              <a:rPr b="0" lang="en-GB" sz="3200" spc="-4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8" name="CustomShape 3"/>
          <p:cNvSpPr/>
          <p:nvPr/>
        </p:nvSpPr>
        <p:spPr>
          <a:xfrm>
            <a:off x="300240" y="1141560"/>
            <a:ext cx="11478600" cy="4062960"/>
          </a:xfrm>
          <a:custGeom>
            <a:avLst/>
            <a:gdLst/>
            <a:ahLst/>
            <a:rect l="l" t="t" r="r" b="b"/>
            <a:pathLst>
              <a:path w="11478895" h="4063365">
                <a:moveTo>
                  <a:pt x="11478768" y="0"/>
                </a:moveTo>
                <a:lnTo>
                  <a:pt x="0" y="0"/>
                </a:lnTo>
                <a:lnTo>
                  <a:pt x="0" y="4062984"/>
                </a:lnTo>
                <a:lnTo>
                  <a:pt x="11478768" y="4062984"/>
                </a:lnTo>
                <a:lnTo>
                  <a:pt x="114787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4"/>
          <p:cNvSpPr/>
          <p:nvPr/>
        </p:nvSpPr>
        <p:spPr>
          <a:xfrm>
            <a:off x="379080" y="1159920"/>
            <a:ext cx="295992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./thread_vector  </a:t>
            </a:r>
            <a:r>
              <a:rPr b="0" lang="en-GB" sz="2000" spc="1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r>
              <a:rPr b="0" lang="en-GB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2000" spc="14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2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11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cessor</a:t>
            </a:r>
            <a:r>
              <a:rPr b="0" lang="en-GB" sz="2000" spc="9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5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GB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0" name="TextShape 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055CA96B-C28E-4E25-859F-E909F1D0F55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771" name="Table 6"/>
          <p:cNvGraphicFramePr/>
          <p:nvPr/>
        </p:nvGraphicFramePr>
        <p:xfrm>
          <a:off x="360000" y="1847520"/>
          <a:ext cx="4254120" cy="1168920"/>
        </p:xfrm>
        <a:graphic>
          <a:graphicData uri="http://schemas.openxmlformats.org/drawingml/2006/table">
            <a:tbl>
              <a:tblPr/>
              <a:tblGrid>
                <a:gridCol w="381600"/>
                <a:gridCol w="977760"/>
                <a:gridCol w="1954440"/>
                <a:gridCol w="940320"/>
              </a:tblGrid>
              <a:tr h="305280">
                <a:tc>
                  <a:txBody>
                    <a:bodyPr lIns="0" rIns="0" tIns="0" bIns="0"/>
                    <a:p>
                      <a:pPr marL="31680">
                        <a:lnSpc>
                          <a:spcPts val="666"/>
                        </a:lnSpc>
                      </a:pPr>
                      <a:r>
                        <a:rPr b="0" lang="en-GB" sz="2000" spc="2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9840">
                        <a:lnSpc>
                          <a:spcPts val="666"/>
                        </a:lnSpc>
                      </a:pPr>
                      <a:r>
                        <a:rPr b="0" lang="en-GB" sz="2000" spc="24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66"/>
                        </a:lnSpc>
                      </a:pPr>
                      <a:r>
                        <a:rPr b="0" lang="en-GB" sz="2000" spc="1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Multithreaded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66"/>
                        </a:lnSpc>
                      </a:pP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Worl</a:t>
                      </a:r>
                      <a:r>
                        <a:rPr b="0" lang="en-GB" sz="20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05280">
                <a:tc>
                  <a:txBody>
                    <a:bodyPr lIns="0" rIns="0" tIns="0" bIns="0"/>
                    <a:p>
                      <a:pPr marL="31680">
                        <a:lnSpc>
                          <a:spcPts val="736"/>
                        </a:lnSpc>
                      </a:pPr>
                      <a:r>
                        <a:rPr b="0" lang="en-GB" sz="2000" spc="2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9840">
                        <a:lnSpc>
                          <a:spcPts val="736"/>
                        </a:lnSpc>
                      </a:pPr>
                      <a:r>
                        <a:rPr b="0" lang="en-GB" sz="2000" spc="24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736"/>
                        </a:lnSpc>
                      </a:pPr>
                      <a:r>
                        <a:rPr b="0" lang="en-GB" sz="2000" spc="1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Multithreaded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36"/>
                        </a:lnSpc>
                      </a:pP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Worl</a:t>
                      </a:r>
                      <a:r>
                        <a:rPr b="0" lang="en-GB" sz="20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05280">
                <a:tc>
                  <a:txBody>
                    <a:bodyPr lIns="0" rIns="0" tIns="0" bIns="0"/>
                    <a:p>
                      <a:pPr marL="31680">
                        <a:lnSpc>
                          <a:spcPts val="736"/>
                        </a:lnSpc>
                      </a:pPr>
                      <a:r>
                        <a:rPr b="0" lang="en-GB" sz="2000" spc="2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9840">
                        <a:lnSpc>
                          <a:spcPts val="736"/>
                        </a:lnSpc>
                      </a:pPr>
                      <a:r>
                        <a:rPr b="0" lang="en-GB" sz="2000" spc="24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736"/>
                        </a:lnSpc>
                      </a:pPr>
                      <a:r>
                        <a:rPr b="0" lang="en-GB" sz="2000" spc="1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Multithreaded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36"/>
                        </a:lnSpc>
                      </a:pP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Worl</a:t>
                      </a:r>
                      <a:r>
                        <a:rPr b="0" lang="en-GB" sz="20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05280">
                <a:tc>
                  <a:txBody>
                    <a:bodyPr lIns="0" rIns="0" tIns="0" bIns="0"/>
                    <a:p>
                      <a:pPr marL="31680">
                        <a:lnSpc>
                          <a:spcPts val="736"/>
                        </a:lnSpc>
                      </a:pPr>
                      <a:r>
                        <a:rPr b="0" lang="en-GB" sz="2000" spc="2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9840">
                        <a:lnSpc>
                          <a:spcPts val="736"/>
                        </a:lnSpc>
                      </a:pPr>
                      <a:r>
                        <a:rPr b="0" lang="en-GB" sz="2000" spc="24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Hello,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736"/>
                        </a:lnSpc>
                      </a:pPr>
                      <a:r>
                        <a:rPr b="0" lang="en-GB" sz="2000" spc="16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Multithreaded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736"/>
                        </a:lnSpc>
                      </a:pP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Worl</a:t>
                      </a:r>
                      <a:r>
                        <a:rPr b="0" lang="en-GB" sz="20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</a:t>
                      </a:r>
                      <a:r>
                        <a:rPr b="0" lang="en-GB" sz="20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!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72" name="CustomShape 7"/>
          <p:cNvSpPr/>
          <p:nvPr/>
        </p:nvSpPr>
        <p:spPr>
          <a:xfrm>
            <a:off x="379080" y="3293640"/>
            <a:ext cx="7561080" cy="333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./thread_vector  </a:t>
            </a:r>
            <a:r>
              <a:rPr b="0" lang="en-GB" sz="2000" spc="1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r>
              <a:rPr b="0" lang="en-GB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2000" spc="14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2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11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cessor</a:t>
            </a:r>
            <a:r>
              <a:rPr b="0" lang="en-GB" sz="2000" spc="9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5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GB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17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01:</a:t>
            </a:r>
            <a:r>
              <a:rPr b="0" lang="en-GB" sz="2000" spc="17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  </a:t>
            </a: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3:</a:t>
            </a: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5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GB" sz="2000" spc="5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</a:t>
            </a:r>
            <a:r>
              <a:rPr b="0" lang="en-GB" sz="2000" spc="2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Hello,</a:t>
            </a:r>
            <a:r>
              <a:rPr b="0" lang="en-GB" sz="2000" spc="24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Multithreaded</a:t>
            </a:r>
            <a:r>
              <a:rPr b="0" lang="en-GB" sz="2000" spc="16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World!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3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std::cout </a:t>
            </a:r>
            <a:r>
              <a:rPr b="0" lang="en-GB" sz="2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 </a:t>
            </a:r>
            <a:r>
              <a:rPr b="0" lang="en-GB" sz="2400" spc="-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гарантирует потокобезопасного</a:t>
            </a:r>
            <a:r>
              <a:rPr b="0" lang="en-GB" sz="2400" spc="-5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поведения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extShape 1"/>
          <p:cNvSpPr txBox="1"/>
          <p:nvPr/>
        </p:nvSpPr>
        <p:spPr>
          <a:xfrm>
            <a:off x="3408840" y="3047040"/>
            <a:ext cx="5371200" cy="1157400"/>
          </a:xfrm>
          <a:prstGeom prst="rect">
            <a:avLst/>
          </a:prstGeom>
          <a:noFill/>
          <a:ln>
            <a:noFill/>
          </a:ln>
        </p:spPr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4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Синхронизация</a:t>
            </a:r>
            <a:r>
              <a:rPr b="1" lang="en-GB" sz="4000" spc="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40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1700963-E175-4E3A-B026-52355EE0652F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1" dur="indefinite" restart="never" nodeType="tmRoot">
          <p:childTnLst>
            <p:seq>
              <p:cTn id="1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TextShape 2"/>
          <p:cNvSpPr txBox="1"/>
          <p:nvPr/>
        </p:nvSpPr>
        <p:spPr>
          <a:xfrm>
            <a:off x="347400" y="128880"/>
            <a:ext cx="45493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Банковский счет</a:t>
            </a:r>
            <a:r>
              <a:rPr b="0" lang="en-GB" sz="3200" spc="-8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(Account)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379080" y="983880"/>
            <a:ext cx="579096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8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Account(int </a:t>
            </a: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balance):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balance(balance)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r>
              <a:rPr b="0" lang="en-GB" sz="18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9" name="CustomShape 4"/>
          <p:cNvSpPr/>
          <p:nvPr/>
        </p:nvSpPr>
        <p:spPr>
          <a:xfrm>
            <a:off x="879120" y="2080800"/>
            <a:ext cx="52923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3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8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getBalance() </a:t>
            </a:r>
            <a:r>
              <a:rPr b="0" lang="en-GB" sz="18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b="0" lang="en-GB" sz="18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r>
              <a:rPr b="0" lang="en-GB" sz="1800" spc="4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0" name="CustomShape 5"/>
          <p:cNvSpPr/>
          <p:nvPr/>
        </p:nvSpPr>
        <p:spPr>
          <a:xfrm>
            <a:off x="379080" y="2630160"/>
            <a:ext cx="6417720" cy="387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1228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8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deposit(int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8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</a:t>
            </a: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8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</a:t>
            </a:r>
            <a:r>
              <a:rPr b="0" lang="en-GB" sz="18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1120">
              <a:lnSpc>
                <a:spcPct val="100000"/>
              </a:lnSpc>
            </a:pP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8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112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112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1120">
              <a:lnSpc>
                <a:spcPct val="100000"/>
              </a:lnSpc>
            </a:pPr>
            <a:r>
              <a:rPr b="0" lang="en-GB" sz="1800" spc="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1120">
              <a:lnSpc>
                <a:spcPct val="100000"/>
              </a:lnSpc>
            </a:pP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1120">
              <a:lnSpc>
                <a:spcPct val="100000"/>
              </a:lnSpc>
            </a:pPr>
            <a:r>
              <a:rPr b="0" lang="en-GB" sz="18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1" name="CustomShape 6"/>
          <p:cNvSpPr/>
          <p:nvPr/>
        </p:nvSpPr>
        <p:spPr>
          <a:xfrm>
            <a:off x="8752320" y="1315080"/>
            <a:ext cx="1784520" cy="923400"/>
          </a:xfrm>
          <a:prstGeom prst="rect">
            <a:avLst/>
          </a:prstGeom>
          <a:solidFill>
            <a:srgbClr val="f4b083"/>
          </a:solidFill>
          <a:ln w="12240">
            <a:solidFill>
              <a:srgbClr val="843b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4040" bIns="0"/>
          <a:p>
            <a:pPr marL="1800"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000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руб.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2" name="CustomShape 7"/>
          <p:cNvSpPr/>
          <p:nvPr/>
        </p:nvSpPr>
        <p:spPr>
          <a:xfrm>
            <a:off x="10537560" y="1789200"/>
            <a:ext cx="783720" cy="114120"/>
          </a:xfrm>
          <a:custGeom>
            <a:avLst/>
            <a:gdLst/>
            <a:ahLst/>
            <a:rect l="l" t="t" r="r" b="b"/>
            <a:pathLst>
              <a:path w="784225" h="114300">
                <a:moveTo>
                  <a:pt x="669417" y="0"/>
                </a:moveTo>
                <a:lnTo>
                  <a:pt x="669417" y="114300"/>
                </a:lnTo>
                <a:lnTo>
                  <a:pt x="745617" y="76200"/>
                </a:lnTo>
                <a:lnTo>
                  <a:pt x="688467" y="76200"/>
                </a:lnTo>
                <a:lnTo>
                  <a:pt x="688467" y="38100"/>
                </a:lnTo>
                <a:lnTo>
                  <a:pt x="745617" y="38100"/>
                </a:lnTo>
                <a:lnTo>
                  <a:pt x="669417" y="0"/>
                </a:lnTo>
                <a:close/>
                <a:moveTo>
                  <a:pt x="66941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69417" y="76200"/>
                </a:lnTo>
                <a:lnTo>
                  <a:pt x="669417" y="38100"/>
                </a:lnTo>
                <a:close/>
                <a:moveTo>
                  <a:pt x="745617" y="38100"/>
                </a:moveTo>
                <a:lnTo>
                  <a:pt x="688467" y="38100"/>
                </a:lnTo>
                <a:lnTo>
                  <a:pt x="688467" y="76200"/>
                </a:lnTo>
                <a:lnTo>
                  <a:pt x="745617" y="76200"/>
                </a:lnTo>
                <a:lnTo>
                  <a:pt x="783717" y="57150"/>
                </a:lnTo>
                <a:lnTo>
                  <a:pt x="745617" y="38100"/>
                </a:lnTo>
                <a:close/>
              </a:path>
            </a:pathLst>
          </a:custGeom>
          <a:solidFill>
            <a:srgbClr val="843b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8"/>
          <p:cNvSpPr/>
          <p:nvPr/>
        </p:nvSpPr>
        <p:spPr>
          <a:xfrm>
            <a:off x="7916400" y="1789200"/>
            <a:ext cx="835920" cy="114120"/>
          </a:xfrm>
          <a:custGeom>
            <a:avLst/>
            <a:gdLst/>
            <a:ahLst/>
            <a:rect l="l" t="t" r="r" b="b"/>
            <a:pathLst>
              <a:path w="836295" h="114300">
                <a:moveTo>
                  <a:pt x="721740" y="0"/>
                </a:moveTo>
                <a:lnTo>
                  <a:pt x="721740" y="114300"/>
                </a:lnTo>
                <a:lnTo>
                  <a:pt x="797940" y="76200"/>
                </a:lnTo>
                <a:lnTo>
                  <a:pt x="740790" y="76200"/>
                </a:lnTo>
                <a:lnTo>
                  <a:pt x="740790" y="38100"/>
                </a:lnTo>
                <a:lnTo>
                  <a:pt x="797940" y="38100"/>
                </a:lnTo>
                <a:lnTo>
                  <a:pt x="721740" y="0"/>
                </a:lnTo>
                <a:close/>
                <a:moveTo>
                  <a:pt x="72174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1740" y="76200"/>
                </a:lnTo>
                <a:lnTo>
                  <a:pt x="721740" y="38100"/>
                </a:lnTo>
                <a:close/>
                <a:moveTo>
                  <a:pt x="797940" y="38100"/>
                </a:moveTo>
                <a:lnTo>
                  <a:pt x="740790" y="38100"/>
                </a:lnTo>
                <a:lnTo>
                  <a:pt x="740790" y="76200"/>
                </a:lnTo>
                <a:lnTo>
                  <a:pt x="797940" y="76200"/>
                </a:lnTo>
                <a:lnTo>
                  <a:pt x="836040" y="57150"/>
                </a:lnTo>
                <a:lnTo>
                  <a:pt x="797940" y="38100"/>
                </a:lnTo>
                <a:close/>
              </a:path>
            </a:pathLst>
          </a:custGeom>
          <a:solidFill>
            <a:srgbClr val="843b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9"/>
          <p:cNvSpPr/>
          <p:nvPr/>
        </p:nvSpPr>
        <p:spPr>
          <a:xfrm>
            <a:off x="7512480" y="1495080"/>
            <a:ext cx="877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deposit()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5" name="TextShape 10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CFEB5505-E48B-48BC-88E4-75C159E08E0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6" name="CustomShape 11"/>
          <p:cNvSpPr/>
          <p:nvPr/>
        </p:nvSpPr>
        <p:spPr>
          <a:xfrm>
            <a:off x="10700280" y="1465920"/>
            <a:ext cx="10771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withdraw()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3" dur="indefinite" restart="never" nodeType="tmRoot">
          <p:childTnLst>
            <p:seq>
              <p:cTn id="1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TextShape 2"/>
          <p:cNvSpPr txBox="1"/>
          <p:nvPr/>
        </p:nvSpPr>
        <p:spPr>
          <a:xfrm>
            <a:off x="347400" y="128880"/>
            <a:ext cx="95101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Клиент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банка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снимает со счета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определенную</a:t>
            </a:r>
            <a:r>
              <a:rPr b="0" lang="en-GB" sz="3200" spc="-11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сумму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9" name="CustomShape 3"/>
          <p:cNvSpPr/>
          <p:nvPr/>
        </p:nvSpPr>
        <p:spPr>
          <a:xfrm>
            <a:off x="379080" y="997200"/>
            <a:ext cx="9551880" cy="275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8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client(int </a:t>
            </a:r>
            <a:r>
              <a:rPr b="0" lang="en-GB" sz="18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8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&amp;account, </a:t>
            </a: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 </a:t>
            </a:r>
            <a:r>
              <a:rPr b="0" lang="en-GB" sz="18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800" spc="15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account.getBalance()); 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8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account.withdraw(amount); </a:t>
            </a:r>
            <a:r>
              <a:rPr b="0" lang="en-GB" sz="1800" spc="477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-12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Снимаем </a:t>
            </a:r>
            <a:r>
              <a:rPr b="0" lang="en-GB" sz="1800" spc="3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 </a:t>
            </a:r>
            <a:r>
              <a:rPr b="0" lang="en-GB" sz="1800" spc="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счета </a:t>
            </a:r>
            <a:r>
              <a:rPr b="0" lang="en-GB" sz="1800" spc="-4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сумму </a:t>
            </a:r>
            <a:r>
              <a:rPr b="0" lang="en-GB" sz="1800" spc="-1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  </a:t>
            </a:r>
            <a:r>
              <a:rPr b="0" lang="en-GB" sz="1800" spc="54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(result)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>
              <a:lnSpc>
                <a:spcPct val="100000"/>
              </a:lnSpc>
            </a:pP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800" spc="-30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30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11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800" spc="2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502200">
              <a:lnSpc>
                <a:spcPct val="100000"/>
              </a:lnSpc>
            </a:pP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  </a:t>
            </a: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 </a:t>
            </a:r>
            <a:r>
              <a:rPr b="0" lang="en-GB" sz="18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800" spc="10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5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account.getBalance());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502200">
              <a:lnSpc>
                <a:spcPct val="100000"/>
              </a:lnSpc>
            </a:pPr>
            <a:r>
              <a:rPr b="0" lang="en-GB" sz="1800" spc="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0" name="CustomShape 4"/>
          <p:cNvSpPr/>
          <p:nvPr/>
        </p:nvSpPr>
        <p:spPr>
          <a:xfrm>
            <a:off x="879120" y="6210720"/>
            <a:ext cx="1405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b="0" lang="en-GB" sz="18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0;</a:t>
            </a:r>
            <a:r>
              <a:rPr b="0" lang="en-GB" sz="18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1" name="CustomShape 5"/>
          <p:cNvSpPr/>
          <p:nvPr/>
        </p:nvSpPr>
        <p:spPr>
          <a:xfrm>
            <a:off x="8155080" y="4017240"/>
            <a:ext cx="3767040" cy="2308680"/>
          </a:xfrm>
          <a:custGeom>
            <a:avLst/>
            <a:gdLst/>
            <a:ahLst/>
            <a:rect l="l" t="t" r="r" b="b"/>
            <a:pathLst>
              <a:path w="3767454" h="2308860">
                <a:moveTo>
                  <a:pt x="3767328" y="0"/>
                </a:moveTo>
                <a:lnTo>
                  <a:pt x="0" y="0"/>
                </a:lnTo>
                <a:lnTo>
                  <a:pt x="0" y="2308860"/>
                </a:lnTo>
                <a:lnTo>
                  <a:pt x="3767328" y="2308860"/>
                </a:lnTo>
                <a:lnTo>
                  <a:pt x="37673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792" name="Table 6"/>
          <p:cNvGraphicFramePr/>
          <p:nvPr/>
        </p:nvGraphicFramePr>
        <p:xfrm>
          <a:off x="360000" y="4017240"/>
          <a:ext cx="11302560" cy="2308320"/>
        </p:xfrm>
        <a:graphic>
          <a:graphicData uri="http://schemas.openxmlformats.org/drawingml/2006/table">
            <a:tbl>
              <a:tblPr/>
              <a:tblGrid>
                <a:gridCol w="344520"/>
                <a:gridCol w="3008880"/>
                <a:gridCol w="375120"/>
                <a:gridCol w="2381760"/>
                <a:gridCol w="1683720"/>
                <a:gridCol w="906480"/>
                <a:gridCol w="250560"/>
                <a:gridCol w="1127520"/>
                <a:gridCol w="1224000"/>
              </a:tblGrid>
              <a:tr h="582480">
                <a:tc gridSpan="4">
                  <a:txBody>
                    <a:bodyPr lIns="0" rIns="0" tIns="10440" bIns="0"/>
                    <a:p>
                      <a:pPr marL="31680">
                        <a:lnSpc>
                          <a:spcPct val="100000"/>
                        </a:lnSpc>
                      </a:pPr>
                      <a:r>
                        <a:rPr b="0" lang="en-GB" sz="1800" spc="347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 </a:t>
                      </a:r>
                      <a:r>
                        <a:rPr b="0" lang="en-GB" sz="1800" spc="18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main(</a:t>
                      </a:r>
                      <a:r>
                        <a:rPr b="0" lang="en-GB" sz="1800" spc="182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 </a:t>
                      </a:r>
                      <a:r>
                        <a:rPr b="0" lang="en-GB" sz="1800" spc="18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argc, </a:t>
                      </a:r>
                      <a:r>
                        <a:rPr b="0" lang="en-GB" sz="1800" spc="109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char</a:t>
                      </a:r>
                      <a:r>
                        <a:rPr b="0" lang="en-GB" sz="1800" spc="-180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25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*argv[])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3168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{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noFill/>
                  </a:tcPr>
                </a:tc>
                <a:tc gridSpan="4">
                  <a:txBody>
                    <a:bodyPr lIns="0" rIns="0" tIns="33480" bIns="0"/>
                    <a:p>
                      <a:pPr marL="692280">
                        <a:lnSpc>
                          <a:spcPct val="100000"/>
                        </a:lnSpc>
                      </a:pPr>
                      <a:r>
                        <a:rPr b="1" lang="en-GB" sz="1800" spc="-9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Ожидаемый</a:t>
                      </a:r>
                      <a:r>
                        <a:rPr b="1" lang="en-GB" sz="1800" spc="-123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 </a:t>
                      </a:r>
                      <a:r>
                        <a:rPr b="1" lang="en-GB" sz="1800" spc="-9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результат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274680"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186840">
                        <a:lnSpc>
                          <a:spcPts val="631"/>
                        </a:lnSpc>
                      </a:pPr>
                      <a:r>
                        <a:rPr b="0" lang="en-GB" sz="1800" spc="5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Account</a:t>
                      </a:r>
                      <a:r>
                        <a:rPr b="0" lang="en-GB" sz="1800" spc="47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3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account(100);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29880" algn="ctr">
                        <a:lnSpc>
                          <a:spcPts val="69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93"/>
                        </a:lnSpc>
                      </a:pPr>
                      <a:r>
                        <a:rPr b="0" lang="en-GB" sz="18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93"/>
                        </a:lnSpc>
                      </a:pP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2280">
                        <a:lnSpc>
                          <a:spcPts val="693"/>
                        </a:lnSpc>
                      </a:pP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r>
                        <a:rPr b="0" lang="en-GB" sz="1800" spc="46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31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274680"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186840">
                        <a:lnSpc>
                          <a:spcPts val="631"/>
                        </a:lnSpc>
                      </a:pPr>
                      <a:r>
                        <a:rPr b="0" lang="en-GB" sz="1800" spc="20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std::thread</a:t>
                      </a:r>
                      <a:r>
                        <a:rPr b="0" lang="en-GB" sz="1800" spc="437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30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t1(client,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31"/>
                        </a:lnSpc>
                      </a:pPr>
                      <a:r>
                        <a:rPr b="0" lang="en-GB" sz="1800" spc="23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31"/>
                        </a:lnSpc>
                      </a:pP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d::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ef(a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nt)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62280">
                        <a:lnSpc>
                          <a:spcPts val="631"/>
                        </a:lnSpc>
                      </a:pPr>
                      <a:r>
                        <a:rPr b="0" lang="en-GB" sz="1800" spc="20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90);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29880" algn="ctr">
                        <a:lnSpc>
                          <a:spcPts val="69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93"/>
                        </a:lnSpc>
                      </a:pPr>
                      <a:r>
                        <a:rPr b="0" lang="en-GB" sz="18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93"/>
                        </a:lnSpc>
                      </a:pP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2280">
                        <a:lnSpc>
                          <a:spcPts val="693"/>
                        </a:lnSpc>
                      </a:pP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274680"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186840">
                        <a:lnSpc>
                          <a:spcPts val="631"/>
                        </a:lnSpc>
                      </a:pPr>
                      <a:r>
                        <a:rPr b="0" lang="en-GB" sz="1800" spc="20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std::thread</a:t>
                      </a:r>
                      <a:r>
                        <a:rPr b="0" lang="en-GB" sz="1800" spc="437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30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t2(client,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31"/>
                        </a:lnSpc>
                      </a:pPr>
                      <a:r>
                        <a:rPr b="0" lang="en-GB" sz="1800" spc="23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31"/>
                        </a:lnSpc>
                      </a:pP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d::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ef(a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</a:t>
                      </a:r>
                      <a:r>
                        <a:rPr b="0" lang="en-GB" sz="18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nt)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,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62280">
                        <a:lnSpc>
                          <a:spcPts val="631"/>
                        </a:lnSpc>
                      </a:pPr>
                      <a:r>
                        <a:rPr b="0" lang="en-GB" sz="1800" spc="20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90);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29880" algn="ctr">
                        <a:lnSpc>
                          <a:spcPts val="69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93"/>
                        </a:lnSpc>
                      </a:pPr>
                      <a:r>
                        <a:rPr b="0" lang="en-GB" sz="18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93"/>
                        </a:lnSpc>
                      </a:pP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2280">
                        <a:lnSpc>
                          <a:spcPts val="693"/>
                        </a:lnSpc>
                      </a:pP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549000"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186840">
                        <a:lnSpc>
                          <a:spcPts val="631"/>
                        </a:lnSpc>
                      </a:pPr>
                      <a:r>
                        <a:rPr b="0" lang="en-GB" sz="1800" spc="33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t1.join();</a:t>
                      </a:r>
                      <a:r>
                        <a:rPr b="0" lang="en-GB" sz="1800" spc="33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1800" spc="33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t2.join();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29880" algn="ctr">
                        <a:lnSpc>
                          <a:spcPts val="695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95"/>
                        </a:lnSpc>
                      </a:pPr>
                      <a:r>
                        <a:rPr b="0" lang="en-GB" sz="18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695"/>
                        </a:lnSpc>
                      </a:pP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62280">
                        <a:lnSpc>
                          <a:spcPts val="695"/>
                        </a:lnSpc>
                      </a:pP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r>
                        <a:rPr b="0" lang="en-GB" sz="1800" spc="406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6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549000">
                <a:tc gridSpan="5">
                  <a:txBody>
                    <a:bodyPr lIns="0" rIns="0" tIns="0" bIns="0"/>
                    <a:p>
                      <a:pPr marL="531360">
                        <a:lnSpc>
                          <a:spcPts val="631"/>
                        </a:lnSpc>
                      </a:pPr>
                      <a:r>
                        <a:rPr b="0" lang="en-GB" sz="1800" spc="22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std::cout </a:t>
                      </a:r>
                      <a:r>
                        <a:rPr b="0" lang="en-GB" sz="1800" spc="-6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&lt;&lt; </a:t>
                      </a:r>
                      <a:r>
                        <a:rPr b="0" lang="en-GB" sz="1800" spc="89" strike="noStrike">
                          <a:solidFill>
                            <a:srgbClr val="a2151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"Account </a:t>
                      </a:r>
                      <a:r>
                        <a:rPr b="0" lang="en-GB" sz="1800" spc="83" strike="noStrike">
                          <a:solidFill>
                            <a:srgbClr val="a2151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 </a:t>
                      </a:r>
                      <a:r>
                        <a:rPr b="0" lang="en-GB" sz="1800" spc="347" strike="noStrike">
                          <a:solidFill>
                            <a:srgbClr val="a2151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" </a:t>
                      </a:r>
                      <a:r>
                        <a:rPr b="0" lang="en-GB" sz="1800" spc="-6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&lt;&lt;</a:t>
                      </a:r>
                      <a:r>
                        <a:rPr b="0" lang="en-GB" sz="1800" spc="13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account.getBalance()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1785600">
                        <a:lnSpc>
                          <a:spcPct val="100000"/>
                        </a:lnSpc>
                      </a:pPr>
                      <a:r>
                        <a:rPr b="0" lang="en-GB" sz="1800" spc="-6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&lt;&lt;</a:t>
                      </a:r>
                      <a:r>
                        <a:rPr b="0" lang="en-GB" sz="1800" spc="4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324" strike="noStrike">
                          <a:solidFill>
                            <a:srgbClr val="a21515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"\n"</a:t>
                      </a:r>
                      <a:r>
                        <a:rPr b="0" lang="en-GB" sz="1800" spc="3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;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4">
                  <a:txBody>
                    <a:bodyPr lIns="0" rIns="0" tIns="0" bIns="0"/>
                    <a:p>
                      <a:pPr marL="92160">
                        <a:lnSpc>
                          <a:spcPts val="69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2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GB" sz="1800" spc="5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Account </a:t>
                      </a:r>
                      <a:r>
                        <a:rPr b="0" lang="en-GB" sz="1800" spc="8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</a:t>
                      </a:r>
                      <a:r>
                        <a:rPr b="0" lang="en-GB" sz="1800" spc="33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93" name="CustomShape 7"/>
          <p:cNvSpPr/>
          <p:nvPr/>
        </p:nvSpPr>
        <p:spPr>
          <a:xfrm>
            <a:off x="10515600" y="978480"/>
            <a:ext cx="1523520" cy="648720"/>
          </a:xfrm>
          <a:prstGeom prst="rect">
            <a:avLst/>
          </a:prstGeom>
          <a:solidFill>
            <a:srgbClr val="f4b083"/>
          </a:solidFill>
          <a:ln w="12240">
            <a:solidFill>
              <a:srgbClr val="843b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/>
          <a:p>
            <a:pPr marL="375120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144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100</a:t>
            </a:r>
            <a:r>
              <a:rPr b="0" lang="en-GB" sz="1800" spc="-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руб.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4" name="CustomShape 8"/>
          <p:cNvSpPr/>
          <p:nvPr/>
        </p:nvSpPr>
        <p:spPr>
          <a:xfrm>
            <a:off x="10378080" y="1962000"/>
            <a:ext cx="1643040" cy="5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60" bIns="0"/>
          <a:p>
            <a:pPr marL="383040" indent="-370440">
              <a:lnSpc>
                <a:spcPct val="103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withdraw(90) 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thd</a:t>
            </a:r>
            <a:r>
              <a:rPr b="0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90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5" name="CustomShape 9"/>
          <p:cNvSpPr/>
          <p:nvPr/>
        </p:nvSpPr>
        <p:spPr>
          <a:xfrm>
            <a:off x="10803600" y="1767240"/>
            <a:ext cx="114120" cy="272520"/>
          </a:xfrm>
          <a:custGeom>
            <a:avLst/>
            <a:gdLst/>
            <a:ahLst/>
            <a:rect l="l" t="t" r="r" b="b"/>
            <a:pathLst>
              <a:path w="114300" h="273050">
                <a:moveTo>
                  <a:pt x="38100" y="158496"/>
                </a:moveTo>
                <a:lnTo>
                  <a:pt x="0" y="158496"/>
                </a:lnTo>
                <a:lnTo>
                  <a:pt x="57150" y="272796"/>
                </a:lnTo>
                <a:lnTo>
                  <a:pt x="104775" y="177546"/>
                </a:lnTo>
                <a:lnTo>
                  <a:pt x="38100" y="177546"/>
                </a:lnTo>
                <a:lnTo>
                  <a:pt x="38100" y="158496"/>
                </a:lnTo>
                <a:close/>
                <a:moveTo>
                  <a:pt x="76200" y="0"/>
                </a:moveTo>
                <a:lnTo>
                  <a:pt x="38100" y="0"/>
                </a:lnTo>
                <a:lnTo>
                  <a:pt x="38100" y="177546"/>
                </a:lnTo>
                <a:lnTo>
                  <a:pt x="76200" y="177546"/>
                </a:lnTo>
                <a:lnTo>
                  <a:pt x="76200" y="0"/>
                </a:lnTo>
                <a:close/>
                <a:moveTo>
                  <a:pt x="114300" y="158496"/>
                </a:moveTo>
                <a:lnTo>
                  <a:pt x="76200" y="158496"/>
                </a:lnTo>
                <a:lnTo>
                  <a:pt x="76200" y="177546"/>
                </a:lnTo>
                <a:lnTo>
                  <a:pt x="104775" y="177546"/>
                </a:lnTo>
                <a:lnTo>
                  <a:pt x="114300" y="158496"/>
                </a:lnTo>
                <a:close/>
              </a:path>
            </a:pathLst>
          </a:custGeom>
          <a:solidFill>
            <a:srgbClr val="843b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0"/>
          <p:cNvSpPr/>
          <p:nvPr/>
        </p:nvSpPr>
        <p:spPr>
          <a:xfrm>
            <a:off x="11775960" y="1767240"/>
            <a:ext cx="114120" cy="520920"/>
          </a:xfrm>
          <a:custGeom>
            <a:avLst/>
            <a:gdLst/>
            <a:ahLst/>
            <a:rect l="l" t="t" r="r" b="b"/>
            <a:pathLst>
              <a:path w="114300" h="521335">
                <a:moveTo>
                  <a:pt x="38100" y="407035"/>
                </a:moveTo>
                <a:lnTo>
                  <a:pt x="0" y="407035"/>
                </a:lnTo>
                <a:lnTo>
                  <a:pt x="57150" y="521335"/>
                </a:lnTo>
                <a:lnTo>
                  <a:pt x="104775" y="426085"/>
                </a:lnTo>
                <a:lnTo>
                  <a:pt x="38100" y="426085"/>
                </a:lnTo>
                <a:lnTo>
                  <a:pt x="38100" y="407035"/>
                </a:lnTo>
                <a:close/>
                <a:moveTo>
                  <a:pt x="76200" y="0"/>
                </a:moveTo>
                <a:lnTo>
                  <a:pt x="38100" y="0"/>
                </a:lnTo>
                <a:lnTo>
                  <a:pt x="38100" y="426085"/>
                </a:lnTo>
                <a:lnTo>
                  <a:pt x="76200" y="426085"/>
                </a:lnTo>
                <a:lnTo>
                  <a:pt x="76200" y="0"/>
                </a:lnTo>
                <a:close/>
                <a:moveTo>
                  <a:pt x="114300" y="407035"/>
                </a:moveTo>
                <a:lnTo>
                  <a:pt x="76200" y="407035"/>
                </a:lnTo>
                <a:lnTo>
                  <a:pt x="76200" y="426085"/>
                </a:lnTo>
                <a:lnTo>
                  <a:pt x="104775" y="426085"/>
                </a:lnTo>
                <a:lnTo>
                  <a:pt x="114300" y="407035"/>
                </a:lnTo>
                <a:close/>
              </a:path>
            </a:pathLst>
          </a:custGeom>
          <a:solidFill>
            <a:srgbClr val="843b0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TextShape 11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E446673-0D94-4CFB-A529-CF3EDAE6AF85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5" dur="indefinite" restart="never" nodeType="tmRoot">
          <p:childTnLst>
            <p:seq>
              <p:cTn id="1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TextShape 1"/>
          <p:cNvSpPr txBox="1"/>
          <p:nvPr/>
        </p:nvSpPr>
        <p:spPr>
          <a:xfrm>
            <a:off x="347400" y="128880"/>
            <a:ext cx="114246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запусков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(Fedora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20,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Core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i5-3320M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2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cores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b="0" lang="en-GB" sz="3200" spc="14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300240" y="1141560"/>
            <a:ext cx="4885920" cy="4802040"/>
          </a:xfrm>
          <a:custGeom>
            <a:avLst/>
            <a:gdLst/>
            <a:ahLst/>
            <a:rect l="l" t="t" r="r" b="b"/>
            <a:pathLst>
              <a:path w="4886325" h="4802505">
                <a:moveTo>
                  <a:pt x="4885944" y="0"/>
                </a:moveTo>
                <a:lnTo>
                  <a:pt x="0" y="0"/>
                </a:lnTo>
                <a:lnTo>
                  <a:pt x="0" y="4802124"/>
                </a:lnTo>
                <a:lnTo>
                  <a:pt x="4885944" y="4802124"/>
                </a:lnTo>
                <a:lnTo>
                  <a:pt x="48859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TextShape 3"/>
          <p:cNvSpPr txBox="1"/>
          <p:nvPr/>
        </p:nvSpPr>
        <p:spPr>
          <a:xfrm>
            <a:off x="379080" y="1161360"/>
            <a:ext cx="3408840" cy="3899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400" spc="-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GB" sz="14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  </a:t>
            </a: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4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69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4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400" spc="-180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1400" spc="46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2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 </a:t>
            </a:r>
            <a:r>
              <a:rPr b="0" lang="en-GB" sz="14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68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4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400" spc="-19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6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4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2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5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400" spc="8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1400" spc="33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-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GB" sz="14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  </a:t>
            </a: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4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69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4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400" spc="-180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4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2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400" spc="13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400" spc="9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400" spc="-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400" spc="-18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4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2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5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400" spc="8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1400" spc="33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1" name="CustomShape 4"/>
          <p:cNvSpPr/>
          <p:nvPr/>
        </p:nvSpPr>
        <p:spPr>
          <a:xfrm>
            <a:off x="5186160" y="1141560"/>
            <a:ext cx="6428520" cy="4802040"/>
          </a:xfrm>
          <a:custGeom>
            <a:avLst/>
            <a:gdLst/>
            <a:ahLst/>
            <a:rect l="l" t="t" r="r" b="b"/>
            <a:pathLst>
              <a:path w="6428740" h="4802505">
                <a:moveTo>
                  <a:pt x="6428232" y="0"/>
                </a:moveTo>
                <a:lnTo>
                  <a:pt x="0" y="0"/>
                </a:lnTo>
                <a:lnTo>
                  <a:pt x="0" y="4802124"/>
                </a:lnTo>
                <a:lnTo>
                  <a:pt x="6428232" y="4802124"/>
                </a:lnTo>
                <a:lnTo>
                  <a:pt x="64282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5"/>
          <p:cNvSpPr/>
          <p:nvPr/>
        </p:nvSpPr>
        <p:spPr>
          <a:xfrm>
            <a:off x="5265720" y="1161360"/>
            <a:ext cx="2908440" cy="57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GB" sz="18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  </a:t>
            </a: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69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69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1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800" spc="-19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1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2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800" spc="-1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800" spc="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1800" spc="32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-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GB" sz="18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  </a:t>
            </a: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69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69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800" spc="-19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1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800" spc="-20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800" spc="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1800" spc="32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3" name="TextShape 6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4123E2DA-932F-4796-BC2D-433109AF92DE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27" dur="indefinite" restart="never" nodeType="tmRoot">
          <p:childTnLst>
            <p:seq>
              <p:cTn id="1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TextShape 2"/>
          <p:cNvSpPr txBox="1"/>
          <p:nvPr/>
        </p:nvSpPr>
        <p:spPr>
          <a:xfrm>
            <a:off x="347400" y="128880"/>
            <a:ext cx="1933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6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273B37CF-0ADB-48C1-A95B-0A10CA85F90D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391680" y="2604960"/>
            <a:ext cx="7769520" cy="19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98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1800" spc="46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</a:t>
            </a:r>
            <a:r>
              <a:rPr b="0" lang="en-GB" sz="1800" spc="7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 </a:t>
            </a:r>
            <a:r>
              <a:rPr b="0" lang="en-GB" sz="1800" spc="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</a:t>
            </a:r>
            <a:r>
              <a:rPr b="0" lang="en-GB" sz="1800" spc="-6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b="0" lang="en-GB" sz="1800" spc="-18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1800" spc="4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4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5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r>
              <a:rPr b="0" lang="en-GB" sz="1800" spc="48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8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1800" spc="48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GB" sz="1800" spc="-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800" spc="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1800" spc="32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1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</a:t>
            </a:r>
            <a:r>
              <a:rPr b="0" lang="en-GB" sz="1800" spc="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</a:t>
            </a:r>
            <a:r>
              <a:rPr b="0" lang="en-GB" sz="18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-1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  </a:t>
            </a:r>
            <a:r>
              <a:rPr b="0" lang="en-GB" sz="1800" spc="10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1800" spc="4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4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69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1800" spc="46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</a:t>
            </a:r>
            <a:r>
              <a:rPr b="0" lang="en-GB" sz="1800" spc="77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 </a:t>
            </a:r>
            <a:r>
              <a:rPr b="0" lang="en-GB" sz="1800" spc="9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r>
              <a:rPr b="0" lang="en-GB" sz="1800" spc="-313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21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 </a:t>
            </a:r>
            <a:r>
              <a:rPr b="0" lang="en-GB" sz="1800" spc="134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800" spc="698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08" name="Table 5"/>
          <p:cNvGraphicFramePr/>
          <p:nvPr/>
        </p:nvGraphicFramePr>
        <p:xfrm>
          <a:off x="300240" y="1141560"/>
          <a:ext cx="11324160" cy="4801680"/>
        </p:xfrm>
        <a:graphic>
          <a:graphicData uri="http://schemas.openxmlformats.org/drawingml/2006/table">
            <a:tbl>
              <a:tblPr/>
              <a:tblGrid>
                <a:gridCol w="1094040"/>
                <a:gridCol w="1639440"/>
                <a:gridCol w="1503000"/>
                <a:gridCol w="1753560"/>
                <a:gridCol w="5334120"/>
              </a:tblGrid>
              <a:tr h="1506960">
                <a:tc gridSpan="5">
                  <a:txBody>
                    <a:bodyPr lIns="0" rIns="0" tIns="32040" bIns="0"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0" lang="en-GB" sz="1800" spc="-12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 </a:t>
                      </a:r>
                      <a:r>
                        <a:rPr b="0" lang="en-GB" sz="1800" spc="12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09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./bank_account</a:t>
                      </a:r>
                      <a:r>
                        <a:rPr b="0" lang="en-GB" sz="1800" spc="109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1800" spc="-12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</a:t>
                      </a:r>
                      <a:r>
                        <a:rPr b="0" lang="en-GB" sz="1800" spc="-9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09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./bank_account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GB" sz="1800" spc="4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69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GB" sz="1800" spc="46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r>
                        <a:rPr b="0" lang="en-GB" sz="1800" spc="7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 </a:t>
                      </a:r>
                      <a:r>
                        <a:rPr b="0" lang="en-GB" sz="18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31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r>
                        <a:rPr b="0" lang="en-GB" sz="1800" spc="-31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70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GB" sz="1800" spc="5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2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9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r>
                        <a:rPr b="0" lang="en-GB" sz="18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</a:t>
                      </a: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 </a:t>
                      </a:r>
                      <a:r>
                        <a:rPr b="0" lang="en-GB" sz="18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r>
                        <a:rPr b="0" lang="en-GB" sz="1800" spc="-14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3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r>
                        <a:rPr b="0" lang="en-GB" sz="1800" spc="4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</a:t>
                      </a: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3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2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787400">
                <a:tc gridSpan="5">
                  <a:txBody>
                    <a:bodyPr lIns="0" rIns="0" tIns="438480" bIns="0"/>
                    <a:p>
                      <a:pPr marL="720" algn="ctr">
                        <a:lnSpc>
                          <a:spcPct val="100000"/>
                        </a:lnSpc>
                      </a:pPr>
                      <a:r>
                        <a:rPr b="0" lang="en-GB" sz="5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В </a:t>
                      </a:r>
                      <a:r>
                        <a:rPr b="0" lang="en-GB" sz="5400" spc="-1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чем </a:t>
                      </a:r>
                      <a:r>
                        <a:rPr b="0" lang="en-GB" sz="5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причина?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ffe69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340200">
                <a:tc>
                  <a:txBody>
                    <a:bodyPr lIns="0" rIns="0" tIns="29520" bIns="0"/>
                    <a:p>
                      <a:pPr marL="9072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40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29520" bIns="0"/>
                    <a:p>
                      <a:pPr marL="124920">
                        <a:lnSpc>
                          <a:spcPct val="100000"/>
                        </a:lnSpc>
                      </a:pP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3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29520" bIns="0"/>
                    <a:p>
                      <a:pPr marL="751320">
                        <a:lnSpc>
                          <a:spcPct val="100000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40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29520" bIns="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r>
                        <a:rPr b="0" lang="en-GB" sz="1800" spc="20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31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274680">
                <a:tc>
                  <a:txBody>
                    <a:bodyPr lIns="0" rIns="0" tIns="0" bIns="0"/>
                    <a:p>
                      <a:pPr marL="90720">
                        <a:lnSpc>
                          <a:spcPts val="661"/>
                        </a:lnSpc>
                      </a:pPr>
                      <a:r>
                        <a:rPr b="0" lang="en-GB" sz="1800" spc="21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403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124920">
                        <a:lnSpc>
                          <a:spcPts val="661"/>
                        </a:lnSpc>
                      </a:pPr>
                      <a:r>
                        <a:rPr b="0" lang="en-GB" sz="1800" spc="13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398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51320">
                        <a:lnSpc>
                          <a:spcPts val="661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40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124920">
                        <a:lnSpc>
                          <a:spcPts val="661"/>
                        </a:lnSpc>
                      </a:pP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8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1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-80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274680">
                <a:tc>
                  <a:txBody>
                    <a:bodyPr lIns="0" rIns="0" tIns="0" bIns="0"/>
                    <a:p>
                      <a:pPr marL="90720">
                        <a:lnSpc>
                          <a:spcPts val="66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39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125640">
                        <a:lnSpc>
                          <a:spcPts val="663"/>
                        </a:lnSpc>
                      </a:pP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r>
                        <a:rPr b="0" lang="en-GB" sz="1800" spc="44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663"/>
                        </a:lnSpc>
                      </a:pPr>
                      <a:r>
                        <a:rPr b="0" lang="en-GB" sz="1800" spc="-6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51320">
                        <a:lnSpc>
                          <a:spcPts val="66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39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r">
                        <a:lnSpc>
                          <a:spcPts val="663"/>
                        </a:lnSpc>
                      </a:pPr>
                      <a:r>
                        <a:rPr b="0" lang="en-GB" sz="1800" spc="9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 </a:t>
                      </a:r>
                      <a:r>
                        <a:rPr b="0" lang="en-GB" sz="18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r>
                        <a:rPr b="0" lang="en-GB" sz="1800" spc="20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3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274680">
                <a:tc>
                  <a:txBody>
                    <a:bodyPr lIns="0" rIns="0" tIns="0" bIns="0"/>
                    <a:p>
                      <a:pPr marL="90720">
                        <a:lnSpc>
                          <a:spcPts val="66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40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124920">
                        <a:lnSpc>
                          <a:spcPts val="663"/>
                        </a:lnSpc>
                      </a:pP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3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51320">
                        <a:lnSpc>
                          <a:spcPts val="663"/>
                        </a:lnSpc>
                      </a:pPr>
                      <a:r>
                        <a:rPr b="0" lang="en-GB" sz="1800" spc="21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r>
                        <a:rPr b="0" lang="en-GB" sz="1800" spc="40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124920">
                        <a:lnSpc>
                          <a:spcPts val="663"/>
                        </a:lnSpc>
                      </a:pPr>
                      <a:r>
                        <a:rPr b="0" lang="en-GB" sz="18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r>
                        <a:rPr b="0" lang="en-GB" sz="1800" spc="47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1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-80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43080">
                <a:tc>
                  <a:txBody>
                    <a:bodyPr lIns="0" rIns="0" tIns="0" bIns="0"/>
                    <a:p>
                      <a:pPr marL="90720">
                        <a:lnSpc>
                          <a:spcPts val="661"/>
                        </a:lnSpc>
                      </a:pPr>
                      <a:r>
                        <a:rPr b="0" lang="en-GB" sz="1800" spc="5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Account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661"/>
                        </a:lnSpc>
                      </a:pPr>
                      <a:r>
                        <a:rPr b="0" lang="en-GB" sz="1800" spc="8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</a:t>
                      </a:r>
                      <a:r>
                        <a:rPr b="0" lang="en-GB" sz="1800" spc="44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51320">
                        <a:lnSpc>
                          <a:spcPts val="661"/>
                        </a:lnSpc>
                      </a:pPr>
                      <a:r>
                        <a:rPr b="0" lang="en-GB" sz="1800" spc="52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Account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661"/>
                        </a:lnSpc>
                      </a:pPr>
                      <a:r>
                        <a:rPr b="0" lang="en-GB" sz="1800" spc="83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</a:t>
                      </a:r>
                      <a:r>
                        <a:rPr b="0" lang="en-GB" sz="1800" spc="47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 </a:t>
                      </a:r>
                      <a:r>
                        <a:rPr b="0" lang="en-GB" sz="1800" spc="11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-80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29" dur="indefinite" restart="never" nodeType="tmRoot">
          <p:childTnLst>
            <p:seq>
              <p:cTn id="1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TextShape 2"/>
          <p:cNvSpPr txBox="1"/>
          <p:nvPr/>
        </p:nvSpPr>
        <p:spPr>
          <a:xfrm>
            <a:off x="347400" y="128880"/>
            <a:ext cx="4050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Отрицательный</a:t>
            </a:r>
            <a:r>
              <a:rPr b="0" lang="en-GB" sz="3200" spc="-7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баланс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1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E117BB07-22E3-400E-9EBB-0A1A82D821FC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2" name="CustomShape 4"/>
          <p:cNvSpPr/>
          <p:nvPr/>
        </p:nvSpPr>
        <p:spPr>
          <a:xfrm>
            <a:off x="379080" y="995760"/>
            <a:ext cx="10223640" cy="368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</a:t>
            </a: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</a:t>
            </a:r>
            <a:r>
              <a:rPr b="0" lang="en-GB" sz="20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r>
              <a:rPr b="0" lang="en-GB" sz="2000" spc="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Приост</a:t>
            </a:r>
            <a:r>
              <a:rPr b="0" lang="en-GB" sz="2000" spc="-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</a:t>
            </a:r>
            <a:r>
              <a:rPr b="0" lang="en-GB" sz="2000" spc="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</a:t>
            </a:r>
            <a:r>
              <a:rPr b="0" lang="en-GB" sz="2000" spc="-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en-GB" sz="2000" spc="-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-27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7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поток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9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en-GB" sz="2000" spc="-8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en-GB" sz="2000" spc="4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</a:t>
            </a:r>
            <a:r>
              <a:rPr b="0" lang="en-GB" sz="2000" spc="4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en-GB" sz="2000" spc="-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en-GB" sz="2000" spc="-1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успе</a:t>
            </a:r>
            <a:r>
              <a:rPr b="0" lang="en-GB" sz="2000" spc="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en-GB" sz="2000" spc="18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2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GB" sz="2000" spc="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en-GB" sz="2000" spc="4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роскоч</a:t>
            </a:r>
            <a:r>
              <a:rPr b="0" lang="en-GB" sz="2000" spc="3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11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ть</a:t>
            </a:r>
            <a:r>
              <a:rPr b="0" lang="en-GB" sz="2000" spc="43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условие  </a:t>
            </a:r>
            <a:r>
              <a:rPr b="0" lang="en-GB" sz="2000" spc="2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std::this_thread::sleep_for(std::chrono::milliseconds(1));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1" lang="en-GB" sz="2000" spc="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1" lang="en-GB" sz="2000" spc="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80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</a:t>
            </a:r>
            <a:r>
              <a:rPr b="1" lang="en-GB" sz="2000" spc="180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-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1" dur="indefinite" restart="never" nodeType="tmRoot">
          <p:childTnLst>
            <p:seq>
              <p:cTn id="1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Shape 1"/>
          <p:cNvSpPr txBox="1"/>
          <p:nvPr/>
        </p:nvSpPr>
        <p:spPr>
          <a:xfrm>
            <a:off x="347400" y="128880"/>
            <a:ext cx="4050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Отрицательный</a:t>
            </a:r>
            <a:r>
              <a:rPr b="0" lang="en-GB" sz="3200" spc="-7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баланс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379080" y="995760"/>
            <a:ext cx="3938400" cy="27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</a:t>
            </a:r>
            <a:r>
              <a:rPr b="0" lang="en-GB" sz="20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</a:t>
            </a:r>
            <a:r>
              <a:rPr b="0" lang="en-GB" sz="20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 indent="-559080">
              <a:lnSpc>
                <a:spcPct val="100000"/>
              </a:lnSpc>
            </a:pP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</a:t>
            </a: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6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20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ance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-3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unt)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1" lang="en-GB" sz="2000" spc="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1" lang="en-GB" sz="2000" spc="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80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</a:t>
            </a:r>
            <a:r>
              <a:rPr b="1" lang="en-GB" sz="2000" spc="180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-2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 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08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 indent="-559080">
              <a:lnSpc>
                <a:spcPct val="100000"/>
              </a:lnSpc>
            </a:pP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5908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5" name="CustomShape 3"/>
          <p:cNvSpPr/>
          <p:nvPr/>
        </p:nvSpPr>
        <p:spPr>
          <a:xfrm>
            <a:off x="4084920" y="1267920"/>
            <a:ext cx="7693920" cy="3331440"/>
          </a:xfrm>
          <a:custGeom>
            <a:avLst/>
            <a:gdLst/>
            <a:ahLst/>
            <a:rect l="l" t="t" r="r" b="b"/>
            <a:pathLst>
              <a:path w="7694295" h="3331845">
                <a:moveTo>
                  <a:pt x="7693913" y="0"/>
                </a:moveTo>
                <a:lnTo>
                  <a:pt x="1645157" y="0"/>
                </a:lnTo>
                <a:lnTo>
                  <a:pt x="1645157" y="555244"/>
                </a:lnTo>
                <a:lnTo>
                  <a:pt x="0" y="846201"/>
                </a:lnTo>
                <a:lnTo>
                  <a:pt x="1645157" y="1388110"/>
                </a:lnTo>
                <a:lnTo>
                  <a:pt x="1645157" y="3331464"/>
                </a:lnTo>
                <a:lnTo>
                  <a:pt x="7693913" y="3331464"/>
                </a:lnTo>
                <a:lnTo>
                  <a:pt x="7693913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4"/>
          <p:cNvSpPr/>
          <p:nvPr/>
        </p:nvSpPr>
        <p:spPr>
          <a:xfrm>
            <a:off x="4084920" y="1267920"/>
            <a:ext cx="7693920" cy="3331440"/>
          </a:xfrm>
          <a:custGeom>
            <a:avLst/>
            <a:gdLst/>
            <a:ahLst/>
            <a:rect l="l" t="t" r="r" b="b"/>
            <a:pathLst>
              <a:path w="7694295" h="3331845">
                <a:moveTo>
                  <a:pt x="1645157" y="0"/>
                </a:moveTo>
                <a:lnTo>
                  <a:pt x="2653284" y="0"/>
                </a:lnTo>
                <a:lnTo>
                  <a:pt x="4165472" y="0"/>
                </a:lnTo>
                <a:lnTo>
                  <a:pt x="7693913" y="0"/>
                </a:lnTo>
                <a:lnTo>
                  <a:pt x="7693913" y="555244"/>
                </a:lnTo>
                <a:lnTo>
                  <a:pt x="7693913" y="1388110"/>
                </a:lnTo>
                <a:lnTo>
                  <a:pt x="7693913" y="3331464"/>
                </a:lnTo>
                <a:lnTo>
                  <a:pt x="4165472" y="3331464"/>
                </a:lnTo>
                <a:lnTo>
                  <a:pt x="2653284" y="3331464"/>
                </a:lnTo>
                <a:lnTo>
                  <a:pt x="1645157" y="3331464"/>
                </a:lnTo>
                <a:lnTo>
                  <a:pt x="1645157" y="1388110"/>
                </a:lnTo>
                <a:lnTo>
                  <a:pt x="0" y="846201"/>
                </a:lnTo>
                <a:lnTo>
                  <a:pt x="1645157" y="555244"/>
                </a:lnTo>
                <a:lnTo>
                  <a:pt x="1645157" y="0"/>
                </a:lnTo>
                <a:close/>
              </a:path>
            </a:pathLst>
          </a:custGeom>
          <a:noFill/>
          <a:ln cap="rnd" w="6120">
            <a:solidFill>
              <a:srgbClr val="843b0c"/>
            </a:solidFill>
            <a:custDash>
              <a:ds d="200000" sp="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5"/>
          <p:cNvSpPr/>
          <p:nvPr/>
        </p:nvSpPr>
        <p:spPr>
          <a:xfrm>
            <a:off x="6108840" y="1415160"/>
            <a:ext cx="5292360" cy="320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Два </a:t>
            </a: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осуществляют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конкурентный доступ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полю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balance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одновременно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читают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его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записывают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200"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2000" spc="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</a:t>
            </a:r>
            <a:r>
              <a:rPr b="0" lang="en-GB" sz="2000" spc="18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 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r>
              <a:rPr b="0" lang="en-GB" sz="2000" spc="9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</a:t>
            </a:r>
            <a:r>
              <a:rPr b="0" lang="en-GB" sz="2000" spc="180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5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%reg0 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</a:t>
            </a:r>
            <a:r>
              <a:rPr b="0" lang="en-GB" sz="20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</a:t>
            </a:r>
            <a:r>
              <a:rPr b="0" lang="en-GB" sz="2000" spc="180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58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%reg1  </a:t>
            </a:r>
            <a:r>
              <a:rPr b="0" lang="en-GB" sz="2000" spc="-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%re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g0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8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GB" sz="2000" spc="9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reg1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7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GB" sz="20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g0  </a:t>
            </a: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</a:t>
            </a: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reg0</a:t>
            </a:r>
            <a:r>
              <a:rPr b="0" lang="en-GB" sz="20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</a:t>
            </a:r>
            <a:r>
              <a:rPr b="0" lang="en-GB" sz="20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94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8" name="TextShape 6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8D7304B-F096-43EF-A652-B1F4DFD7BC71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3" dur="indefinite" restart="never" nodeType="tmRoot">
          <p:childTnLst>
            <p:seq>
              <p:cTn id="1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TextShape 2"/>
          <p:cNvSpPr txBox="1"/>
          <p:nvPr/>
        </p:nvSpPr>
        <p:spPr>
          <a:xfrm>
            <a:off x="347400" y="128880"/>
            <a:ext cx="74012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Состояние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гонки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(Race condition,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1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1F6ED137-BE58-4B48-9A54-4A0F476614C1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492480" y="1127520"/>
            <a:ext cx="11003400" cy="45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Состояние гонки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(race </a:t>
            </a: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condition, </a:t>
            </a:r>
            <a:r>
              <a:rPr b="1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race)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состояние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которой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потоков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одновременно конкурируют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доступ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общей 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структуре данных (для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чтения/записи)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Порядок выполнения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заранее не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известен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0" lang="en-GB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носит </a:t>
            </a:r>
            <a:r>
              <a:rPr b="0" lang="en-GB" sz="24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случайный</a:t>
            </a:r>
            <a:r>
              <a:rPr b="0" lang="en-GB" sz="2400" spc="2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характер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Планировщик ОС динамически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распределяет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процессорное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время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учитывая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текущую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загруженность процессорных ядер, нагрузку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(потоки,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процессы) создают 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пользователи,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поведение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которых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носит случайных</a:t>
            </a:r>
            <a:r>
              <a:rPr b="0" lang="en-GB" sz="2400" spc="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характер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Состояние гонки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данных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(race condition,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data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race) 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трудно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обнаруживается 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программах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и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воспроизводится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в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тестах 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(Гейзенбаг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–</a:t>
            </a:r>
            <a:r>
              <a:rPr b="0" lang="en-GB" sz="2400" spc="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heisenbug)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5" dur="indefinite" restart="never" nodeType="tmRoot">
          <p:childTnLst>
            <p:seq>
              <p:cTn id="1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TextShape 2"/>
          <p:cNvSpPr txBox="1"/>
          <p:nvPr/>
        </p:nvSpPr>
        <p:spPr>
          <a:xfrm>
            <a:off x="347400" y="128880"/>
            <a:ext cx="98460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Обнаружение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состояния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гонки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(Race condition,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race)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5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ACF9A462-4A73-4E1B-A17A-E90E5B67474E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492480" y="1086840"/>
            <a:ext cx="9107280" cy="53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Динамические анализаторы</a:t>
            </a:r>
            <a:r>
              <a:rPr b="1" lang="en-GB" sz="24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кода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Valgrind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Helgrind, DRD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ThreadSanitizer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a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race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detector </a:t>
            </a: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C/C++ and Go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(gcc 4.8,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clang)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0" lang="en-GB" sz="24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Checker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Studio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Analyzer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ThreadSanitizer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Chord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Статические анализаторы</a:t>
            </a:r>
            <a:r>
              <a:rPr b="1" lang="en-GB" sz="24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кода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PVS-Studio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(Viva64)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7" dur="indefinite" restart="never" nodeType="tmRoot">
          <p:childTnLst>
            <p:seq>
              <p:cTn id="1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TextShape 2"/>
          <p:cNvSpPr txBox="1"/>
          <p:nvPr/>
        </p:nvSpPr>
        <p:spPr>
          <a:xfrm>
            <a:off x="347400" y="128880"/>
            <a:ext cx="115333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Параллелизм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уровня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(Instruction level parallelism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r>
              <a:rPr b="0" lang="en-GB" sz="3200" spc="11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92480" y="959400"/>
            <a:ext cx="9234360" cy="415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55680" indent="-3427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Суперскалярный конвейер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(Superscalar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pipeline) –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исполняющие  </a:t>
            </a:r>
            <a:r>
              <a:rPr b="0" lang="en-GB" sz="22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модули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конвейера присутствуют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нескольких</a:t>
            </a:r>
            <a:r>
              <a:rPr b="0" lang="en-GB" sz="2200" spc="13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экземплярах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(несколько </a:t>
            </a:r>
            <a:r>
              <a:rPr b="0" lang="en-GB" sz="22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FPU,</a:t>
            </a:r>
            <a:r>
              <a:rPr b="0" lang="en-GB" sz="2200" spc="103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Load/Store-модулей)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Внеочередное исполнение команд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(Out-of-order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execution)</a:t>
            </a:r>
            <a:r>
              <a:rPr b="0" lang="en-GB" sz="2200" spc="17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переупорядочивание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команд для максимально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загрузки </a:t>
            </a:r>
            <a:r>
              <a:rPr b="0" lang="en-GB" sz="22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FPU, 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Load/Store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(минимизация зависимости по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данным </a:t>
            </a: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между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инструкциями, 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выполнение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 по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готовности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их данных –</a:t>
            </a:r>
            <a:r>
              <a:rPr b="0" lang="en-GB" sz="2200" spc="5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элементы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dataflow-архитектуры)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 indent="-3427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SIMD-инструкции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2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модули </a:t>
            </a:r>
            <a:r>
              <a:rPr b="0" lang="en-GB" sz="22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FPU,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Load/Store поддерживают</a:t>
            </a:r>
            <a:r>
              <a:rPr b="0" lang="en-GB" sz="2200" spc="18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над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векторами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(наборы инструкций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SSE, </a:t>
            </a:r>
            <a:r>
              <a:rPr b="0" lang="en-GB" sz="22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AVX, </a:t>
            </a: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AltiVec,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NEON</a:t>
            </a:r>
            <a:r>
              <a:rPr b="0" lang="en-GB" sz="2200" spc="16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492480" y="5151240"/>
            <a:ext cx="11190960" cy="13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355680" indent="-3427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VLIW-архитектура </a:t>
            </a:r>
            <a:r>
              <a:rPr b="0" lang="en-GB" sz="22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(Very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Long Instruction </a:t>
            </a:r>
            <a:r>
              <a:rPr b="0" lang="en-GB" sz="22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Word)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широким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командным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словом 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оперирует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инструкциями, </a:t>
            </a: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содержащими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себе </a:t>
            </a: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</a:t>
            </a:r>
            <a:r>
              <a:rPr b="0" lang="en-GB" sz="2200" spc="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команд,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которые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можно  выполнять параллельно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</a:t>
            </a:r>
            <a:r>
              <a:rPr b="0" lang="en-GB" sz="2200" spc="5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ALU/FPU/Load-Store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55680">
              <a:lnSpc>
                <a:spcPct val="100000"/>
              </a:lnSpc>
            </a:pP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(Intel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Itanium, </a:t>
            </a:r>
            <a:r>
              <a:rPr b="0" lang="en-GB" sz="22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Transmeta </a:t>
            </a:r>
            <a:r>
              <a:rPr b="0" lang="en-GB" sz="2200" spc="-1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Efficeon, </a:t>
            </a:r>
            <a:r>
              <a:rPr b="0" lang="en-GB" sz="2200" spc="-5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Texas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Instruments </a:t>
            </a:r>
            <a:r>
              <a:rPr b="0" lang="en-GB" sz="22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TMS320C6x, </a:t>
            </a:r>
            <a:r>
              <a:rPr b="0" lang="en-GB" sz="22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ЗАО </a:t>
            </a:r>
            <a:r>
              <a:rPr b="0" lang="en-GB" sz="22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“МЦСТ”</a:t>
            </a:r>
            <a:r>
              <a:rPr b="0" lang="en-GB" sz="2200" spc="313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Эльбрус)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9949320" y="1053720"/>
            <a:ext cx="263880" cy="2961360"/>
          </a:xfrm>
          <a:custGeom>
            <a:avLst/>
            <a:gdLst/>
            <a:ahLst/>
            <a:rect l="l" t="t" r="r" b="b"/>
            <a:pathLst>
              <a:path w="264159" h="2961640">
                <a:moveTo>
                  <a:pt x="0" y="0"/>
                </a:moveTo>
                <a:lnTo>
                  <a:pt x="41653" y="8199"/>
                </a:lnTo>
                <a:lnTo>
                  <a:pt x="77839" y="31028"/>
                </a:lnTo>
                <a:lnTo>
                  <a:pt x="106381" y="65836"/>
                </a:lnTo>
                <a:lnTo>
                  <a:pt x="125102" y="109971"/>
                </a:lnTo>
                <a:lnTo>
                  <a:pt x="131825" y="160781"/>
                </a:lnTo>
                <a:lnTo>
                  <a:pt x="131825" y="1319783"/>
                </a:lnTo>
                <a:lnTo>
                  <a:pt x="138549" y="1370594"/>
                </a:lnTo>
                <a:lnTo>
                  <a:pt x="157270" y="1414729"/>
                </a:lnTo>
                <a:lnTo>
                  <a:pt x="185812" y="1449537"/>
                </a:lnTo>
                <a:lnTo>
                  <a:pt x="221998" y="1472366"/>
                </a:lnTo>
                <a:lnTo>
                  <a:pt x="263651" y="1480565"/>
                </a:lnTo>
                <a:lnTo>
                  <a:pt x="221998" y="1488765"/>
                </a:lnTo>
                <a:lnTo>
                  <a:pt x="185812" y="1511594"/>
                </a:lnTo>
                <a:lnTo>
                  <a:pt x="157270" y="1546402"/>
                </a:lnTo>
                <a:lnTo>
                  <a:pt x="138549" y="1590537"/>
                </a:lnTo>
                <a:lnTo>
                  <a:pt x="131825" y="1641348"/>
                </a:lnTo>
                <a:lnTo>
                  <a:pt x="131825" y="2800349"/>
                </a:lnTo>
                <a:lnTo>
                  <a:pt x="125102" y="2851160"/>
                </a:lnTo>
                <a:lnTo>
                  <a:pt x="106381" y="2895295"/>
                </a:lnTo>
                <a:lnTo>
                  <a:pt x="77839" y="2930103"/>
                </a:lnTo>
                <a:lnTo>
                  <a:pt x="41653" y="2952932"/>
                </a:lnTo>
                <a:lnTo>
                  <a:pt x="0" y="2961131"/>
                </a:lnTo>
              </a:path>
            </a:pathLst>
          </a:custGeom>
          <a:noFill/>
          <a:ln w="198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10290600" y="1878840"/>
            <a:ext cx="168624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7720" bIns="0"/>
          <a:p>
            <a:pPr algn="ctr">
              <a:lnSpc>
                <a:spcPct val="100000"/>
              </a:lnSpc>
            </a:pPr>
            <a:r>
              <a:rPr b="1" lang="en-GB" sz="2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4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CPI </a:t>
            </a:r>
            <a:r>
              <a:rPr b="1" lang="en-GB" sz="2000" spc="-1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</a:t>
            </a:r>
            <a:r>
              <a:rPr b="1" lang="en-GB" sz="2000" spc="-24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1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4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(Cycles per</a:t>
            </a:r>
            <a:r>
              <a:rPr b="0" lang="en-GB" sz="1400" spc="-29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333e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A137B73F-3D3F-438B-BB99-C9962076509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TextShape 2"/>
          <p:cNvSpPr txBox="1"/>
          <p:nvPr/>
        </p:nvSpPr>
        <p:spPr>
          <a:xfrm>
            <a:off x="347400" y="128880"/>
            <a:ext cx="78246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Понятие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критической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секции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(Critical</a:t>
            </a:r>
            <a:r>
              <a:rPr b="0" lang="en-GB" sz="3200" spc="-11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492480" y="1155240"/>
            <a:ext cx="959652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Критическая секция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(Critical section)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—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это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участок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исполняемого </a:t>
            </a:r>
            <a:r>
              <a:rPr b="0" lang="en-GB" sz="24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кода, 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который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любой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момент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времени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выполняется </a:t>
            </a:r>
            <a:r>
              <a:rPr b="0" lang="en-GB" sz="2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только </a:t>
            </a: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одним</a:t>
            </a:r>
            <a:r>
              <a:rPr b="0" lang="en-GB" sz="2400" spc="11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2799720" y="3451680"/>
            <a:ext cx="7599960" cy="144360"/>
          </a:xfrm>
          <a:custGeom>
            <a:avLst/>
            <a:gdLst/>
            <a:ahLst/>
            <a:rect l="l" t="t" r="r" b="b"/>
            <a:pathLst>
              <a:path w="7600315" h="144779">
                <a:moveTo>
                  <a:pt x="7600188" y="0"/>
                </a:moveTo>
                <a:lnTo>
                  <a:pt x="0" y="0"/>
                </a:lnTo>
                <a:lnTo>
                  <a:pt x="0" y="144779"/>
                </a:lnTo>
                <a:lnTo>
                  <a:pt x="7600188" y="144779"/>
                </a:lnTo>
                <a:lnTo>
                  <a:pt x="760018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5"/>
          <p:cNvSpPr/>
          <p:nvPr/>
        </p:nvSpPr>
        <p:spPr>
          <a:xfrm>
            <a:off x="5270040" y="3454920"/>
            <a:ext cx="1332000" cy="136800"/>
          </a:xfrm>
          <a:custGeom>
            <a:avLst/>
            <a:gdLst/>
            <a:ahLst/>
            <a:rect l="l" t="t" r="r" b="b"/>
            <a:pathLst>
              <a:path w="1332229" h="137160">
                <a:moveTo>
                  <a:pt x="1331975" y="0"/>
                </a:moveTo>
                <a:lnTo>
                  <a:pt x="0" y="0"/>
                </a:lnTo>
                <a:lnTo>
                  <a:pt x="0" y="137160"/>
                </a:lnTo>
                <a:lnTo>
                  <a:pt x="1331975" y="137160"/>
                </a:lnTo>
                <a:lnTo>
                  <a:pt x="133197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6"/>
          <p:cNvSpPr/>
          <p:nvPr/>
        </p:nvSpPr>
        <p:spPr>
          <a:xfrm>
            <a:off x="5270040" y="3454920"/>
            <a:ext cx="1332000" cy="136800"/>
          </a:xfrm>
          <a:custGeom>
            <a:avLst/>
            <a:gdLst/>
            <a:ahLst/>
            <a:rect l="l" t="t" r="r" b="b"/>
            <a:pathLst>
              <a:path w="1332229" h="137160">
                <a:moveTo>
                  <a:pt x="0" y="137160"/>
                </a:moveTo>
                <a:lnTo>
                  <a:pt x="1331975" y="137160"/>
                </a:lnTo>
                <a:lnTo>
                  <a:pt x="1331975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7"/>
          <p:cNvSpPr/>
          <p:nvPr/>
        </p:nvSpPr>
        <p:spPr>
          <a:xfrm>
            <a:off x="1317240" y="3307320"/>
            <a:ext cx="1135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4" name="CustomShape 8"/>
          <p:cNvSpPr/>
          <p:nvPr/>
        </p:nvSpPr>
        <p:spPr>
          <a:xfrm>
            <a:off x="5541480" y="2685960"/>
            <a:ext cx="78624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 indent="16560">
              <a:lnSpc>
                <a:spcPct val="100000"/>
              </a:lnSpc>
            </a:pPr>
            <a:r>
              <a:rPr b="1" lang="en-GB" sz="20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Critical  </a:t>
            </a:r>
            <a:r>
              <a:rPr b="1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5" name="CustomShape 9"/>
          <p:cNvSpPr/>
          <p:nvPr/>
        </p:nvSpPr>
        <p:spPr>
          <a:xfrm>
            <a:off x="2786760" y="5767560"/>
            <a:ext cx="7596000" cy="75960"/>
          </a:xfrm>
          <a:custGeom>
            <a:avLst/>
            <a:gdLst/>
            <a:ahLst/>
            <a:rect l="l" t="t" r="r" b="b"/>
            <a:pathLst>
              <a:path w="7596505" h="76200">
                <a:moveTo>
                  <a:pt x="7519797" y="0"/>
                </a:moveTo>
                <a:lnTo>
                  <a:pt x="7519797" y="76200"/>
                </a:lnTo>
                <a:lnTo>
                  <a:pt x="7576185" y="48006"/>
                </a:lnTo>
                <a:lnTo>
                  <a:pt x="7532624" y="48006"/>
                </a:lnTo>
                <a:lnTo>
                  <a:pt x="7532624" y="28194"/>
                </a:lnTo>
                <a:lnTo>
                  <a:pt x="7576185" y="28194"/>
                </a:lnTo>
                <a:lnTo>
                  <a:pt x="7519797" y="0"/>
                </a:lnTo>
                <a:close/>
                <a:moveTo>
                  <a:pt x="7519797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7519797" y="48006"/>
                </a:lnTo>
                <a:lnTo>
                  <a:pt x="7519797" y="28194"/>
                </a:lnTo>
                <a:close/>
                <a:moveTo>
                  <a:pt x="7576185" y="28194"/>
                </a:moveTo>
                <a:lnTo>
                  <a:pt x="7532624" y="28194"/>
                </a:lnTo>
                <a:lnTo>
                  <a:pt x="7532624" y="48006"/>
                </a:lnTo>
                <a:lnTo>
                  <a:pt x="7576185" y="48006"/>
                </a:lnTo>
                <a:lnTo>
                  <a:pt x="7595997" y="38100"/>
                </a:lnTo>
                <a:lnTo>
                  <a:pt x="7576185" y="28194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10"/>
          <p:cNvSpPr/>
          <p:nvPr/>
        </p:nvSpPr>
        <p:spPr>
          <a:xfrm>
            <a:off x="6323040" y="5868720"/>
            <a:ext cx="5292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i="1" lang="en-GB" sz="2000" spc="-4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i="1" lang="en-GB" sz="2000" spc="-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i="1" lang="en-GB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7" name="CustomShape 11"/>
          <p:cNvSpPr/>
          <p:nvPr/>
        </p:nvSpPr>
        <p:spPr>
          <a:xfrm>
            <a:off x="2799720" y="4256640"/>
            <a:ext cx="2476080" cy="143280"/>
          </a:xfrm>
          <a:custGeom>
            <a:avLst/>
            <a:gdLst/>
            <a:ahLst/>
            <a:rect l="l" t="t" r="r" b="b"/>
            <a:pathLst>
              <a:path w="2476500" h="143510">
                <a:moveTo>
                  <a:pt x="0" y="143256"/>
                </a:moveTo>
                <a:lnTo>
                  <a:pt x="2476500" y="143256"/>
                </a:lnTo>
                <a:lnTo>
                  <a:pt x="2476500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12"/>
          <p:cNvSpPr/>
          <p:nvPr/>
        </p:nvSpPr>
        <p:spPr>
          <a:xfrm>
            <a:off x="5276160" y="4239720"/>
            <a:ext cx="2664000" cy="159840"/>
          </a:xfrm>
          <a:custGeom>
            <a:avLst/>
            <a:gdLst/>
            <a:ahLst/>
            <a:rect l="l" t="t" r="r" b="b"/>
            <a:pathLst>
              <a:path w="2664459" h="160020">
                <a:moveTo>
                  <a:pt x="2663952" y="0"/>
                </a:moveTo>
                <a:lnTo>
                  <a:pt x="0" y="0"/>
                </a:lnTo>
                <a:lnTo>
                  <a:pt x="0" y="160019"/>
                </a:lnTo>
                <a:lnTo>
                  <a:pt x="2663952" y="160019"/>
                </a:lnTo>
                <a:lnTo>
                  <a:pt x="26639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13"/>
          <p:cNvSpPr/>
          <p:nvPr/>
        </p:nvSpPr>
        <p:spPr>
          <a:xfrm>
            <a:off x="5276160" y="4239720"/>
            <a:ext cx="2664000" cy="159840"/>
          </a:xfrm>
          <a:custGeom>
            <a:avLst/>
            <a:gdLst/>
            <a:ahLst/>
            <a:rect l="l" t="t" r="r" b="b"/>
            <a:pathLst>
              <a:path w="2664459" h="160020">
                <a:moveTo>
                  <a:pt x="0" y="160019"/>
                </a:moveTo>
                <a:lnTo>
                  <a:pt x="2663952" y="160019"/>
                </a:lnTo>
                <a:lnTo>
                  <a:pt x="2663952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14"/>
          <p:cNvSpPr/>
          <p:nvPr/>
        </p:nvSpPr>
        <p:spPr>
          <a:xfrm>
            <a:off x="9272160" y="4256640"/>
            <a:ext cx="1127520" cy="143280"/>
          </a:xfrm>
          <a:custGeom>
            <a:avLst/>
            <a:gdLst/>
            <a:ahLst/>
            <a:rect l="l" t="t" r="r" b="b"/>
            <a:pathLst>
              <a:path w="1127759" h="143510">
                <a:moveTo>
                  <a:pt x="0" y="143256"/>
                </a:moveTo>
                <a:lnTo>
                  <a:pt x="1127760" y="143256"/>
                </a:lnTo>
                <a:lnTo>
                  <a:pt x="1127760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15"/>
          <p:cNvSpPr/>
          <p:nvPr/>
        </p:nvSpPr>
        <p:spPr>
          <a:xfrm>
            <a:off x="7940160" y="4239720"/>
            <a:ext cx="1332000" cy="159840"/>
          </a:xfrm>
          <a:custGeom>
            <a:avLst/>
            <a:gdLst/>
            <a:ahLst/>
            <a:rect l="l" t="t" r="r" b="b"/>
            <a:pathLst>
              <a:path w="1332229" h="160020">
                <a:moveTo>
                  <a:pt x="1331976" y="0"/>
                </a:moveTo>
                <a:lnTo>
                  <a:pt x="0" y="0"/>
                </a:lnTo>
                <a:lnTo>
                  <a:pt x="0" y="160019"/>
                </a:lnTo>
                <a:lnTo>
                  <a:pt x="1331976" y="160019"/>
                </a:lnTo>
                <a:lnTo>
                  <a:pt x="133197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16"/>
          <p:cNvSpPr/>
          <p:nvPr/>
        </p:nvSpPr>
        <p:spPr>
          <a:xfrm>
            <a:off x="7940160" y="4239720"/>
            <a:ext cx="1332000" cy="159840"/>
          </a:xfrm>
          <a:custGeom>
            <a:avLst/>
            <a:gdLst/>
            <a:ahLst/>
            <a:rect l="l" t="t" r="r" b="b"/>
            <a:pathLst>
              <a:path w="1332229" h="160020">
                <a:moveTo>
                  <a:pt x="0" y="160019"/>
                </a:moveTo>
                <a:lnTo>
                  <a:pt x="1331976" y="160019"/>
                </a:lnTo>
                <a:lnTo>
                  <a:pt x="1331976" y="0"/>
                </a:lnTo>
                <a:lnTo>
                  <a:pt x="0" y="0"/>
                </a:lnTo>
                <a:lnTo>
                  <a:pt x="0" y="160019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17"/>
          <p:cNvSpPr/>
          <p:nvPr/>
        </p:nvSpPr>
        <p:spPr>
          <a:xfrm>
            <a:off x="2801160" y="5047560"/>
            <a:ext cx="2468520" cy="144360"/>
          </a:xfrm>
          <a:custGeom>
            <a:avLst/>
            <a:gdLst/>
            <a:ahLst/>
            <a:rect l="l" t="t" r="r" b="b"/>
            <a:pathLst>
              <a:path w="2468879" h="144779">
                <a:moveTo>
                  <a:pt x="0" y="144780"/>
                </a:moveTo>
                <a:lnTo>
                  <a:pt x="2468879" y="144780"/>
                </a:lnTo>
                <a:lnTo>
                  <a:pt x="2468879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18"/>
          <p:cNvSpPr/>
          <p:nvPr/>
        </p:nvSpPr>
        <p:spPr>
          <a:xfrm>
            <a:off x="5270040" y="5044320"/>
            <a:ext cx="1332000" cy="151920"/>
          </a:xfrm>
          <a:custGeom>
            <a:avLst/>
            <a:gdLst/>
            <a:ahLst/>
            <a:rect l="l" t="t" r="r" b="b"/>
            <a:pathLst>
              <a:path w="1332229" h="152400">
                <a:moveTo>
                  <a:pt x="1331975" y="0"/>
                </a:moveTo>
                <a:lnTo>
                  <a:pt x="0" y="0"/>
                </a:lnTo>
                <a:lnTo>
                  <a:pt x="0" y="152400"/>
                </a:lnTo>
                <a:lnTo>
                  <a:pt x="1331975" y="152400"/>
                </a:lnTo>
                <a:lnTo>
                  <a:pt x="13319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CustomShape 19"/>
          <p:cNvSpPr/>
          <p:nvPr/>
        </p:nvSpPr>
        <p:spPr>
          <a:xfrm>
            <a:off x="5270040" y="5044320"/>
            <a:ext cx="1332000" cy="151920"/>
          </a:xfrm>
          <a:custGeom>
            <a:avLst/>
            <a:gdLst/>
            <a:ahLst/>
            <a:rect l="l" t="t" r="r" b="b"/>
            <a:pathLst>
              <a:path w="1332229" h="152400">
                <a:moveTo>
                  <a:pt x="0" y="152400"/>
                </a:moveTo>
                <a:lnTo>
                  <a:pt x="1331975" y="152400"/>
                </a:lnTo>
                <a:lnTo>
                  <a:pt x="1331975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6" name="CustomShape 20"/>
          <p:cNvSpPr/>
          <p:nvPr/>
        </p:nvSpPr>
        <p:spPr>
          <a:xfrm>
            <a:off x="7940160" y="5047560"/>
            <a:ext cx="2462760" cy="144360"/>
          </a:xfrm>
          <a:custGeom>
            <a:avLst/>
            <a:gdLst/>
            <a:ahLst/>
            <a:rect l="l" t="t" r="r" b="b"/>
            <a:pathLst>
              <a:path w="2463165" h="144779">
                <a:moveTo>
                  <a:pt x="0" y="144780"/>
                </a:moveTo>
                <a:lnTo>
                  <a:pt x="2462783" y="144780"/>
                </a:lnTo>
                <a:lnTo>
                  <a:pt x="2462783" y="0"/>
                </a:lnTo>
                <a:lnTo>
                  <a:pt x="0" y="0"/>
                </a:lnTo>
                <a:lnTo>
                  <a:pt x="0" y="14478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21"/>
          <p:cNvSpPr/>
          <p:nvPr/>
        </p:nvSpPr>
        <p:spPr>
          <a:xfrm>
            <a:off x="6598800" y="5044320"/>
            <a:ext cx="1340640" cy="147600"/>
          </a:xfrm>
          <a:custGeom>
            <a:avLst/>
            <a:gdLst/>
            <a:ahLst/>
            <a:rect l="l" t="t" r="r" b="b"/>
            <a:pathLst>
              <a:path w="1341120" h="147954">
                <a:moveTo>
                  <a:pt x="1341120" y="0"/>
                </a:moveTo>
                <a:lnTo>
                  <a:pt x="0" y="0"/>
                </a:lnTo>
                <a:lnTo>
                  <a:pt x="0" y="147828"/>
                </a:lnTo>
                <a:lnTo>
                  <a:pt x="1341120" y="147828"/>
                </a:lnTo>
                <a:lnTo>
                  <a:pt x="134112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CustomShape 22"/>
          <p:cNvSpPr/>
          <p:nvPr/>
        </p:nvSpPr>
        <p:spPr>
          <a:xfrm>
            <a:off x="6598800" y="5044320"/>
            <a:ext cx="1340640" cy="147600"/>
          </a:xfrm>
          <a:custGeom>
            <a:avLst/>
            <a:gdLst/>
            <a:ahLst/>
            <a:rect l="l" t="t" r="r" b="b"/>
            <a:pathLst>
              <a:path w="1341120" h="147954">
                <a:moveTo>
                  <a:pt x="0" y="147828"/>
                </a:moveTo>
                <a:lnTo>
                  <a:pt x="1341120" y="147828"/>
                </a:lnTo>
                <a:lnTo>
                  <a:pt x="1341120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9" name="CustomShape 23"/>
          <p:cNvSpPr/>
          <p:nvPr/>
        </p:nvSpPr>
        <p:spPr>
          <a:xfrm>
            <a:off x="1317240" y="4111560"/>
            <a:ext cx="11358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0" name="TextShape 24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2D779395-6294-4B7C-A85C-AE3B32A5FEEF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1" name="CustomShape 25"/>
          <p:cNvSpPr/>
          <p:nvPr/>
        </p:nvSpPr>
        <p:spPr>
          <a:xfrm>
            <a:off x="1317240" y="4903200"/>
            <a:ext cx="11358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24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2" name="CustomShape 26"/>
          <p:cNvSpPr/>
          <p:nvPr/>
        </p:nvSpPr>
        <p:spPr>
          <a:xfrm>
            <a:off x="6344640" y="3920040"/>
            <a:ext cx="52236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3" name="CustomShape 27"/>
          <p:cNvSpPr/>
          <p:nvPr/>
        </p:nvSpPr>
        <p:spPr>
          <a:xfrm>
            <a:off x="8467560" y="3923640"/>
            <a:ext cx="279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4" name="CustomShape 28"/>
          <p:cNvSpPr/>
          <p:nvPr/>
        </p:nvSpPr>
        <p:spPr>
          <a:xfrm>
            <a:off x="7130520" y="4717440"/>
            <a:ext cx="27900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0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5" name="CustomShape 29"/>
          <p:cNvSpPr/>
          <p:nvPr/>
        </p:nvSpPr>
        <p:spPr>
          <a:xfrm>
            <a:off x="5677560" y="4728240"/>
            <a:ext cx="5223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9" dur="indefinite" restart="never" nodeType="tmRoot">
          <p:childTnLst>
            <p:seq>
              <p:cTn id="1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TextShape 2"/>
          <p:cNvSpPr txBox="1"/>
          <p:nvPr/>
        </p:nvSpPr>
        <p:spPr>
          <a:xfrm>
            <a:off x="347400" y="128880"/>
            <a:ext cx="6680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Банковский счет (версия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–</a:t>
            </a:r>
            <a:r>
              <a:rPr b="0" lang="en-GB" sz="3200" spc="-6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исходная)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8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F1A1523-A86F-47DA-9787-481669FA6E20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379080" y="983880"/>
            <a:ext cx="6417720" cy="16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8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Account(int </a:t>
            </a: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balance):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balance(balance)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}  </a:t>
            </a: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getBalance() </a:t>
            </a:r>
            <a:r>
              <a:rPr b="0" lang="en-GB" sz="18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r>
              <a:rPr b="0" lang="en-GB" sz="18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8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deposit(int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8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8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</a:t>
            </a:r>
            <a:r>
              <a:rPr b="0" lang="en-GB" sz="1800" spc="32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0" name="CustomShape 5"/>
          <p:cNvSpPr/>
          <p:nvPr/>
        </p:nvSpPr>
        <p:spPr>
          <a:xfrm>
            <a:off x="879120" y="2630160"/>
            <a:ext cx="3535200" cy="22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8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</a:t>
            </a:r>
            <a:r>
              <a:rPr b="0" lang="en-GB" sz="18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6640" indent="-501120">
              <a:lnSpc>
                <a:spcPct val="100000"/>
              </a:lnSpc>
            </a:pP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1" lang="en-GB" sz="1800" spc="2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1" lang="en-GB" sz="1800" spc="15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 </a:t>
            </a:r>
            <a:r>
              <a:rPr b="1" lang="en-GB" sz="1800" spc="-2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16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5160" indent="-50112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1" name="CustomShape 6"/>
          <p:cNvSpPr/>
          <p:nvPr/>
        </p:nvSpPr>
        <p:spPr>
          <a:xfrm>
            <a:off x="4640760" y="3453120"/>
            <a:ext cx="16549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4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1" lang="en-GB" sz="1800" spc="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</a:t>
            </a:r>
            <a:r>
              <a:rPr b="1" lang="en-GB" sz="1800" spc="39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1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race!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2" name="CustomShape 7"/>
          <p:cNvSpPr/>
          <p:nvPr/>
        </p:nvSpPr>
        <p:spPr>
          <a:xfrm>
            <a:off x="379080" y="5099040"/>
            <a:ext cx="2030400" cy="83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1" dur="indefinite" restart="never" nodeType="tmRoot">
          <p:childTnLst>
            <p:seq>
              <p:cTn id="1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TextShape 2"/>
          <p:cNvSpPr txBox="1"/>
          <p:nvPr/>
        </p:nvSpPr>
        <p:spPr>
          <a:xfrm>
            <a:off x="347400" y="128880"/>
            <a:ext cx="6122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Банковский счет (версия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–</a:t>
            </a:r>
            <a:r>
              <a:rPr b="0" lang="en-GB" sz="3200" spc="-6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5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BF21061C-C529-42B0-B0A2-661C62DB499F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6" name="CustomShape 4"/>
          <p:cNvSpPr/>
          <p:nvPr/>
        </p:nvSpPr>
        <p:spPr>
          <a:xfrm>
            <a:off x="379080" y="905040"/>
            <a:ext cx="5139360" cy="26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600" spc="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6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Account(int balance): </a:t>
            </a:r>
            <a:r>
              <a:rPr b="0" lang="en-GB" sz="16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balance(balance)</a:t>
            </a:r>
            <a:r>
              <a:rPr b="0" lang="en-GB" sz="1600" spc="-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getBalance() </a:t>
            </a:r>
            <a:r>
              <a:rPr b="1" lang="en-GB" sz="1600" spc="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</a:t>
            </a:r>
            <a:r>
              <a:rPr b="1" lang="en-GB" sz="1600" spc="28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1" lang="en-GB" sz="1600" spc="1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7" name="CustomShape 5"/>
          <p:cNvSpPr/>
          <p:nvPr/>
        </p:nvSpPr>
        <p:spPr>
          <a:xfrm>
            <a:off x="3491640" y="2124720"/>
            <a:ext cx="23598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4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Критическая</a:t>
            </a:r>
            <a:r>
              <a:rPr b="0" lang="en-GB" sz="1600" spc="34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секция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8" name="CustomShape 6"/>
          <p:cNvSpPr/>
          <p:nvPr/>
        </p:nvSpPr>
        <p:spPr>
          <a:xfrm>
            <a:off x="1269360" y="2124720"/>
            <a:ext cx="202644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6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600" spc="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1600" spc="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600" spc="3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9" name="CustomShape 7"/>
          <p:cNvSpPr/>
          <p:nvPr/>
        </p:nvSpPr>
        <p:spPr>
          <a:xfrm>
            <a:off x="379080" y="2856240"/>
            <a:ext cx="5806800" cy="36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6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 </a:t>
            </a:r>
            <a:r>
              <a:rPr b="0" lang="en-GB" sz="16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r>
              <a:rPr b="0" lang="en-GB" sz="1600" spc="-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1" lang="en-GB" sz="1600" spc="1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6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 </a:t>
            </a:r>
            <a:r>
              <a:rPr b="0" lang="en-GB" sz="16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 </a:t>
            </a:r>
            <a:r>
              <a:rPr b="0" lang="en-GB" sz="1600" spc="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r>
              <a:rPr b="0" lang="en-GB" sz="16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7480">
              <a:lnSpc>
                <a:spcPct val="100000"/>
              </a:lnSpc>
            </a:pPr>
            <a:r>
              <a:rPr b="0" lang="en-GB" sz="16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6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 </a:t>
            </a:r>
            <a:r>
              <a:rPr b="0" lang="en-GB" sz="1600" spc="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</a:t>
            </a:r>
            <a:r>
              <a:rPr b="0" lang="en-GB" sz="1600" spc="4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600" spc="1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Критическая</a:t>
            </a:r>
            <a:r>
              <a:rPr b="0" lang="en-GB" sz="1600" spc="-11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секция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7480">
              <a:lnSpc>
                <a:spcPct val="100000"/>
              </a:lnSpc>
            </a:pPr>
            <a:r>
              <a:rPr b="1" lang="en-GB" sz="1600" spc="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7480">
              <a:lnSpc>
                <a:spcPct val="100000"/>
              </a:lnSpc>
            </a:pP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1" lang="en-GB" sz="1600" spc="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6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1" lang="en-GB" sz="16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mutable </a:t>
            </a:r>
            <a:r>
              <a:rPr b="0" lang="en-GB" sz="1600" spc="13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std::mutex</a:t>
            </a:r>
            <a:r>
              <a:rPr b="0" lang="en-GB" sz="1600" spc="406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1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7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3" dur="indefinite" restart="never" nodeType="tmRoot">
          <p:childTnLst>
            <p:seq>
              <p:cTn id="1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TextShape 2"/>
          <p:cNvSpPr txBox="1"/>
          <p:nvPr/>
        </p:nvSpPr>
        <p:spPr>
          <a:xfrm>
            <a:off x="347400" y="128880"/>
            <a:ext cx="8327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Банковский счет (версия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– 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lock_guard)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3" name="CustomShape 4"/>
          <p:cNvSpPr/>
          <p:nvPr/>
        </p:nvSpPr>
        <p:spPr>
          <a:xfrm>
            <a:off x="379080" y="983880"/>
            <a:ext cx="5540760" cy="552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r>
              <a:rPr b="0" lang="en-GB" sz="18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48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1800" spc="4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48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getBalance() </a:t>
            </a:r>
            <a:r>
              <a:rPr b="0" lang="en-GB" sz="18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1" lang="en-GB" sz="1800" spc="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std::lock_guard&lt;std::mutex&gt; </a:t>
            </a:r>
            <a:r>
              <a:rPr b="1" lang="en-GB" sz="1800" spc="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lock(m); 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8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1" lang="en-GB" sz="1800" spc="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std::lock_guard&lt;std::mutex&gt; </a:t>
            </a:r>
            <a:r>
              <a:rPr b="1" lang="en-GB" sz="1800" spc="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lock(m);  </a:t>
            </a: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r>
              <a:rPr b="0" lang="en-GB" sz="1800" spc="25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2560">
              <a:lnSpc>
                <a:spcPct val="100000"/>
              </a:lnSpc>
            </a:pPr>
            <a:r>
              <a:rPr b="0" lang="en-GB" sz="18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2560">
              <a:lnSpc>
                <a:spcPct val="100000"/>
              </a:lnSpc>
            </a:pPr>
            <a:r>
              <a:rPr b="0" lang="en-GB" sz="1800" spc="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mutable </a:t>
            </a:r>
            <a:r>
              <a:rPr b="0" lang="en-GB" sz="18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std::mutex</a:t>
            </a:r>
            <a:r>
              <a:rPr b="0" lang="en-GB" sz="1800" spc="3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2560">
              <a:lnSpc>
                <a:spcPct val="100000"/>
              </a:lnSpc>
            </a:pPr>
            <a:r>
              <a:rPr b="0" lang="en-GB" sz="18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5" dur="indefinite" restart="never" nodeType="tmRoot">
          <p:childTnLst>
            <p:seq>
              <p:cTn id="1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TextShape 2"/>
          <p:cNvSpPr txBox="1"/>
          <p:nvPr/>
        </p:nvSpPr>
        <p:spPr>
          <a:xfrm>
            <a:off x="347400" y="128880"/>
            <a:ext cx="1933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6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0D7BE1C-E23A-4CDD-B954-BA7189E31CB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877" name="Table 4"/>
          <p:cNvGraphicFramePr/>
          <p:nvPr/>
        </p:nvGraphicFramePr>
        <p:xfrm>
          <a:off x="463320" y="1147680"/>
          <a:ext cx="11406600" cy="3047760"/>
        </p:xfrm>
        <a:graphic>
          <a:graphicData uri="http://schemas.openxmlformats.org/drawingml/2006/table">
            <a:tbl>
              <a:tblPr/>
              <a:tblGrid>
                <a:gridCol w="1267200"/>
                <a:gridCol w="168120"/>
                <a:gridCol w="1682640"/>
                <a:gridCol w="504000"/>
                <a:gridCol w="1528920"/>
                <a:gridCol w="931320"/>
                <a:gridCol w="1441800"/>
                <a:gridCol w="168120"/>
                <a:gridCol w="1682640"/>
                <a:gridCol w="504000"/>
                <a:gridCol w="1527840"/>
              </a:tblGrid>
              <a:tr h="395640">
                <a:tc gridSpan="5">
                  <a:txBody>
                    <a:bodyPr lIns="0" rIns="0" tIns="29520" bIns="0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n-GB" sz="2400" spc="-18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</a:t>
                      </a:r>
                      <a:r>
                        <a:rPr b="0" lang="en-GB" sz="2400" spc="-18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400" spc="157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./bank_account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29520" bIns="0"/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$</a:t>
                      </a:r>
                      <a:r>
                        <a:rPr b="0" lang="en-GB" sz="2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400" spc="9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.</a:t>
                      </a:r>
                      <a:r>
                        <a:rPr b="0" lang="en-GB" sz="2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/b</a:t>
                      </a:r>
                      <a:r>
                        <a:rPr b="0" lang="en-GB" sz="2400" spc="9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GB" sz="2400" spc="-1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 gridSpan="4">
                  <a:txBody>
                    <a:bodyPr lIns="0" rIns="0" tIns="29520" bIns="0"/>
                    <a:p>
                      <a:pPr marL="168840">
                        <a:lnSpc>
                          <a:spcPct val="100000"/>
                        </a:lnSpc>
                      </a:pPr>
                      <a:r>
                        <a:rPr b="0" lang="en-GB" sz="2400" spc="103" strike="noStrike">
                          <a:solidFill>
                            <a:srgbClr val="ff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_account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731880">
                <a:tc>
                  <a:txBody>
                    <a:bodyPr lIns="0" rIns="0" tIns="0" bIns="0"/>
                    <a:p>
                      <a:pPr marL="9144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9144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4"/>
                        </a:lnSpc>
                      </a:pPr>
                      <a:r>
                        <a:rPr b="0" lang="en-GB" sz="2400" spc="-4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4"/>
                        </a:lnSpc>
                      </a:pPr>
                      <a:r>
                        <a:rPr b="0" lang="en-GB" sz="2400" spc="-4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9144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731880">
                <a:tc>
                  <a:txBody>
                    <a:bodyPr lIns="0" rIns="0" tIns="0" bIns="0"/>
                    <a:p>
                      <a:pPr marL="9144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66ff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66ff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66ff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3240"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66ff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9144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2"/>
                        </a:lnSpc>
                      </a:pPr>
                      <a:r>
                        <a:rPr b="0" lang="en-GB" sz="2400" spc="-7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2"/>
                        </a:lnSpc>
                      </a:pPr>
                      <a:r>
                        <a:rPr b="0" lang="en-GB" sz="2400" spc="-7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9144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731880">
                <a:tc>
                  <a:txBody>
                    <a:bodyPr lIns="0" rIns="0" tIns="0" bIns="0"/>
                    <a:p>
                      <a:pPr marL="91440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nce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noFill/>
                  </a:tcPr>
                </a:tc>
                <a:tc>
                  <a:txBody>
                    <a:bodyPr lIns="0" rIns="0" tIns="0" bIns="0"/>
                    <a:p>
                      <a:pPr marL="92160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nce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78" name="CustomShape 5"/>
          <p:cNvSpPr/>
          <p:nvPr/>
        </p:nvSpPr>
        <p:spPr>
          <a:xfrm>
            <a:off x="432000" y="5256000"/>
            <a:ext cx="10634760" cy="109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функции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client() потоки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одновременно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обращаются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методу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Account::getBalance(), 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затем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вызывают </a:t>
            </a:r>
            <a:r>
              <a:rPr b="0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метод</a:t>
            </a:r>
            <a:r>
              <a:rPr b="0" lang="en-GB" sz="14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Account::withdraw()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Код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функции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client() </a:t>
            </a:r>
            <a:r>
              <a:rPr b="0" lang="en-GB" sz="1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должен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выполняться </a:t>
            </a:r>
            <a:r>
              <a:rPr b="0" lang="en-GB" sz="1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неделимая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операция – </a:t>
            </a:r>
            <a:r>
              <a:rPr b="0" lang="en-GB" sz="1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между</a:t>
            </a:r>
            <a:r>
              <a:rPr b="0" lang="en-GB" sz="1400" spc="27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вызовами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Account::getBalance()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Account::withdraw()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другие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должны</a:t>
            </a:r>
            <a:r>
              <a:rPr b="0" lang="en-GB" sz="1400" spc="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изменять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состояния</a:t>
            </a:r>
            <a:r>
              <a:rPr b="0" lang="en-GB" sz="1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7" dur="indefinite" restart="never" nodeType="tmRoot">
          <p:childTnLst>
            <p:seq>
              <p:cTn id="1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TextShape 2"/>
          <p:cNvSpPr txBox="1"/>
          <p:nvPr/>
        </p:nvSpPr>
        <p:spPr>
          <a:xfrm>
            <a:off x="347400" y="128880"/>
            <a:ext cx="7819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Банковский счет (версия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–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recursive_mutex)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1" name="CustomShape 3"/>
          <p:cNvSpPr/>
          <p:nvPr/>
        </p:nvSpPr>
        <p:spPr>
          <a:xfrm>
            <a:off x="379080" y="1023480"/>
            <a:ext cx="10502640" cy="27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client(int</a:t>
            </a:r>
            <a:r>
              <a:rPr b="0" lang="en-GB" sz="14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4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r>
              <a:rPr b="0" lang="en-GB" sz="1400" spc="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&amp;account,</a:t>
            </a:r>
            <a:r>
              <a:rPr b="0" lang="en-GB" sz="14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4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1" lang="en-GB" sz="1400" spc="7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std::lock_guard&lt;std::recursive_mutex&gt;</a:t>
            </a:r>
            <a:r>
              <a:rPr b="1" lang="en-GB" sz="1400" spc="7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1400" spc="11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lock(account.getMutex());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1400" spc="31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1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%d\n",</a:t>
            </a:r>
            <a:r>
              <a:rPr b="0" lang="en-GB" sz="14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account.getBalance());  </a:t>
            </a:r>
            <a:r>
              <a:rPr b="0" lang="en-GB" sz="14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</a:t>
            </a:r>
            <a:r>
              <a:rPr b="0" lang="en-GB" sz="14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27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</a:t>
            </a:r>
            <a:r>
              <a:rPr b="0" lang="en-GB" sz="1400" spc="27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4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account.withdraw(amount);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14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14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(result)</a:t>
            </a: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400" spc="-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</a:t>
            </a:r>
            <a:r>
              <a:rPr b="0" lang="en-GB" sz="14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</a:t>
            </a:r>
            <a:r>
              <a:rPr b="0" lang="en-GB" sz="14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14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r>
              <a:rPr b="0" lang="en-GB" sz="14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14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4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</a:t>
            </a:r>
            <a:r>
              <a:rPr b="0" lang="en-GB" sz="14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0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FAILED\n",</a:t>
            </a:r>
            <a:r>
              <a:rPr b="0" lang="en-GB" sz="1400" spc="10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14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</a:t>
            </a:r>
            <a:r>
              <a:rPr b="0" lang="en-GB" sz="14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4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400" spc="1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%d\n",</a:t>
            </a:r>
            <a:r>
              <a:rPr b="0" lang="en-GB" sz="14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4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180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account.getBalance());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2" name="CustomShape 4"/>
          <p:cNvSpPr/>
          <p:nvPr/>
        </p:nvSpPr>
        <p:spPr>
          <a:xfrm>
            <a:off x="379080" y="4681800"/>
            <a:ext cx="16524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3" name="CustomShape 5"/>
          <p:cNvSpPr/>
          <p:nvPr/>
        </p:nvSpPr>
        <p:spPr>
          <a:xfrm>
            <a:off x="492480" y="5645880"/>
            <a:ext cx="5045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Функция client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критическая</a:t>
            </a:r>
            <a:r>
              <a:rPr b="0" lang="en-GB" sz="2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секция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4" name="CustomShape 6"/>
          <p:cNvSpPr/>
          <p:nvPr/>
        </p:nvSpPr>
        <p:spPr>
          <a:xfrm>
            <a:off x="9045720" y="4790880"/>
            <a:ext cx="2094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Критическая</a:t>
            </a:r>
            <a:r>
              <a:rPr b="1" i="1" lang="en-GB" sz="1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секция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5" name="TextShape 7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8BBEA8C9-8947-4DF9-B6B8-3692DB240D74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49" dur="indefinite" restart="never" nodeType="tmRoot">
          <p:childTnLst>
            <p:seq>
              <p:cTn id="1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TextShape 2"/>
          <p:cNvSpPr txBox="1"/>
          <p:nvPr/>
        </p:nvSpPr>
        <p:spPr>
          <a:xfrm>
            <a:off x="347400" y="128880"/>
            <a:ext cx="7819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Банковский счет (версия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–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recursive_mutex)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8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1DF4BBA-29A8-41FD-9055-D1D3D4A4256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9" name="CustomShape 4"/>
          <p:cNvSpPr/>
          <p:nvPr/>
        </p:nvSpPr>
        <p:spPr>
          <a:xfrm>
            <a:off x="379080" y="929520"/>
            <a:ext cx="6794640" cy="560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r>
              <a:rPr b="0" lang="en-GB" sz="18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48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1800" spc="4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48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getBalance() </a:t>
            </a:r>
            <a:r>
              <a:rPr b="0" lang="en-GB" sz="18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1" lang="en-GB" sz="1800" spc="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std::lock_guard&lt;std::recursive_mutex&gt; </a:t>
            </a:r>
            <a:r>
              <a:rPr b="1" lang="en-GB" sz="1800" spc="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lock(m); 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8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1" lang="en-GB" sz="1800" spc="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std::lock_guard&lt;std::recursive_mutex&gt; </a:t>
            </a:r>
            <a:r>
              <a:rPr b="1" lang="en-GB" sz="1800" spc="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lock(m);  </a:t>
            </a: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2560">
              <a:lnSpc>
                <a:spcPct val="100000"/>
              </a:lnSpc>
            </a:pPr>
            <a:r>
              <a:rPr b="0" lang="en-GB" sz="18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</a:t>
            </a:r>
            <a:r>
              <a:rPr b="0" lang="en-GB" sz="1800" spc="27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256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2560">
              <a:lnSpc>
                <a:spcPct val="100000"/>
              </a:lnSpc>
            </a:pP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std::recursive_mutex&amp; </a:t>
            </a:r>
            <a:r>
              <a:rPr b="1" lang="en-GB" sz="1800" spc="7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getMutex</a:t>
            </a:r>
            <a:r>
              <a:rPr b="0" lang="en-GB" sz="1800" spc="7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 </a:t>
            </a:r>
            <a:r>
              <a:rPr b="0" lang="en-GB" sz="1800" spc="38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b="0" lang="en-GB" sz="18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m;</a:t>
            </a:r>
            <a:r>
              <a:rPr b="0" lang="en-GB" sz="1800" spc="4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2560">
              <a:lnSpc>
                <a:spcPct val="100000"/>
              </a:lnSpc>
            </a:pPr>
            <a:r>
              <a:rPr b="0" lang="en-GB" sz="1800" spc="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2560">
              <a:lnSpc>
                <a:spcPct val="100000"/>
              </a:lnSpc>
            </a:pPr>
            <a:r>
              <a:rPr b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mutable </a:t>
            </a:r>
            <a:r>
              <a:rPr b="1" lang="en-GB" sz="18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std::recursive_mutex</a:t>
            </a:r>
            <a:r>
              <a:rPr b="1" lang="en-GB" sz="1800" spc="4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-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2560">
              <a:lnSpc>
                <a:spcPct val="100000"/>
              </a:lnSpc>
            </a:pPr>
            <a:r>
              <a:rPr b="0" lang="en-GB" sz="18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1" dur="indefinite" restart="never" nodeType="tmRoot">
          <p:childTnLst>
            <p:seq>
              <p:cTn id="1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TextShape 2"/>
          <p:cNvSpPr txBox="1"/>
          <p:nvPr/>
        </p:nvSpPr>
        <p:spPr>
          <a:xfrm>
            <a:off x="347400" y="128880"/>
            <a:ext cx="1933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3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Результаты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423720" y="1141560"/>
            <a:ext cx="11312640" cy="3047760"/>
          </a:xfrm>
          <a:custGeom>
            <a:avLst/>
            <a:gdLst/>
            <a:ahLst/>
            <a:rect l="l" t="t" r="r" b="b"/>
            <a:pathLst>
              <a:path w="11313160" h="3048000">
                <a:moveTo>
                  <a:pt x="11312652" y="0"/>
                </a:moveTo>
                <a:lnTo>
                  <a:pt x="0" y="0"/>
                </a:lnTo>
                <a:lnTo>
                  <a:pt x="0" y="3048000"/>
                </a:lnTo>
                <a:lnTo>
                  <a:pt x="11312652" y="3048000"/>
                </a:lnTo>
                <a:lnTo>
                  <a:pt x="113126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CustomShape 4"/>
          <p:cNvSpPr/>
          <p:nvPr/>
        </p:nvSpPr>
        <p:spPr>
          <a:xfrm>
            <a:off x="501840" y="1158480"/>
            <a:ext cx="2715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2400" spc="-18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$</a:t>
            </a:r>
            <a:r>
              <a:rPr b="0" lang="en-GB" sz="2400" spc="-18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400" spc="65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GB" sz="2400" spc="647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400" spc="-18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GB" sz="2400" spc="-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400" spc="4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400" spc="5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GB" sz="2400" spc="-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</a:t>
            </a:r>
            <a:r>
              <a:rPr b="0" lang="en-GB" sz="2400" spc="72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</a:t>
            </a:r>
            <a:r>
              <a:rPr b="0" lang="en-GB" sz="2400" spc="77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400" spc="-18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en-GB" sz="2400" spc="-9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400" spc="647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4" name="TextShape 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A0E8A626-3616-428C-9363-43AA889DB141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895" name="Table 6"/>
          <p:cNvGraphicFramePr/>
          <p:nvPr/>
        </p:nvGraphicFramePr>
        <p:xfrm>
          <a:off x="437400" y="1615320"/>
          <a:ext cx="4647960" cy="2574000"/>
        </p:xfrm>
        <a:graphic>
          <a:graphicData uri="http://schemas.openxmlformats.org/drawingml/2006/table">
            <a:tbl>
              <a:tblPr/>
              <a:tblGrid>
                <a:gridCol w="1252800"/>
                <a:gridCol w="168120"/>
                <a:gridCol w="1681920"/>
                <a:gridCol w="504000"/>
                <a:gridCol w="1041120"/>
              </a:tblGrid>
              <a:tr h="731880">
                <a:tc>
                  <a:txBody>
                    <a:bodyPr lIns="0" rIns="0" tIns="0" bIns="0"/>
                    <a:p>
                      <a:pPr marL="76680">
                        <a:lnSpc>
                          <a:spcPts val="797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797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797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797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7668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4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OK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7668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4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7668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76680">
                        <a:lnSpc>
                          <a:spcPts val="882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2"/>
                        </a:lnSpc>
                      </a:pPr>
                      <a:r>
                        <a:rPr b="0" lang="en-GB" sz="2400" spc="134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withdraw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2"/>
                        </a:lnSpc>
                      </a:pPr>
                      <a:r>
                        <a:rPr b="0" lang="en-GB" sz="2400" spc="-18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90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marL="720">
                        <a:lnSpc>
                          <a:spcPts val="882"/>
                        </a:lnSpc>
                      </a:pPr>
                      <a:r>
                        <a:rPr b="0" lang="en-GB" sz="2400" spc="-77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FAILED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366120">
                <a:tc>
                  <a:txBody>
                    <a:bodyPr lIns="0" rIns="0" tIns="0" bIns="0"/>
                    <a:p>
                      <a:pPr marL="76680">
                        <a:lnSpc>
                          <a:spcPts val="884"/>
                        </a:lnSpc>
                      </a:pPr>
                      <a:r>
                        <a:rPr b="0" lang="en-GB" sz="2400" spc="293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Client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18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balance: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>
                        <a:lnSpc>
                          <a:spcPts val="884"/>
                        </a:lnSpc>
                      </a:pPr>
                      <a:r>
                        <a:rPr b="0" lang="en-GB" sz="2400" spc="-12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  <a:tr h="731880">
                <a:tc>
                  <a:txBody>
                    <a:bodyPr lIns="0" rIns="0" tIns="0" bIns="0"/>
                    <a:p>
                      <a:pPr marL="76680">
                        <a:lnSpc>
                          <a:spcPts val="884"/>
                        </a:lnSpc>
                      </a:pP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ou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ts val="884"/>
                        </a:lnSpc>
                      </a:pP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al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nce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	</a:t>
                      </a:r>
                      <a:r>
                        <a:rPr b="0" lang="en-GB" sz="2400" spc="9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r>
                        <a:rPr b="0" lang="en-GB" sz="2400" spc="-1" strike="noStrike">
                          <a:solidFill>
                            <a:srgbClr val="00ff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  <a:tc>
                  <a:tcP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3" dur="indefinite" restart="never" nodeType="tmRoot">
          <p:childTnLst>
            <p:seq>
              <p:cTn id="1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TextShape 2"/>
          <p:cNvSpPr txBox="1"/>
          <p:nvPr/>
        </p:nvSpPr>
        <p:spPr>
          <a:xfrm>
            <a:off x="347400" y="128880"/>
            <a:ext cx="82209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Многопоточный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между</a:t>
            </a:r>
            <a:r>
              <a:rPr b="0" lang="en-GB" sz="3200" spc="-6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8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B76BBBC-C5A0-41CB-8B7B-8127701B46DF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99" name="CustomShape 4"/>
          <p:cNvSpPr/>
          <p:nvPr/>
        </p:nvSpPr>
        <p:spPr>
          <a:xfrm>
            <a:off x="4314600" y="2131920"/>
            <a:ext cx="1491840" cy="638280"/>
          </a:xfrm>
          <a:prstGeom prst="rect">
            <a:avLst/>
          </a:prstGeom>
          <a:solidFill>
            <a:srgbClr val="fff1c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0" name="CustomShape 5"/>
          <p:cNvSpPr/>
          <p:nvPr/>
        </p:nvSpPr>
        <p:spPr>
          <a:xfrm>
            <a:off x="6147720" y="2131920"/>
            <a:ext cx="1493280" cy="638280"/>
          </a:xfrm>
          <a:prstGeom prst="rect">
            <a:avLst/>
          </a:prstGeom>
          <a:solidFill>
            <a:srgbClr val="fff1c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720"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Account2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1" lang="en-GB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1" name="CustomShape 6"/>
          <p:cNvSpPr/>
          <p:nvPr/>
        </p:nvSpPr>
        <p:spPr>
          <a:xfrm>
            <a:off x="4053960" y="1350360"/>
            <a:ext cx="3889080" cy="507960"/>
          </a:xfrm>
          <a:prstGeom prst="rect">
            <a:avLst/>
          </a:prstGeom>
          <a:solidFill>
            <a:srgbClr val="e1efd9"/>
          </a:solidFill>
          <a:ln w="12240">
            <a:solidFill>
              <a:srgbClr val="4170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2" name="CustomShape 7"/>
          <p:cNvSpPr/>
          <p:nvPr/>
        </p:nvSpPr>
        <p:spPr>
          <a:xfrm>
            <a:off x="3071520" y="4449240"/>
            <a:ext cx="2735280" cy="1952280"/>
          </a:xfrm>
          <a:prstGeom prst="rect">
            <a:avLst/>
          </a:prstGeom>
          <a:noFill/>
          <a:ln w="1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/>
          <a:p>
            <a:pPr marL="340920" indent="-24984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1" lang="en-GB" sz="1800" spc="1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</a:t>
            </a:r>
            <a:r>
              <a:rPr b="0" lang="en-GB" sz="1800" spc="1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 </a:t>
            </a: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8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 </a:t>
            </a: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720" indent="-249840">
              <a:lnSpc>
                <a:spcPct val="100000"/>
              </a:lnSpc>
            </a:pPr>
            <a:r>
              <a:rPr b="0" lang="en-GB" sz="1800" spc="3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3" name="CustomShape 8"/>
          <p:cNvSpPr/>
          <p:nvPr/>
        </p:nvSpPr>
        <p:spPr>
          <a:xfrm>
            <a:off x="4010400" y="4021920"/>
            <a:ext cx="85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8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4" name="CustomShape 9"/>
          <p:cNvSpPr/>
          <p:nvPr/>
        </p:nvSpPr>
        <p:spPr>
          <a:xfrm>
            <a:off x="6148440" y="4449240"/>
            <a:ext cx="2735280" cy="1952280"/>
          </a:xfrm>
          <a:prstGeom prst="rect">
            <a:avLst/>
          </a:prstGeom>
          <a:noFill/>
          <a:ln w="1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/>
          <a:p>
            <a:pPr marL="341640" indent="-24984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1" lang="en-GB" sz="1800" spc="1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</a:t>
            </a:r>
            <a:r>
              <a:rPr b="0" lang="en-GB" sz="1800" spc="1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 </a:t>
            </a: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8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 </a:t>
            </a: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160" indent="-249840">
              <a:lnSpc>
                <a:spcPct val="100000"/>
              </a:lnSpc>
            </a:pPr>
            <a:r>
              <a:rPr b="0" lang="en-GB" sz="1800" spc="38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5" name="CustomShape 10"/>
          <p:cNvSpPr/>
          <p:nvPr/>
        </p:nvSpPr>
        <p:spPr>
          <a:xfrm>
            <a:off x="7088400" y="4021920"/>
            <a:ext cx="85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8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TextShape 2"/>
          <p:cNvSpPr txBox="1"/>
          <p:nvPr/>
        </p:nvSpPr>
        <p:spPr>
          <a:xfrm>
            <a:off x="347400" y="128880"/>
            <a:ext cx="53521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между</a:t>
            </a:r>
            <a:r>
              <a:rPr b="0" lang="en-GB" sz="3200" spc="-12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8" name="CustomShape 3"/>
          <p:cNvSpPr/>
          <p:nvPr/>
        </p:nvSpPr>
        <p:spPr>
          <a:xfrm>
            <a:off x="379080" y="982440"/>
            <a:ext cx="9383760" cy="92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2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</a:t>
            </a:r>
            <a:r>
              <a:rPr b="0" lang="en-GB" sz="2000" spc="2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2000" spc="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20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</a:t>
            </a:r>
            <a:r>
              <a:rPr b="0" lang="en-GB" sz="2000" spc="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</a:t>
            </a:r>
            <a:r>
              <a:rPr b="0" lang="en-GB" sz="20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</a:t>
            </a:r>
            <a:r>
              <a:rPr b="0" lang="en-GB" sz="20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</a:t>
            </a:r>
            <a:r>
              <a:rPr b="0" lang="en-GB" sz="2000" spc="3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2000" spc="39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1" lang="en-GB" sz="20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1" lang="en-GB" sz="20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lock_from(from.getLock());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9" name="CustomShape 4"/>
          <p:cNvSpPr/>
          <p:nvPr/>
        </p:nvSpPr>
        <p:spPr>
          <a:xfrm>
            <a:off x="938520" y="1896840"/>
            <a:ext cx="3937320" cy="6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</a:t>
            </a:r>
            <a:r>
              <a:rPr b="0" lang="en-GB" sz="2000" spc="26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Снимаем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2000" spc="5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4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000" spc="5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m.with</a:t>
            </a:r>
            <a:r>
              <a:rPr b="0" lang="en-GB" sz="20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</a:t>
            </a:r>
            <a:r>
              <a:rPr b="0" lang="en-GB" sz="20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GB" sz="2000" spc="4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</a:t>
            </a:r>
            <a:r>
              <a:rPr b="0" lang="en-GB" sz="20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20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0" name="CustomShape 5"/>
          <p:cNvSpPr/>
          <p:nvPr/>
        </p:nvSpPr>
        <p:spPr>
          <a:xfrm>
            <a:off x="1497960" y="2506680"/>
            <a:ext cx="8405280" cy="12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4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21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GB" sz="2000" spc="26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2000" spc="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4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20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54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000" spc="43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37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36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lient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GB" sz="2000" spc="-1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GB" sz="2000" spc="6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9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thdraw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4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23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b="0" lang="en-GB" sz="20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GB" sz="2000" spc="71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27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2000" spc="62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23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2000" spc="-1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</a:t>
            </a:r>
            <a:r>
              <a:rPr b="0" lang="en-GB" sz="2000" spc="-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5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48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2000" spc="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1" lang="en-GB" sz="2000" spc="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lock_to(to.getLock());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1" name="CustomShape 6"/>
          <p:cNvSpPr/>
          <p:nvPr/>
        </p:nvSpPr>
        <p:spPr>
          <a:xfrm>
            <a:off x="1497960" y="3248280"/>
            <a:ext cx="5191920" cy="9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7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34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53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b="0" lang="en-GB" sz="2000" spc="18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</a:t>
            </a:r>
            <a:r>
              <a:rPr b="0" lang="en-GB" sz="2000" spc="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</a:t>
            </a:r>
            <a:r>
              <a:rPr b="0" lang="en-GB" sz="20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29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unt);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6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1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</a:t>
            </a:r>
            <a:r>
              <a:rPr b="0" lang="en-GB" sz="2000" spc="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ач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сл</a:t>
            </a:r>
            <a:r>
              <a:rPr b="0" lang="en-GB" sz="2000" spc="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en-GB" sz="2000" spc="-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en-GB" sz="2000" spc="-27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2000" spc="15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2" name="CustomShape 7"/>
          <p:cNvSpPr/>
          <p:nvPr/>
        </p:nvSpPr>
        <p:spPr>
          <a:xfrm>
            <a:off x="379080" y="4031280"/>
            <a:ext cx="9943920" cy="30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131480">
              <a:lnSpc>
                <a:spcPct val="100000"/>
              </a:lnSpc>
            </a:pPr>
            <a:r>
              <a:rPr b="0" lang="en-GB" sz="2000" spc="3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20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</a:t>
            </a:r>
            <a:r>
              <a:rPr b="0" lang="en-GB" sz="2000" spc="3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7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</a:t>
            </a:r>
            <a:r>
              <a:rPr b="0" lang="en-GB" sz="2000" spc="17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</a:t>
            </a:r>
            <a:r>
              <a:rPr b="0" lang="en-GB" sz="2000" spc="12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2000" spc="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1" lang="en-GB" sz="2000" spc="11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r>
              <a:rPr b="0" lang="en-GB" sz="20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b="0" lang="en-GB" sz="20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1" lang="en-GB" sz="2000" spc="11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20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21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5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20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4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2000" spc="2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5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000" spc="4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37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36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lient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69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GB" sz="2000" spc="-1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GB" sz="2000" spc="6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9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thdraw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2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37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RROR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b="0" lang="en-GB" sz="20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64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2000" spc="27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ienti</a:t>
            </a:r>
            <a:r>
              <a:rPr b="0" lang="en-GB" sz="2000" spc="41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54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2000" spc="-1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23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-3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2000" spc="-2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29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3" name="CustomShape 8"/>
          <p:cNvSpPr/>
          <p:nvPr/>
        </p:nvSpPr>
        <p:spPr>
          <a:xfrm>
            <a:off x="8699760" y="1680840"/>
            <a:ext cx="2751120" cy="609120"/>
          </a:xfrm>
          <a:custGeom>
            <a:avLst/>
            <a:gdLst/>
            <a:ahLst/>
            <a:rect l="l" t="t" r="r" b="b"/>
            <a:pathLst>
              <a:path w="2751454" h="609600">
                <a:moveTo>
                  <a:pt x="2751454" y="0"/>
                </a:moveTo>
                <a:lnTo>
                  <a:pt x="479171" y="0"/>
                </a:lnTo>
                <a:lnTo>
                  <a:pt x="479171" y="101600"/>
                </a:lnTo>
                <a:lnTo>
                  <a:pt x="0" y="128397"/>
                </a:lnTo>
                <a:lnTo>
                  <a:pt x="479171" y="254000"/>
                </a:lnTo>
                <a:lnTo>
                  <a:pt x="479171" y="609600"/>
                </a:lnTo>
                <a:lnTo>
                  <a:pt x="2751454" y="609600"/>
                </a:lnTo>
                <a:lnTo>
                  <a:pt x="2751454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9"/>
          <p:cNvSpPr/>
          <p:nvPr/>
        </p:nvSpPr>
        <p:spPr>
          <a:xfrm>
            <a:off x="8699760" y="1680840"/>
            <a:ext cx="2751120" cy="609120"/>
          </a:xfrm>
          <a:custGeom>
            <a:avLst/>
            <a:gdLst/>
            <a:ahLst/>
            <a:rect l="l" t="t" r="r" b="b"/>
            <a:pathLst>
              <a:path w="2751454" h="609600">
                <a:moveTo>
                  <a:pt x="479171" y="0"/>
                </a:moveTo>
                <a:lnTo>
                  <a:pt x="857885" y="0"/>
                </a:lnTo>
                <a:lnTo>
                  <a:pt x="1425955" y="0"/>
                </a:lnTo>
                <a:lnTo>
                  <a:pt x="2751454" y="0"/>
                </a:lnTo>
                <a:lnTo>
                  <a:pt x="2751454" y="101600"/>
                </a:lnTo>
                <a:lnTo>
                  <a:pt x="2751454" y="254000"/>
                </a:lnTo>
                <a:lnTo>
                  <a:pt x="2751454" y="609600"/>
                </a:lnTo>
                <a:lnTo>
                  <a:pt x="1425955" y="609600"/>
                </a:lnTo>
                <a:lnTo>
                  <a:pt x="857885" y="609600"/>
                </a:lnTo>
                <a:lnTo>
                  <a:pt x="479171" y="609600"/>
                </a:lnTo>
                <a:lnTo>
                  <a:pt x="479171" y="254000"/>
                </a:lnTo>
                <a:lnTo>
                  <a:pt x="0" y="128397"/>
                </a:lnTo>
                <a:lnTo>
                  <a:pt x="479171" y="101600"/>
                </a:lnTo>
                <a:lnTo>
                  <a:pt x="479171" y="0"/>
                </a:lnTo>
                <a:close/>
              </a:path>
            </a:pathLst>
          </a:custGeom>
          <a:noFill/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0"/>
          <p:cNvSpPr/>
          <p:nvPr/>
        </p:nvSpPr>
        <p:spPr>
          <a:xfrm>
            <a:off x="9457200" y="1821240"/>
            <a:ext cx="1718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Захват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</a:t>
            </a:r>
            <a:r>
              <a:rPr b="0" lang="en-GB" sz="1800" spc="-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6" name="CustomShape 11"/>
          <p:cNvSpPr/>
          <p:nvPr/>
        </p:nvSpPr>
        <p:spPr>
          <a:xfrm>
            <a:off x="8690400" y="3265920"/>
            <a:ext cx="2367720" cy="609120"/>
          </a:xfrm>
          <a:custGeom>
            <a:avLst/>
            <a:gdLst/>
            <a:ahLst/>
            <a:rect l="l" t="t" r="r" b="b"/>
            <a:pathLst>
              <a:path w="2367915" h="609600">
                <a:moveTo>
                  <a:pt x="2367661" y="0"/>
                </a:moveTo>
                <a:lnTo>
                  <a:pt x="488569" y="0"/>
                </a:lnTo>
                <a:lnTo>
                  <a:pt x="488569" y="101600"/>
                </a:lnTo>
                <a:lnTo>
                  <a:pt x="0" y="76200"/>
                </a:lnTo>
                <a:lnTo>
                  <a:pt x="488569" y="254000"/>
                </a:lnTo>
                <a:lnTo>
                  <a:pt x="488569" y="609599"/>
                </a:lnTo>
                <a:lnTo>
                  <a:pt x="2367661" y="609599"/>
                </a:lnTo>
                <a:lnTo>
                  <a:pt x="2367661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CustomShape 12"/>
          <p:cNvSpPr/>
          <p:nvPr/>
        </p:nvSpPr>
        <p:spPr>
          <a:xfrm>
            <a:off x="8690400" y="3265920"/>
            <a:ext cx="2367720" cy="609120"/>
          </a:xfrm>
          <a:custGeom>
            <a:avLst/>
            <a:gdLst/>
            <a:ahLst/>
            <a:rect l="l" t="t" r="r" b="b"/>
            <a:pathLst>
              <a:path w="2367915" h="609600">
                <a:moveTo>
                  <a:pt x="488569" y="0"/>
                </a:moveTo>
                <a:lnTo>
                  <a:pt x="801751" y="0"/>
                </a:lnTo>
                <a:lnTo>
                  <a:pt x="1271524" y="0"/>
                </a:lnTo>
                <a:lnTo>
                  <a:pt x="2367661" y="0"/>
                </a:lnTo>
                <a:lnTo>
                  <a:pt x="2367661" y="101600"/>
                </a:lnTo>
                <a:lnTo>
                  <a:pt x="2367661" y="254000"/>
                </a:lnTo>
                <a:lnTo>
                  <a:pt x="2367661" y="609599"/>
                </a:lnTo>
                <a:lnTo>
                  <a:pt x="1271524" y="609599"/>
                </a:lnTo>
                <a:lnTo>
                  <a:pt x="801751" y="609599"/>
                </a:lnTo>
                <a:lnTo>
                  <a:pt x="488569" y="609599"/>
                </a:lnTo>
                <a:lnTo>
                  <a:pt x="488569" y="254000"/>
                </a:lnTo>
                <a:lnTo>
                  <a:pt x="0" y="76200"/>
                </a:lnTo>
                <a:lnTo>
                  <a:pt x="488569" y="101600"/>
                </a:lnTo>
                <a:lnTo>
                  <a:pt x="488569" y="0"/>
                </a:lnTo>
                <a:close/>
              </a:path>
            </a:pathLst>
          </a:custGeom>
          <a:noFill/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8" name="CustomShape 13"/>
          <p:cNvSpPr/>
          <p:nvPr/>
        </p:nvSpPr>
        <p:spPr>
          <a:xfrm>
            <a:off x="9387000" y="3407040"/>
            <a:ext cx="1462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Захват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</a:t>
            </a:r>
            <a:r>
              <a:rPr b="0" lang="en-GB" sz="18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9" name="TextShape 14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C711E620-7FE0-4A36-AF0F-BB0603686BB8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347400" y="128880"/>
            <a:ext cx="6770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Haswell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</a:t>
            </a:r>
            <a:r>
              <a:rPr b="0" lang="en-GB" sz="3200" spc="7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(backend)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021760" y="1166760"/>
            <a:ext cx="8155440" cy="49564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4290840" y="6302160"/>
            <a:ext cx="3580920" cy="1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11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2"/>
              </a:rPr>
              <a:t>http://arstechnica.com/gadgets/2013/05/a-look-at-haswell/2/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749F2EC9-93AD-4A43-B8C2-1A8A5FFDE60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TextShape 1"/>
          <p:cNvSpPr txBox="1"/>
          <p:nvPr/>
        </p:nvSpPr>
        <p:spPr>
          <a:xfrm>
            <a:off x="3630600" y="3047040"/>
            <a:ext cx="4930920" cy="63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1" name="TextShape 2"/>
          <p:cNvSpPr txBox="1"/>
          <p:nvPr/>
        </p:nvSpPr>
        <p:spPr>
          <a:xfrm>
            <a:off x="648000" y="288000"/>
            <a:ext cx="9288000" cy="52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transfer(int clientid, Account&amp; from, Account&amp; to, int 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lock_from(from.getLock());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Захват счета from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1. Снимаем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(from.withdraw(amount)) 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 %d withdraw %d OK\n", clientid, 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lock_to(to.getLock());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to.deposit(amount);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2. Зачисляем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Захват счета to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 %d deposit %d OK\n", clientid, 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else 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 %d withdraw %d ERROR\n", clientid, 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TextShape 2"/>
          <p:cNvSpPr txBox="1"/>
          <p:nvPr/>
        </p:nvSpPr>
        <p:spPr>
          <a:xfrm>
            <a:off x="347400" y="128880"/>
            <a:ext cx="53521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между</a:t>
            </a:r>
            <a:r>
              <a:rPr b="0" lang="en-GB" sz="3200" spc="-12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4" name="CustomShape 3"/>
          <p:cNvSpPr/>
          <p:nvPr/>
        </p:nvSpPr>
        <p:spPr>
          <a:xfrm>
            <a:off x="11755800" y="6639120"/>
            <a:ext cx="20556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506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5" name="CustomShape 4"/>
          <p:cNvSpPr/>
          <p:nvPr/>
        </p:nvSpPr>
        <p:spPr>
          <a:xfrm>
            <a:off x="379080" y="987120"/>
            <a:ext cx="8139600" cy="55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4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b="0" lang="en-GB" sz="1400" spc="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4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1400" spc="42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...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getBalance() </a:t>
            </a:r>
            <a:r>
              <a:rPr b="0" lang="en-GB" sz="14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</a:t>
            </a:r>
            <a:r>
              <a:rPr b="0" lang="en-GB" sz="1400" spc="39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4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deposit(int </a:t>
            </a:r>
            <a:r>
              <a:rPr b="0" lang="en-GB" sz="1400" spc="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</a:t>
            </a:r>
            <a:r>
              <a:rPr b="0" lang="en-GB" sz="1400" spc="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4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+= </a:t>
            </a:r>
            <a:r>
              <a:rPr b="0" lang="en-GB" sz="1400" spc="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 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4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withdraw(int </a:t>
            </a:r>
            <a:r>
              <a:rPr b="0" lang="en-GB" sz="14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r>
              <a:rPr b="0" lang="en-GB" sz="1400" spc="-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7480" indent="-444600">
              <a:lnSpc>
                <a:spcPct val="100000"/>
              </a:lnSpc>
            </a:pPr>
            <a:r>
              <a:rPr b="0" lang="en-GB" sz="14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400" spc="10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(balance </a:t>
            </a:r>
            <a:r>
              <a:rPr b="0" lang="en-GB" sz="14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&gt;= </a:t>
            </a:r>
            <a:r>
              <a:rPr b="0" lang="en-GB" sz="14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 </a:t>
            </a: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400" spc="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 </a:t>
            </a:r>
            <a:r>
              <a:rPr b="0" lang="en-GB" sz="14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-= </a:t>
            </a:r>
            <a:r>
              <a:rPr b="0" lang="en-GB" sz="1400" spc="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amount;  </a:t>
            </a: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400" spc="4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 indent="-444600">
              <a:lnSpc>
                <a:spcPct val="100000"/>
              </a:lnSpc>
            </a:pP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 indent="-444600">
              <a:lnSpc>
                <a:spcPct val="100000"/>
              </a:lnSpc>
            </a:pP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4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3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r>
              <a:rPr b="0" lang="en-GB" sz="14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r>
              <a:rPr b="1" lang="en-GB" sz="1400" spc="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1" lang="en-GB" sz="1400" spc="4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getLock()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r>
              <a:rPr b="0" lang="en-GB" sz="1400" spc="3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 indent="-444600">
              <a:lnSpc>
                <a:spcPct val="100000"/>
              </a:lnSpc>
            </a:pPr>
            <a:r>
              <a:rPr b="1" lang="en-GB" sz="1400" spc="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1" lang="en-GB" sz="1400" spc="4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5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lock(m);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 indent="-444600">
              <a:lnSpc>
                <a:spcPct val="100000"/>
              </a:lnSpc>
            </a:pPr>
            <a:r>
              <a:rPr b="0" lang="en-GB" sz="14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400" spc="4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lock;</a:t>
            </a:r>
            <a:r>
              <a:rPr b="0" lang="en-GB" sz="14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400" spc="4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400" spc="-3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Вызывается </a:t>
            </a:r>
            <a:r>
              <a:rPr b="0" lang="en-GB" sz="1400" spc="-12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перемещающий </a:t>
            </a:r>
            <a:r>
              <a:rPr b="0" lang="en-GB" sz="1400" spc="5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конструктор</a:t>
            </a:r>
            <a:r>
              <a:rPr b="0" lang="en-GB" sz="1400" spc="39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unique_lock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r>
              <a:rPr b="0" lang="en-GB" sz="1400" spc="33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44600">
              <a:lnSpc>
                <a:spcPct val="100000"/>
              </a:lnSpc>
            </a:pPr>
            <a:r>
              <a:rPr b="0" lang="en-GB" sz="14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private: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44600">
              <a:lnSpc>
                <a:spcPct val="100000"/>
              </a:lnSpc>
            </a:pPr>
            <a:r>
              <a:rPr b="0" lang="en-GB" sz="14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4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balance;  </a:t>
            </a:r>
            <a:r>
              <a:rPr b="0" lang="en-GB" sz="14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std::mutex</a:t>
            </a:r>
            <a:r>
              <a:rPr b="0" lang="en-GB" sz="1400" spc="32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444600">
              <a:lnSpc>
                <a:spcPct val="100000"/>
              </a:lnSpc>
            </a:pPr>
            <a:r>
              <a:rPr b="0" lang="en-GB" sz="1400" spc="37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TextShape 2"/>
          <p:cNvSpPr txBox="1"/>
          <p:nvPr/>
        </p:nvSpPr>
        <p:spPr>
          <a:xfrm>
            <a:off x="347400" y="128880"/>
            <a:ext cx="53521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между</a:t>
            </a:r>
            <a:r>
              <a:rPr b="0" lang="en-GB" sz="3200" spc="-12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счетами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8" name="CustomShape 3"/>
          <p:cNvSpPr/>
          <p:nvPr/>
        </p:nvSpPr>
        <p:spPr>
          <a:xfrm>
            <a:off x="379080" y="983880"/>
            <a:ext cx="7798680" cy="21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4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</a:t>
            </a:r>
            <a:r>
              <a:rPr b="0" lang="en-GB" sz="14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main(int </a:t>
            </a:r>
            <a:r>
              <a:rPr b="0" lang="en-GB" sz="1400" spc="18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argc, </a:t>
            </a:r>
            <a:r>
              <a:rPr b="0" lang="en-GB" sz="1400" spc="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char</a:t>
            </a:r>
            <a:r>
              <a:rPr b="0" lang="en-GB" sz="1400" spc="-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5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*argv[])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4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4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 </a:t>
            </a:r>
            <a:r>
              <a:rPr b="0" lang="en-GB" sz="14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a(100);  </a:t>
            </a:r>
            <a:r>
              <a:rPr b="0" lang="en-GB" sz="14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</a:t>
            </a:r>
            <a:r>
              <a:rPr b="0" lang="en-GB" sz="1400" spc="4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16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b(100);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4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 </a:t>
            </a:r>
            <a:r>
              <a:rPr b="0" lang="en-GB" sz="1400" spc="25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t1(transfer, </a:t>
            </a:r>
            <a:r>
              <a:rPr b="0" lang="en-GB" sz="14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1, </a:t>
            </a:r>
            <a:r>
              <a:rPr b="1" lang="en-GB" sz="1400" spc="23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std::ref(a), </a:t>
            </a:r>
            <a:r>
              <a:rPr b="1" lang="en-GB" sz="1400" spc="23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std::ref(b)</a:t>
            </a:r>
            <a:r>
              <a:rPr b="0" lang="en-GB" sz="1400" spc="23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0" lang="en-GB" sz="1400" spc="7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400" spc="20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400" spc="20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std::thread </a:t>
            </a:r>
            <a:r>
              <a:rPr b="0" lang="en-GB" sz="1400" spc="25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t2(transfer, </a:t>
            </a:r>
            <a:r>
              <a:rPr b="0" lang="en-GB" sz="1400" spc="23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2, </a:t>
            </a:r>
            <a:r>
              <a:rPr b="1" lang="en-GB" sz="1400" spc="2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std::ref(b), </a:t>
            </a:r>
            <a:r>
              <a:rPr b="1" lang="en-GB" sz="1400" spc="23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std::ref(a)</a:t>
            </a:r>
            <a:r>
              <a:rPr b="0" lang="en-GB" sz="1400" spc="23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GB" sz="1400" spc="20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20);  </a:t>
            </a:r>
            <a:r>
              <a:rPr b="0" lang="en-GB" sz="1400" spc="33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t1.join();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400" spc="33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t2.join();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9" name="CustomShape 4"/>
          <p:cNvSpPr/>
          <p:nvPr/>
        </p:nvSpPr>
        <p:spPr>
          <a:xfrm>
            <a:off x="879120" y="3453120"/>
            <a:ext cx="66715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just">
              <a:lnSpc>
                <a:spcPct val="100000"/>
              </a:lnSpc>
            </a:pPr>
            <a:r>
              <a:rPr b="0" lang="en-GB" sz="1800" spc="48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lang="en-GB" sz="1800" spc="182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Assert: </a:t>
            </a:r>
            <a:r>
              <a:rPr b="0" lang="en-GB" sz="1800" spc="5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a=110,</a:t>
            </a:r>
            <a:r>
              <a:rPr b="0" lang="en-GB" sz="1800" spc="63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2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b=90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b="0" lang="en-GB" sz="1800" spc="228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800" spc="-69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 </a:t>
            </a:r>
            <a:r>
              <a:rPr b="0" lang="en-GB" sz="18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 </a:t>
            </a:r>
            <a:r>
              <a:rPr b="0" lang="en-GB" sz="18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a.getBalance()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32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  </a:t>
            </a:r>
            <a:r>
              <a:rPr b="0" lang="en-GB" sz="1800" spc="2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std::cout </a:t>
            </a:r>
            <a:r>
              <a:rPr b="0" lang="en-GB" sz="1800" spc="-6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 </a:t>
            </a:r>
            <a:r>
              <a:rPr b="0" lang="en-GB" sz="18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 </a:t>
            </a:r>
            <a:r>
              <a:rPr b="0" lang="en-GB" sz="1800" spc="34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b.getBalance() </a:t>
            </a:r>
            <a:r>
              <a:rPr b="0" lang="en-GB" sz="1800" spc="-6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&lt;&lt; </a:t>
            </a:r>
            <a:r>
              <a:rPr b="0" lang="en-GB" sz="1800" spc="32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"\n"; 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18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0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EXIT_SUCCESS;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0" name="CustomShape 5"/>
          <p:cNvSpPr/>
          <p:nvPr/>
        </p:nvSpPr>
        <p:spPr>
          <a:xfrm>
            <a:off x="379080" y="4550760"/>
            <a:ext cx="1508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1" name="CustomShape 6"/>
          <p:cNvSpPr/>
          <p:nvPr/>
        </p:nvSpPr>
        <p:spPr>
          <a:xfrm>
            <a:off x="300240" y="5042880"/>
            <a:ext cx="11478600" cy="1207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/>
          <a:p>
            <a:pPr marL="90720">
              <a:lnSpc>
                <a:spcPct val="100000"/>
              </a:lnSpc>
            </a:pPr>
            <a:r>
              <a:rPr b="0" lang="en-GB" sz="1800" spc="10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720">
              <a:lnSpc>
                <a:spcPct val="100000"/>
              </a:lnSpc>
            </a:pPr>
            <a:r>
              <a:rPr b="0" lang="en-GB" sz="1800" spc="21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8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1800" spc="4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 </a:t>
            </a:r>
            <a:r>
              <a:rPr b="0" lang="en-GB" sz="18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r>
              <a:rPr b="0" lang="en-GB" sz="1800" spc="-19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1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720">
              <a:lnSpc>
                <a:spcPct val="100000"/>
              </a:lnSpc>
            </a:pPr>
            <a:r>
              <a:rPr b="0" lang="en-GB" sz="1800" spc="21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 </a:t>
            </a:r>
            <a:r>
              <a:rPr b="0" lang="en-GB" sz="18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GB" sz="1800" spc="469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 </a:t>
            </a:r>
            <a:r>
              <a:rPr b="0" lang="en-GB" sz="18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GB" sz="1800" spc="-18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32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720">
              <a:lnSpc>
                <a:spcPct val="100000"/>
              </a:lnSpc>
            </a:pPr>
            <a:r>
              <a:rPr b="0" i="1" lang="en-GB" sz="1800" spc="4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 </a:t>
            </a:r>
            <a:r>
              <a:rPr b="0" i="1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</a:t>
            </a:r>
            <a:r>
              <a:rPr b="0" i="1" lang="en-GB" sz="1800" spc="4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hangs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2" name="CustomShape 7"/>
          <p:cNvSpPr/>
          <p:nvPr/>
        </p:nvSpPr>
        <p:spPr>
          <a:xfrm>
            <a:off x="9555840" y="1984320"/>
            <a:ext cx="1740960" cy="340560"/>
          </a:xfrm>
          <a:custGeom>
            <a:avLst/>
            <a:gdLst/>
            <a:ahLst/>
            <a:rect l="l" t="t" r="r" b="b"/>
            <a:pathLst>
              <a:path w="1741170" h="340994">
                <a:moveTo>
                  <a:pt x="1638048" y="237384"/>
                </a:moveTo>
                <a:lnTo>
                  <a:pt x="1593850" y="272923"/>
                </a:lnTo>
                <a:lnTo>
                  <a:pt x="1740916" y="340487"/>
                </a:lnTo>
                <a:lnTo>
                  <a:pt x="1721046" y="248792"/>
                </a:lnTo>
                <a:lnTo>
                  <a:pt x="1648714" y="248792"/>
                </a:lnTo>
                <a:lnTo>
                  <a:pt x="1638048" y="237384"/>
                </a:lnTo>
                <a:close/>
                <a:moveTo>
                  <a:pt x="844804" y="0"/>
                </a:moveTo>
                <a:lnTo>
                  <a:pt x="786511" y="1142"/>
                </a:lnTo>
                <a:lnTo>
                  <a:pt x="729361" y="3555"/>
                </a:lnTo>
                <a:lnTo>
                  <a:pt x="673735" y="7112"/>
                </a:lnTo>
                <a:lnTo>
                  <a:pt x="618617" y="11684"/>
                </a:lnTo>
                <a:lnTo>
                  <a:pt x="562991" y="16890"/>
                </a:lnTo>
                <a:lnTo>
                  <a:pt x="507492" y="23367"/>
                </a:lnTo>
                <a:lnTo>
                  <a:pt x="453009" y="31369"/>
                </a:lnTo>
                <a:lnTo>
                  <a:pt x="399669" y="41275"/>
                </a:lnTo>
                <a:lnTo>
                  <a:pt x="348488" y="53212"/>
                </a:lnTo>
                <a:lnTo>
                  <a:pt x="300355" y="67817"/>
                </a:lnTo>
                <a:lnTo>
                  <a:pt x="255524" y="85344"/>
                </a:lnTo>
                <a:lnTo>
                  <a:pt x="214630" y="106172"/>
                </a:lnTo>
                <a:lnTo>
                  <a:pt x="177165" y="129921"/>
                </a:lnTo>
                <a:lnTo>
                  <a:pt x="142875" y="156210"/>
                </a:lnTo>
                <a:lnTo>
                  <a:pt x="110871" y="184785"/>
                </a:lnTo>
                <a:lnTo>
                  <a:pt x="81280" y="214629"/>
                </a:lnTo>
                <a:lnTo>
                  <a:pt x="53213" y="245745"/>
                </a:lnTo>
                <a:lnTo>
                  <a:pt x="26416" y="277367"/>
                </a:lnTo>
                <a:lnTo>
                  <a:pt x="0" y="309372"/>
                </a:lnTo>
                <a:lnTo>
                  <a:pt x="22351" y="327787"/>
                </a:lnTo>
                <a:lnTo>
                  <a:pt x="48536" y="296037"/>
                </a:lnTo>
                <a:lnTo>
                  <a:pt x="74968" y="264922"/>
                </a:lnTo>
                <a:lnTo>
                  <a:pt x="102271" y="234696"/>
                </a:lnTo>
                <a:lnTo>
                  <a:pt x="102108" y="234696"/>
                </a:lnTo>
                <a:lnTo>
                  <a:pt x="130938" y="205739"/>
                </a:lnTo>
                <a:lnTo>
                  <a:pt x="130810" y="205739"/>
                </a:lnTo>
                <a:lnTo>
                  <a:pt x="146050" y="191642"/>
                </a:lnTo>
                <a:lnTo>
                  <a:pt x="161247" y="178688"/>
                </a:lnTo>
                <a:lnTo>
                  <a:pt x="161036" y="178688"/>
                </a:lnTo>
                <a:lnTo>
                  <a:pt x="177097" y="165988"/>
                </a:lnTo>
                <a:lnTo>
                  <a:pt x="194056" y="153415"/>
                </a:lnTo>
                <a:lnTo>
                  <a:pt x="211200" y="141986"/>
                </a:lnTo>
                <a:lnTo>
                  <a:pt x="228813" y="131445"/>
                </a:lnTo>
                <a:lnTo>
                  <a:pt x="247560" y="121285"/>
                </a:lnTo>
                <a:lnTo>
                  <a:pt x="247396" y="121285"/>
                </a:lnTo>
                <a:lnTo>
                  <a:pt x="267057" y="111887"/>
                </a:lnTo>
                <a:lnTo>
                  <a:pt x="287980" y="103250"/>
                </a:lnTo>
                <a:lnTo>
                  <a:pt x="287782" y="103250"/>
                </a:lnTo>
                <a:lnTo>
                  <a:pt x="309659" y="95250"/>
                </a:lnTo>
                <a:lnTo>
                  <a:pt x="309372" y="95250"/>
                </a:lnTo>
                <a:lnTo>
                  <a:pt x="332613" y="87884"/>
                </a:lnTo>
                <a:lnTo>
                  <a:pt x="355790" y="81279"/>
                </a:lnTo>
                <a:lnTo>
                  <a:pt x="380619" y="75057"/>
                </a:lnTo>
                <a:lnTo>
                  <a:pt x="380818" y="75057"/>
                </a:lnTo>
                <a:lnTo>
                  <a:pt x="405765" y="69596"/>
                </a:lnTo>
                <a:lnTo>
                  <a:pt x="405511" y="69596"/>
                </a:lnTo>
                <a:lnTo>
                  <a:pt x="431419" y="64515"/>
                </a:lnTo>
                <a:lnTo>
                  <a:pt x="431165" y="64515"/>
                </a:lnTo>
                <a:lnTo>
                  <a:pt x="457708" y="59944"/>
                </a:lnTo>
                <a:lnTo>
                  <a:pt x="458187" y="59944"/>
                </a:lnTo>
                <a:lnTo>
                  <a:pt x="511556" y="52070"/>
                </a:lnTo>
                <a:lnTo>
                  <a:pt x="512255" y="52070"/>
                </a:lnTo>
                <a:lnTo>
                  <a:pt x="566293" y="45720"/>
                </a:lnTo>
                <a:lnTo>
                  <a:pt x="565912" y="45720"/>
                </a:lnTo>
                <a:lnTo>
                  <a:pt x="621284" y="40512"/>
                </a:lnTo>
                <a:lnTo>
                  <a:pt x="676021" y="36067"/>
                </a:lnTo>
                <a:lnTo>
                  <a:pt x="675767" y="36067"/>
                </a:lnTo>
                <a:lnTo>
                  <a:pt x="731012" y="32385"/>
                </a:lnTo>
                <a:lnTo>
                  <a:pt x="730758" y="32385"/>
                </a:lnTo>
                <a:lnTo>
                  <a:pt x="787654" y="30099"/>
                </a:lnTo>
                <a:lnTo>
                  <a:pt x="787273" y="30099"/>
                </a:lnTo>
                <a:lnTo>
                  <a:pt x="845116" y="28957"/>
                </a:lnTo>
                <a:lnTo>
                  <a:pt x="1195277" y="28955"/>
                </a:lnTo>
                <a:lnTo>
                  <a:pt x="1189736" y="27812"/>
                </a:lnTo>
                <a:lnTo>
                  <a:pt x="1133729" y="18287"/>
                </a:lnTo>
                <a:lnTo>
                  <a:pt x="1077976" y="11049"/>
                </a:lnTo>
                <a:lnTo>
                  <a:pt x="1020699" y="5587"/>
                </a:lnTo>
                <a:lnTo>
                  <a:pt x="962279" y="2032"/>
                </a:lnTo>
                <a:lnTo>
                  <a:pt x="903605" y="253"/>
                </a:lnTo>
                <a:lnTo>
                  <a:pt x="844804" y="0"/>
                </a:lnTo>
                <a:close/>
                <a:moveTo>
                  <a:pt x="48641" y="295910"/>
                </a:moveTo>
                <a:moveTo>
                  <a:pt x="75184" y="264667"/>
                </a:moveTo>
                <a:lnTo>
                  <a:pt x="74930" y="264922"/>
                </a:lnTo>
                <a:lnTo>
                  <a:pt x="75184" y="264667"/>
                </a:lnTo>
                <a:close/>
                <a:moveTo>
                  <a:pt x="1660721" y="219154"/>
                </a:moveTo>
                <a:lnTo>
                  <a:pt x="1638048" y="237384"/>
                </a:lnTo>
                <a:lnTo>
                  <a:pt x="1648714" y="248792"/>
                </a:lnTo>
                <a:lnTo>
                  <a:pt x="1669923" y="228980"/>
                </a:lnTo>
                <a:lnTo>
                  <a:pt x="1660721" y="219154"/>
                </a:lnTo>
                <a:close/>
                <a:moveTo>
                  <a:pt x="1706626" y="182245"/>
                </a:moveTo>
                <a:lnTo>
                  <a:pt x="1660721" y="219154"/>
                </a:lnTo>
                <a:lnTo>
                  <a:pt x="1669923" y="228980"/>
                </a:lnTo>
                <a:lnTo>
                  <a:pt x="1648714" y="248792"/>
                </a:lnTo>
                <a:lnTo>
                  <a:pt x="1721046" y="248792"/>
                </a:lnTo>
                <a:lnTo>
                  <a:pt x="1706626" y="182245"/>
                </a:lnTo>
                <a:close/>
                <a:moveTo>
                  <a:pt x="1628779" y="227470"/>
                </a:moveTo>
                <a:lnTo>
                  <a:pt x="1638048" y="237384"/>
                </a:lnTo>
                <a:lnTo>
                  <a:pt x="1649290" y="228346"/>
                </a:lnTo>
                <a:lnTo>
                  <a:pt x="1629791" y="228346"/>
                </a:lnTo>
                <a:lnTo>
                  <a:pt x="1628779" y="227470"/>
                </a:lnTo>
                <a:close/>
                <a:moveTo>
                  <a:pt x="102616" y="234314"/>
                </a:moveTo>
                <a:lnTo>
                  <a:pt x="102108" y="234696"/>
                </a:lnTo>
                <a:lnTo>
                  <a:pt x="102271" y="234696"/>
                </a:lnTo>
                <a:lnTo>
                  <a:pt x="102616" y="234314"/>
                </a:lnTo>
                <a:close/>
                <a:moveTo>
                  <a:pt x="1628648" y="227329"/>
                </a:moveTo>
                <a:lnTo>
                  <a:pt x="1628779" y="227470"/>
                </a:lnTo>
                <a:lnTo>
                  <a:pt x="1629791" y="228346"/>
                </a:lnTo>
                <a:lnTo>
                  <a:pt x="1628648" y="227329"/>
                </a:lnTo>
                <a:close/>
                <a:moveTo>
                  <a:pt x="1650553" y="227329"/>
                </a:moveTo>
                <a:lnTo>
                  <a:pt x="1628648" y="227329"/>
                </a:lnTo>
                <a:lnTo>
                  <a:pt x="1629791" y="228346"/>
                </a:lnTo>
                <a:lnTo>
                  <a:pt x="1649290" y="228346"/>
                </a:lnTo>
                <a:lnTo>
                  <a:pt x="1650553" y="227329"/>
                </a:lnTo>
                <a:close/>
                <a:moveTo>
                  <a:pt x="1658625" y="216915"/>
                </a:moveTo>
                <a:lnTo>
                  <a:pt x="1616583" y="216915"/>
                </a:lnTo>
                <a:lnTo>
                  <a:pt x="1628779" y="227470"/>
                </a:lnTo>
                <a:lnTo>
                  <a:pt x="1628648" y="227329"/>
                </a:lnTo>
                <a:lnTo>
                  <a:pt x="1650553" y="227329"/>
                </a:lnTo>
                <a:lnTo>
                  <a:pt x="1660721" y="219154"/>
                </a:lnTo>
                <a:lnTo>
                  <a:pt x="1658625" y="216915"/>
                </a:lnTo>
                <a:close/>
                <a:moveTo>
                  <a:pt x="1602994" y="206375"/>
                </a:moveTo>
                <a:lnTo>
                  <a:pt x="1617091" y="217424"/>
                </a:lnTo>
                <a:lnTo>
                  <a:pt x="1616583" y="216915"/>
                </a:lnTo>
                <a:lnTo>
                  <a:pt x="1658625" y="216915"/>
                </a:lnTo>
                <a:lnTo>
                  <a:pt x="1649349" y="207010"/>
                </a:lnTo>
                <a:lnTo>
                  <a:pt x="1648908" y="206628"/>
                </a:lnTo>
                <a:lnTo>
                  <a:pt x="1603502" y="206628"/>
                </a:lnTo>
                <a:lnTo>
                  <a:pt x="1602994" y="206375"/>
                </a:lnTo>
                <a:close/>
                <a:moveTo>
                  <a:pt x="1556131" y="175895"/>
                </a:moveTo>
                <a:lnTo>
                  <a:pt x="1573402" y="186054"/>
                </a:lnTo>
                <a:lnTo>
                  <a:pt x="1589024" y="196214"/>
                </a:lnTo>
                <a:lnTo>
                  <a:pt x="1603502" y="206628"/>
                </a:lnTo>
                <a:lnTo>
                  <a:pt x="1648908" y="206628"/>
                </a:lnTo>
                <a:lnTo>
                  <a:pt x="1635252" y="194817"/>
                </a:lnTo>
                <a:lnTo>
                  <a:pt x="1620647" y="183387"/>
                </a:lnTo>
                <a:lnTo>
                  <a:pt x="1610642" y="176149"/>
                </a:lnTo>
                <a:lnTo>
                  <a:pt x="1556766" y="176149"/>
                </a:lnTo>
                <a:lnTo>
                  <a:pt x="1556131" y="175895"/>
                </a:lnTo>
                <a:close/>
                <a:moveTo>
                  <a:pt x="131318" y="205359"/>
                </a:moveTo>
                <a:lnTo>
                  <a:pt x="130810" y="205739"/>
                </a:lnTo>
                <a:lnTo>
                  <a:pt x="130938" y="205739"/>
                </a:lnTo>
                <a:lnTo>
                  <a:pt x="131318" y="205359"/>
                </a:lnTo>
                <a:close/>
                <a:moveTo>
                  <a:pt x="1588389" y="195834"/>
                </a:moveTo>
                <a:lnTo>
                  <a:pt x="1588922" y="196214"/>
                </a:lnTo>
                <a:lnTo>
                  <a:pt x="1588389" y="195834"/>
                </a:lnTo>
                <a:close/>
                <a:moveTo>
                  <a:pt x="146114" y="191642"/>
                </a:moveTo>
                <a:lnTo>
                  <a:pt x="145669" y="192024"/>
                </a:lnTo>
                <a:lnTo>
                  <a:pt x="146114" y="191642"/>
                </a:lnTo>
                <a:close/>
                <a:moveTo>
                  <a:pt x="1572895" y="185800"/>
                </a:moveTo>
                <a:lnTo>
                  <a:pt x="1573288" y="186054"/>
                </a:lnTo>
                <a:lnTo>
                  <a:pt x="1572895" y="185800"/>
                </a:lnTo>
                <a:close/>
                <a:moveTo>
                  <a:pt x="161544" y="178435"/>
                </a:moveTo>
                <a:lnTo>
                  <a:pt x="161036" y="178688"/>
                </a:lnTo>
                <a:lnTo>
                  <a:pt x="161247" y="178688"/>
                </a:lnTo>
                <a:lnTo>
                  <a:pt x="161544" y="178435"/>
                </a:lnTo>
                <a:close/>
                <a:moveTo>
                  <a:pt x="1596218" y="166370"/>
                </a:moveTo>
                <a:lnTo>
                  <a:pt x="1538351" y="166370"/>
                </a:lnTo>
                <a:lnTo>
                  <a:pt x="1538859" y="166624"/>
                </a:lnTo>
                <a:lnTo>
                  <a:pt x="1556766" y="176149"/>
                </a:lnTo>
                <a:lnTo>
                  <a:pt x="1610642" y="176149"/>
                </a:lnTo>
                <a:lnTo>
                  <a:pt x="1605026" y="172085"/>
                </a:lnTo>
                <a:lnTo>
                  <a:pt x="1596218" y="166370"/>
                </a:lnTo>
                <a:close/>
                <a:moveTo>
                  <a:pt x="1538499" y="166448"/>
                </a:moveTo>
                <a:lnTo>
                  <a:pt x="1538829" y="166624"/>
                </a:lnTo>
                <a:lnTo>
                  <a:pt x="1538499" y="166448"/>
                </a:lnTo>
                <a:close/>
                <a:moveTo>
                  <a:pt x="1581105" y="156972"/>
                </a:moveTo>
                <a:lnTo>
                  <a:pt x="1519047" y="156972"/>
                </a:lnTo>
                <a:lnTo>
                  <a:pt x="1538499" y="166448"/>
                </a:lnTo>
                <a:lnTo>
                  <a:pt x="1538351" y="166370"/>
                </a:lnTo>
                <a:lnTo>
                  <a:pt x="1596218" y="166370"/>
                </a:lnTo>
                <a:lnTo>
                  <a:pt x="1588389" y="161289"/>
                </a:lnTo>
                <a:lnTo>
                  <a:pt x="1581105" y="156972"/>
                </a:lnTo>
                <a:close/>
                <a:moveTo>
                  <a:pt x="177419" y="165735"/>
                </a:moveTo>
                <a:lnTo>
                  <a:pt x="177038" y="165988"/>
                </a:lnTo>
                <a:lnTo>
                  <a:pt x="177419" y="165735"/>
                </a:lnTo>
                <a:close/>
                <a:moveTo>
                  <a:pt x="1547284" y="138557"/>
                </a:moveTo>
                <a:lnTo>
                  <a:pt x="1476248" y="138557"/>
                </a:lnTo>
                <a:lnTo>
                  <a:pt x="1498727" y="147954"/>
                </a:lnTo>
                <a:lnTo>
                  <a:pt x="1519427" y="157225"/>
                </a:lnTo>
                <a:lnTo>
                  <a:pt x="1519047" y="156972"/>
                </a:lnTo>
                <a:lnTo>
                  <a:pt x="1581105" y="156972"/>
                </a:lnTo>
                <a:lnTo>
                  <a:pt x="1570609" y="150749"/>
                </a:lnTo>
                <a:lnTo>
                  <a:pt x="1551686" y="140715"/>
                </a:lnTo>
                <a:lnTo>
                  <a:pt x="1547284" y="138557"/>
                </a:lnTo>
                <a:close/>
                <a:moveTo>
                  <a:pt x="194117" y="153415"/>
                </a:moveTo>
                <a:lnTo>
                  <a:pt x="193548" y="153797"/>
                </a:lnTo>
                <a:lnTo>
                  <a:pt x="194117" y="153415"/>
                </a:lnTo>
                <a:close/>
                <a:moveTo>
                  <a:pt x="1498346" y="147827"/>
                </a:moveTo>
                <a:lnTo>
                  <a:pt x="1498630" y="147954"/>
                </a:lnTo>
                <a:lnTo>
                  <a:pt x="1498346" y="147827"/>
                </a:lnTo>
                <a:close/>
                <a:moveTo>
                  <a:pt x="211325" y="141986"/>
                </a:moveTo>
                <a:lnTo>
                  <a:pt x="210693" y="142366"/>
                </a:lnTo>
                <a:lnTo>
                  <a:pt x="211325" y="141986"/>
                </a:lnTo>
                <a:close/>
                <a:moveTo>
                  <a:pt x="1528902" y="129666"/>
                </a:moveTo>
                <a:lnTo>
                  <a:pt x="1452880" y="129666"/>
                </a:lnTo>
                <a:lnTo>
                  <a:pt x="1476502" y="138684"/>
                </a:lnTo>
                <a:lnTo>
                  <a:pt x="1476248" y="138557"/>
                </a:lnTo>
                <a:lnTo>
                  <a:pt x="1547284" y="138557"/>
                </a:lnTo>
                <a:lnTo>
                  <a:pt x="1531493" y="130810"/>
                </a:lnTo>
                <a:lnTo>
                  <a:pt x="1528902" y="129666"/>
                </a:lnTo>
                <a:close/>
                <a:moveTo>
                  <a:pt x="229235" y="131190"/>
                </a:moveTo>
                <a:lnTo>
                  <a:pt x="228726" y="131445"/>
                </a:lnTo>
                <a:lnTo>
                  <a:pt x="229235" y="131190"/>
                </a:lnTo>
                <a:close/>
                <a:moveTo>
                  <a:pt x="1508690" y="120776"/>
                </a:moveTo>
                <a:lnTo>
                  <a:pt x="1428623" y="120776"/>
                </a:lnTo>
                <a:lnTo>
                  <a:pt x="1453134" y="129794"/>
                </a:lnTo>
                <a:lnTo>
                  <a:pt x="1452880" y="129666"/>
                </a:lnTo>
                <a:lnTo>
                  <a:pt x="1528902" y="129666"/>
                </a:lnTo>
                <a:lnTo>
                  <a:pt x="1509902" y="121285"/>
                </a:lnTo>
                <a:lnTo>
                  <a:pt x="1508690" y="120776"/>
                </a:lnTo>
                <a:close/>
                <a:moveTo>
                  <a:pt x="248031" y="121030"/>
                </a:moveTo>
                <a:lnTo>
                  <a:pt x="247396" y="121285"/>
                </a:lnTo>
                <a:lnTo>
                  <a:pt x="247560" y="121285"/>
                </a:lnTo>
                <a:lnTo>
                  <a:pt x="248031" y="121030"/>
                </a:lnTo>
                <a:close/>
                <a:moveTo>
                  <a:pt x="1488382" y="112267"/>
                </a:moveTo>
                <a:lnTo>
                  <a:pt x="1403350" y="112267"/>
                </a:lnTo>
                <a:lnTo>
                  <a:pt x="1428877" y="120903"/>
                </a:lnTo>
                <a:lnTo>
                  <a:pt x="1428623" y="120776"/>
                </a:lnTo>
                <a:lnTo>
                  <a:pt x="1508690" y="120776"/>
                </a:lnTo>
                <a:lnTo>
                  <a:pt x="1488382" y="112267"/>
                </a:lnTo>
                <a:close/>
                <a:moveTo>
                  <a:pt x="1444680" y="95885"/>
                </a:moveTo>
                <a:lnTo>
                  <a:pt x="1350645" y="95885"/>
                </a:lnTo>
                <a:lnTo>
                  <a:pt x="1377569" y="104012"/>
                </a:lnTo>
                <a:lnTo>
                  <a:pt x="1377315" y="104012"/>
                </a:lnTo>
                <a:lnTo>
                  <a:pt x="1403604" y="112395"/>
                </a:lnTo>
                <a:lnTo>
                  <a:pt x="1403350" y="112267"/>
                </a:lnTo>
                <a:lnTo>
                  <a:pt x="1488382" y="112267"/>
                </a:lnTo>
                <a:lnTo>
                  <a:pt x="1487170" y="111760"/>
                </a:lnTo>
                <a:lnTo>
                  <a:pt x="1463167" y="102615"/>
                </a:lnTo>
                <a:lnTo>
                  <a:pt x="1444680" y="95885"/>
                </a:lnTo>
                <a:close/>
                <a:moveTo>
                  <a:pt x="267589" y="111633"/>
                </a:moveTo>
                <a:lnTo>
                  <a:pt x="266954" y="111887"/>
                </a:lnTo>
                <a:lnTo>
                  <a:pt x="267589" y="111633"/>
                </a:lnTo>
                <a:close/>
                <a:moveTo>
                  <a:pt x="288290" y="103124"/>
                </a:moveTo>
                <a:lnTo>
                  <a:pt x="287782" y="103250"/>
                </a:lnTo>
                <a:lnTo>
                  <a:pt x="287980" y="103250"/>
                </a:lnTo>
                <a:lnTo>
                  <a:pt x="288290" y="103124"/>
                </a:lnTo>
                <a:close/>
                <a:moveTo>
                  <a:pt x="1400609" y="81025"/>
                </a:moveTo>
                <a:lnTo>
                  <a:pt x="1295781" y="81025"/>
                </a:lnTo>
                <a:lnTo>
                  <a:pt x="1351026" y="96012"/>
                </a:lnTo>
                <a:lnTo>
                  <a:pt x="1350645" y="95885"/>
                </a:lnTo>
                <a:lnTo>
                  <a:pt x="1444680" y="95885"/>
                </a:lnTo>
                <a:lnTo>
                  <a:pt x="1438402" y="93599"/>
                </a:lnTo>
                <a:lnTo>
                  <a:pt x="1412494" y="84836"/>
                </a:lnTo>
                <a:lnTo>
                  <a:pt x="1400609" y="81025"/>
                </a:lnTo>
                <a:close/>
                <a:moveTo>
                  <a:pt x="310007" y="95123"/>
                </a:moveTo>
                <a:lnTo>
                  <a:pt x="309372" y="95250"/>
                </a:lnTo>
                <a:lnTo>
                  <a:pt x="309659" y="95250"/>
                </a:lnTo>
                <a:lnTo>
                  <a:pt x="310007" y="95123"/>
                </a:lnTo>
                <a:close/>
                <a:moveTo>
                  <a:pt x="332676" y="87884"/>
                </a:moveTo>
                <a:lnTo>
                  <a:pt x="332232" y="88011"/>
                </a:lnTo>
                <a:lnTo>
                  <a:pt x="332676" y="87884"/>
                </a:lnTo>
                <a:close/>
                <a:moveTo>
                  <a:pt x="356235" y="81152"/>
                </a:moveTo>
                <a:lnTo>
                  <a:pt x="355726" y="81279"/>
                </a:lnTo>
                <a:lnTo>
                  <a:pt x="356235" y="81152"/>
                </a:lnTo>
                <a:close/>
                <a:moveTo>
                  <a:pt x="1356918" y="67690"/>
                </a:moveTo>
                <a:lnTo>
                  <a:pt x="1239901" y="67690"/>
                </a:lnTo>
                <a:lnTo>
                  <a:pt x="1296162" y="81152"/>
                </a:lnTo>
                <a:lnTo>
                  <a:pt x="1295781" y="81025"/>
                </a:lnTo>
                <a:lnTo>
                  <a:pt x="1400609" y="81025"/>
                </a:lnTo>
                <a:lnTo>
                  <a:pt x="1385951" y="76326"/>
                </a:lnTo>
                <a:lnTo>
                  <a:pt x="1358773" y="68199"/>
                </a:lnTo>
                <a:lnTo>
                  <a:pt x="1356918" y="67690"/>
                </a:lnTo>
                <a:close/>
                <a:moveTo>
                  <a:pt x="380818" y="75057"/>
                </a:moveTo>
                <a:lnTo>
                  <a:pt x="380619" y="75057"/>
                </a:lnTo>
                <a:lnTo>
                  <a:pt x="380238" y="75184"/>
                </a:lnTo>
                <a:lnTo>
                  <a:pt x="380818" y="75057"/>
                </a:lnTo>
                <a:close/>
                <a:moveTo>
                  <a:pt x="1221751" y="34416"/>
                </a:moveTo>
                <a:lnTo>
                  <a:pt x="1018286" y="34416"/>
                </a:lnTo>
                <a:lnTo>
                  <a:pt x="1075055" y="39750"/>
                </a:lnTo>
                <a:lnTo>
                  <a:pt x="1074420" y="39750"/>
                </a:lnTo>
                <a:lnTo>
                  <a:pt x="1129792" y="46989"/>
                </a:lnTo>
                <a:lnTo>
                  <a:pt x="1129411" y="46989"/>
                </a:lnTo>
                <a:lnTo>
                  <a:pt x="1156843" y="51308"/>
                </a:lnTo>
                <a:lnTo>
                  <a:pt x="1156589" y="51308"/>
                </a:lnTo>
                <a:lnTo>
                  <a:pt x="1184402" y="56261"/>
                </a:lnTo>
                <a:lnTo>
                  <a:pt x="1184021" y="56261"/>
                </a:lnTo>
                <a:lnTo>
                  <a:pt x="1240282" y="67817"/>
                </a:lnTo>
                <a:lnTo>
                  <a:pt x="1239901" y="67690"/>
                </a:lnTo>
                <a:lnTo>
                  <a:pt x="1356918" y="67690"/>
                </a:lnTo>
                <a:lnTo>
                  <a:pt x="1303147" y="52959"/>
                </a:lnTo>
                <a:lnTo>
                  <a:pt x="1246377" y="39497"/>
                </a:lnTo>
                <a:lnTo>
                  <a:pt x="1221751" y="34416"/>
                </a:lnTo>
                <a:close/>
                <a:moveTo>
                  <a:pt x="458187" y="59944"/>
                </a:moveTo>
                <a:lnTo>
                  <a:pt x="457708" y="59944"/>
                </a:lnTo>
                <a:lnTo>
                  <a:pt x="457326" y="60071"/>
                </a:lnTo>
                <a:lnTo>
                  <a:pt x="458187" y="59944"/>
                </a:lnTo>
                <a:close/>
                <a:moveTo>
                  <a:pt x="512255" y="52070"/>
                </a:moveTo>
                <a:lnTo>
                  <a:pt x="511556" y="52070"/>
                </a:lnTo>
                <a:lnTo>
                  <a:pt x="511175" y="52197"/>
                </a:lnTo>
                <a:lnTo>
                  <a:pt x="512255" y="52070"/>
                </a:lnTo>
                <a:close/>
                <a:moveTo>
                  <a:pt x="1195277" y="28955"/>
                </a:moveTo>
                <a:lnTo>
                  <a:pt x="845116" y="28957"/>
                </a:lnTo>
                <a:lnTo>
                  <a:pt x="903224" y="29210"/>
                </a:lnTo>
                <a:lnTo>
                  <a:pt x="902843" y="29210"/>
                </a:lnTo>
                <a:lnTo>
                  <a:pt x="961263" y="30987"/>
                </a:lnTo>
                <a:lnTo>
                  <a:pt x="960755" y="30987"/>
                </a:lnTo>
                <a:lnTo>
                  <a:pt x="1018667" y="34544"/>
                </a:lnTo>
                <a:lnTo>
                  <a:pt x="1018286" y="34416"/>
                </a:lnTo>
                <a:lnTo>
                  <a:pt x="1221751" y="34416"/>
                </a:lnTo>
                <a:lnTo>
                  <a:pt x="1195277" y="2895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8"/>
          <p:cNvSpPr/>
          <p:nvPr/>
        </p:nvSpPr>
        <p:spPr>
          <a:xfrm>
            <a:off x="9066240" y="2324160"/>
            <a:ext cx="804960" cy="332640"/>
          </a:xfrm>
          <a:prstGeom prst="rect">
            <a:avLst/>
          </a:prstGeom>
          <a:solidFill>
            <a:srgbClr val="fff1c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/>
          <a:p>
            <a:pPr marL="9468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A(100)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4" name="CustomShape 9"/>
          <p:cNvSpPr/>
          <p:nvPr/>
        </p:nvSpPr>
        <p:spPr>
          <a:xfrm>
            <a:off x="10861560" y="2324160"/>
            <a:ext cx="802800" cy="332640"/>
          </a:xfrm>
          <a:prstGeom prst="rect">
            <a:avLst/>
          </a:prstGeom>
          <a:solidFill>
            <a:srgbClr val="fff1c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960" bIns="0"/>
          <a:p>
            <a:pPr marL="9648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B(100)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5" name="CustomShape 10"/>
          <p:cNvSpPr/>
          <p:nvPr/>
        </p:nvSpPr>
        <p:spPr>
          <a:xfrm>
            <a:off x="9786240" y="1043280"/>
            <a:ext cx="110772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indent="720"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r>
              <a:rPr b="1" lang="en-GB" sz="1800" spc="-7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10</a:t>
            </a:r>
            <a:r>
              <a:rPr b="1" lang="en-GB" sz="18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руб.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6" name="CustomShape 11"/>
          <p:cNvSpPr/>
          <p:nvPr/>
        </p:nvSpPr>
        <p:spPr>
          <a:xfrm>
            <a:off x="9567000" y="2743920"/>
            <a:ext cx="1740960" cy="340560"/>
          </a:xfrm>
          <a:custGeom>
            <a:avLst/>
            <a:gdLst/>
            <a:ahLst/>
            <a:rect l="l" t="t" r="r" b="b"/>
            <a:pathLst>
              <a:path w="1741170" h="340994">
                <a:moveTo>
                  <a:pt x="102831" y="103130"/>
                </a:moveTo>
                <a:lnTo>
                  <a:pt x="80196" y="121330"/>
                </a:lnTo>
                <a:lnTo>
                  <a:pt x="91694" y="133603"/>
                </a:lnTo>
                <a:lnTo>
                  <a:pt x="105664" y="145668"/>
                </a:lnTo>
                <a:lnTo>
                  <a:pt x="152526" y="179324"/>
                </a:lnTo>
                <a:lnTo>
                  <a:pt x="189230" y="199898"/>
                </a:lnTo>
                <a:lnTo>
                  <a:pt x="231013" y="219328"/>
                </a:lnTo>
                <a:lnTo>
                  <a:pt x="277875" y="237998"/>
                </a:lnTo>
                <a:lnTo>
                  <a:pt x="328422" y="255777"/>
                </a:lnTo>
                <a:lnTo>
                  <a:pt x="382270" y="272288"/>
                </a:lnTo>
                <a:lnTo>
                  <a:pt x="437896" y="287527"/>
                </a:lnTo>
                <a:lnTo>
                  <a:pt x="494665" y="301116"/>
                </a:lnTo>
                <a:lnTo>
                  <a:pt x="551180" y="312674"/>
                </a:lnTo>
                <a:lnTo>
                  <a:pt x="607187" y="322325"/>
                </a:lnTo>
                <a:lnTo>
                  <a:pt x="662940" y="329564"/>
                </a:lnTo>
                <a:lnTo>
                  <a:pt x="720344" y="334899"/>
                </a:lnTo>
                <a:lnTo>
                  <a:pt x="778637" y="338454"/>
                </a:lnTo>
                <a:lnTo>
                  <a:pt x="837438" y="340360"/>
                </a:lnTo>
                <a:lnTo>
                  <a:pt x="896239" y="340613"/>
                </a:lnTo>
                <a:lnTo>
                  <a:pt x="954532" y="339471"/>
                </a:lnTo>
                <a:lnTo>
                  <a:pt x="1011555" y="337058"/>
                </a:lnTo>
                <a:lnTo>
                  <a:pt x="1067181" y="333375"/>
                </a:lnTo>
                <a:lnTo>
                  <a:pt x="1122299" y="328929"/>
                </a:lnTo>
                <a:lnTo>
                  <a:pt x="1177925" y="323723"/>
                </a:lnTo>
                <a:lnTo>
                  <a:pt x="1233424" y="317118"/>
                </a:lnTo>
                <a:lnTo>
                  <a:pt x="1271298" y="311658"/>
                </a:lnTo>
                <a:lnTo>
                  <a:pt x="895858" y="311658"/>
                </a:lnTo>
                <a:lnTo>
                  <a:pt x="838200" y="311403"/>
                </a:lnTo>
                <a:lnTo>
                  <a:pt x="779780" y="309625"/>
                </a:lnTo>
                <a:lnTo>
                  <a:pt x="780161" y="309625"/>
                </a:lnTo>
                <a:lnTo>
                  <a:pt x="722249" y="306070"/>
                </a:lnTo>
                <a:lnTo>
                  <a:pt x="722757" y="306070"/>
                </a:lnTo>
                <a:lnTo>
                  <a:pt x="667215" y="300863"/>
                </a:lnTo>
                <a:lnTo>
                  <a:pt x="666496" y="300863"/>
                </a:lnTo>
                <a:lnTo>
                  <a:pt x="611124" y="293624"/>
                </a:lnTo>
                <a:lnTo>
                  <a:pt x="611505" y="293624"/>
                </a:lnTo>
                <a:lnTo>
                  <a:pt x="584073" y="289305"/>
                </a:lnTo>
                <a:lnTo>
                  <a:pt x="584326" y="289305"/>
                </a:lnTo>
                <a:lnTo>
                  <a:pt x="557209" y="284352"/>
                </a:lnTo>
                <a:lnTo>
                  <a:pt x="556895" y="284352"/>
                </a:lnTo>
                <a:lnTo>
                  <a:pt x="501252" y="272923"/>
                </a:lnTo>
                <a:lnTo>
                  <a:pt x="445411" y="259587"/>
                </a:lnTo>
                <a:lnTo>
                  <a:pt x="445262" y="259587"/>
                </a:lnTo>
                <a:lnTo>
                  <a:pt x="390017" y="244475"/>
                </a:lnTo>
                <a:lnTo>
                  <a:pt x="390398" y="244475"/>
                </a:lnTo>
                <a:lnTo>
                  <a:pt x="363776" y="236600"/>
                </a:lnTo>
                <a:lnTo>
                  <a:pt x="337837" y="228346"/>
                </a:lnTo>
                <a:lnTo>
                  <a:pt x="337693" y="228346"/>
                </a:lnTo>
                <a:lnTo>
                  <a:pt x="312166" y="219710"/>
                </a:lnTo>
                <a:lnTo>
                  <a:pt x="312420" y="219710"/>
                </a:lnTo>
                <a:lnTo>
                  <a:pt x="288259" y="210947"/>
                </a:lnTo>
                <a:lnTo>
                  <a:pt x="288036" y="210947"/>
                </a:lnTo>
                <a:lnTo>
                  <a:pt x="264414" y="201802"/>
                </a:lnTo>
                <a:lnTo>
                  <a:pt x="242316" y="192659"/>
                </a:lnTo>
                <a:lnTo>
                  <a:pt x="221488" y="183387"/>
                </a:lnTo>
                <a:lnTo>
                  <a:pt x="221731" y="183387"/>
                </a:lnTo>
                <a:lnTo>
                  <a:pt x="202184" y="173989"/>
                </a:lnTo>
                <a:lnTo>
                  <a:pt x="184985" y="164718"/>
                </a:lnTo>
                <a:lnTo>
                  <a:pt x="184785" y="164718"/>
                </a:lnTo>
                <a:lnTo>
                  <a:pt x="167640" y="154559"/>
                </a:lnTo>
                <a:lnTo>
                  <a:pt x="152609" y="144779"/>
                </a:lnTo>
                <a:lnTo>
                  <a:pt x="137541" y="133858"/>
                </a:lnTo>
                <a:lnTo>
                  <a:pt x="124471" y="123571"/>
                </a:lnTo>
                <a:lnTo>
                  <a:pt x="124333" y="123571"/>
                </a:lnTo>
                <a:lnTo>
                  <a:pt x="112445" y="113284"/>
                </a:lnTo>
                <a:lnTo>
                  <a:pt x="112268" y="113284"/>
                </a:lnTo>
                <a:lnTo>
                  <a:pt x="111125" y="112140"/>
                </a:lnTo>
                <a:lnTo>
                  <a:pt x="102831" y="103130"/>
                </a:lnTo>
                <a:close/>
                <a:moveTo>
                  <a:pt x="895926" y="311656"/>
                </a:moveTo>
                <a:lnTo>
                  <a:pt x="896239" y="311658"/>
                </a:lnTo>
                <a:lnTo>
                  <a:pt x="895926" y="311656"/>
                </a:lnTo>
                <a:close/>
                <a:moveTo>
                  <a:pt x="1283716" y="280542"/>
                </a:moveTo>
                <a:lnTo>
                  <a:pt x="1229360" y="288416"/>
                </a:lnTo>
                <a:lnTo>
                  <a:pt x="1229741" y="288416"/>
                </a:lnTo>
                <a:lnTo>
                  <a:pt x="1174623" y="294893"/>
                </a:lnTo>
                <a:lnTo>
                  <a:pt x="1175004" y="294893"/>
                </a:lnTo>
                <a:lnTo>
                  <a:pt x="1119632" y="300100"/>
                </a:lnTo>
                <a:lnTo>
                  <a:pt x="1064895" y="304546"/>
                </a:lnTo>
                <a:lnTo>
                  <a:pt x="1065149" y="304546"/>
                </a:lnTo>
                <a:lnTo>
                  <a:pt x="1009904" y="308101"/>
                </a:lnTo>
                <a:lnTo>
                  <a:pt x="1010158" y="308101"/>
                </a:lnTo>
                <a:lnTo>
                  <a:pt x="953389" y="310514"/>
                </a:lnTo>
                <a:lnTo>
                  <a:pt x="953770" y="310514"/>
                </a:lnTo>
                <a:lnTo>
                  <a:pt x="895926" y="311656"/>
                </a:lnTo>
                <a:lnTo>
                  <a:pt x="1271308" y="311656"/>
                </a:lnTo>
                <a:lnTo>
                  <a:pt x="1314958" y="304546"/>
                </a:lnTo>
                <a:lnTo>
                  <a:pt x="1367155" y="293624"/>
                </a:lnTo>
                <a:lnTo>
                  <a:pt x="1416031" y="280670"/>
                </a:lnTo>
                <a:lnTo>
                  <a:pt x="1283335" y="280670"/>
                </a:lnTo>
                <a:lnTo>
                  <a:pt x="1283716" y="280542"/>
                </a:lnTo>
                <a:close/>
                <a:moveTo>
                  <a:pt x="665861" y="300736"/>
                </a:moveTo>
                <a:lnTo>
                  <a:pt x="666496" y="300863"/>
                </a:lnTo>
                <a:lnTo>
                  <a:pt x="667215" y="300863"/>
                </a:lnTo>
                <a:lnTo>
                  <a:pt x="665861" y="300736"/>
                </a:lnTo>
                <a:close/>
                <a:moveTo>
                  <a:pt x="556514" y="284225"/>
                </a:moveTo>
                <a:lnTo>
                  <a:pt x="556895" y="284352"/>
                </a:lnTo>
                <a:lnTo>
                  <a:pt x="557209" y="284352"/>
                </a:lnTo>
                <a:lnTo>
                  <a:pt x="556514" y="284225"/>
                </a:lnTo>
                <a:close/>
                <a:moveTo>
                  <a:pt x="1460734" y="265429"/>
                </a:moveTo>
                <a:lnTo>
                  <a:pt x="1360805" y="265429"/>
                </a:lnTo>
                <a:lnTo>
                  <a:pt x="1360297" y="265557"/>
                </a:lnTo>
                <a:lnTo>
                  <a:pt x="1335278" y="271017"/>
                </a:lnTo>
                <a:lnTo>
                  <a:pt x="1335532" y="271017"/>
                </a:lnTo>
                <a:lnTo>
                  <a:pt x="1309497" y="276098"/>
                </a:lnTo>
                <a:lnTo>
                  <a:pt x="1309878" y="276098"/>
                </a:lnTo>
                <a:lnTo>
                  <a:pt x="1283335" y="280670"/>
                </a:lnTo>
                <a:lnTo>
                  <a:pt x="1416031" y="280670"/>
                </a:lnTo>
                <a:lnTo>
                  <a:pt x="1416939" y="280415"/>
                </a:lnTo>
                <a:lnTo>
                  <a:pt x="1440688" y="272668"/>
                </a:lnTo>
                <a:lnTo>
                  <a:pt x="1460734" y="265429"/>
                </a:lnTo>
                <a:close/>
                <a:moveTo>
                  <a:pt x="500634" y="272796"/>
                </a:moveTo>
                <a:lnTo>
                  <a:pt x="501142" y="272923"/>
                </a:lnTo>
                <a:lnTo>
                  <a:pt x="500634" y="272796"/>
                </a:lnTo>
                <a:close/>
                <a:moveTo>
                  <a:pt x="1360733" y="265445"/>
                </a:moveTo>
                <a:lnTo>
                  <a:pt x="1360224" y="265557"/>
                </a:lnTo>
                <a:lnTo>
                  <a:pt x="1360733" y="265445"/>
                </a:lnTo>
                <a:close/>
                <a:moveTo>
                  <a:pt x="1490824" y="252602"/>
                </a:moveTo>
                <a:lnTo>
                  <a:pt x="1408811" y="252602"/>
                </a:lnTo>
                <a:lnTo>
                  <a:pt x="1384808" y="259334"/>
                </a:lnTo>
                <a:lnTo>
                  <a:pt x="1360733" y="265445"/>
                </a:lnTo>
                <a:lnTo>
                  <a:pt x="1460734" y="265429"/>
                </a:lnTo>
                <a:lnTo>
                  <a:pt x="1463548" y="264413"/>
                </a:lnTo>
                <a:lnTo>
                  <a:pt x="1485519" y="255142"/>
                </a:lnTo>
                <a:lnTo>
                  <a:pt x="1490824" y="252602"/>
                </a:lnTo>
                <a:close/>
                <a:moveTo>
                  <a:pt x="444881" y="259461"/>
                </a:moveTo>
                <a:lnTo>
                  <a:pt x="445262" y="259587"/>
                </a:lnTo>
                <a:lnTo>
                  <a:pt x="445411" y="259587"/>
                </a:lnTo>
                <a:lnTo>
                  <a:pt x="444881" y="259461"/>
                </a:lnTo>
                <a:close/>
                <a:moveTo>
                  <a:pt x="1385189" y="259207"/>
                </a:moveTo>
                <a:lnTo>
                  <a:pt x="1384691" y="259334"/>
                </a:lnTo>
                <a:lnTo>
                  <a:pt x="1385189" y="259207"/>
                </a:lnTo>
                <a:close/>
                <a:moveTo>
                  <a:pt x="1506208" y="245237"/>
                </a:moveTo>
                <a:lnTo>
                  <a:pt x="1431544" y="245237"/>
                </a:lnTo>
                <a:lnTo>
                  <a:pt x="1408303" y="252729"/>
                </a:lnTo>
                <a:lnTo>
                  <a:pt x="1408811" y="252602"/>
                </a:lnTo>
                <a:lnTo>
                  <a:pt x="1490824" y="252602"/>
                </a:lnTo>
                <a:lnTo>
                  <a:pt x="1506208" y="245237"/>
                </a:lnTo>
                <a:close/>
                <a:moveTo>
                  <a:pt x="1521017" y="237236"/>
                </a:moveTo>
                <a:lnTo>
                  <a:pt x="1453388" y="237236"/>
                </a:lnTo>
                <a:lnTo>
                  <a:pt x="1431036" y="245363"/>
                </a:lnTo>
                <a:lnTo>
                  <a:pt x="1431544" y="245237"/>
                </a:lnTo>
                <a:lnTo>
                  <a:pt x="1506208" y="245237"/>
                </a:lnTo>
                <a:lnTo>
                  <a:pt x="1506474" y="245110"/>
                </a:lnTo>
                <a:lnTo>
                  <a:pt x="1521017" y="237236"/>
                </a:lnTo>
                <a:close/>
                <a:moveTo>
                  <a:pt x="1536001" y="228600"/>
                </a:moveTo>
                <a:lnTo>
                  <a:pt x="1473962" y="228600"/>
                </a:lnTo>
                <a:lnTo>
                  <a:pt x="1452626" y="237489"/>
                </a:lnTo>
                <a:lnTo>
                  <a:pt x="1453388" y="237236"/>
                </a:lnTo>
                <a:lnTo>
                  <a:pt x="1521017" y="237236"/>
                </a:lnTo>
                <a:lnTo>
                  <a:pt x="1526413" y="234314"/>
                </a:lnTo>
                <a:lnTo>
                  <a:pt x="1536001" y="228600"/>
                </a:lnTo>
                <a:close/>
                <a:moveTo>
                  <a:pt x="363347" y="236474"/>
                </a:moveTo>
                <a:lnTo>
                  <a:pt x="363728" y="236600"/>
                </a:lnTo>
                <a:lnTo>
                  <a:pt x="363347" y="236474"/>
                </a:lnTo>
                <a:close/>
                <a:moveTo>
                  <a:pt x="1551057" y="219201"/>
                </a:moveTo>
                <a:lnTo>
                  <a:pt x="1493647" y="219201"/>
                </a:lnTo>
                <a:lnTo>
                  <a:pt x="1473327" y="228853"/>
                </a:lnTo>
                <a:lnTo>
                  <a:pt x="1473962" y="228600"/>
                </a:lnTo>
                <a:lnTo>
                  <a:pt x="1536001" y="228600"/>
                </a:lnTo>
                <a:lnTo>
                  <a:pt x="1545590" y="222885"/>
                </a:lnTo>
                <a:lnTo>
                  <a:pt x="1551057" y="219201"/>
                </a:lnTo>
                <a:close/>
                <a:moveTo>
                  <a:pt x="337439" y="228218"/>
                </a:moveTo>
                <a:lnTo>
                  <a:pt x="337693" y="228346"/>
                </a:lnTo>
                <a:lnTo>
                  <a:pt x="337837" y="228346"/>
                </a:lnTo>
                <a:lnTo>
                  <a:pt x="337439" y="228218"/>
                </a:lnTo>
                <a:close/>
                <a:moveTo>
                  <a:pt x="1565960" y="209041"/>
                </a:moveTo>
                <a:lnTo>
                  <a:pt x="1512316" y="209041"/>
                </a:lnTo>
                <a:lnTo>
                  <a:pt x="1493012" y="219455"/>
                </a:lnTo>
                <a:lnTo>
                  <a:pt x="1493647" y="219201"/>
                </a:lnTo>
                <a:lnTo>
                  <a:pt x="1551057" y="219201"/>
                </a:lnTo>
                <a:lnTo>
                  <a:pt x="1563878" y="210565"/>
                </a:lnTo>
                <a:lnTo>
                  <a:pt x="1565960" y="209041"/>
                </a:lnTo>
                <a:close/>
                <a:moveTo>
                  <a:pt x="287909" y="210820"/>
                </a:moveTo>
                <a:lnTo>
                  <a:pt x="288259" y="210947"/>
                </a:lnTo>
                <a:lnTo>
                  <a:pt x="287909" y="210820"/>
                </a:lnTo>
                <a:close/>
                <a:moveTo>
                  <a:pt x="1530350" y="198120"/>
                </a:moveTo>
                <a:lnTo>
                  <a:pt x="1511808" y="209296"/>
                </a:lnTo>
                <a:lnTo>
                  <a:pt x="1512316" y="209041"/>
                </a:lnTo>
                <a:lnTo>
                  <a:pt x="1565960" y="209041"/>
                </a:lnTo>
                <a:lnTo>
                  <a:pt x="1580189" y="198627"/>
                </a:lnTo>
                <a:lnTo>
                  <a:pt x="1529715" y="198627"/>
                </a:lnTo>
                <a:lnTo>
                  <a:pt x="1530350" y="198120"/>
                </a:lnTo>
                <a:close/>
                <a:moveTo>
                  <a:pt x="264487" y="201802"/>
                </a:moveTo>
                <a:lnTo>
                  <a:pt x="264795" y="201929"/>
                </a:lnTo>
                <a:lnTo>
                  <a:pt x="264487" y="201802"/>
                </a:lnTo>
                <a:close/>
                <a:moveTo>
                  <a:pt x="1609502" y="174498"/>
                </a:moveTo>
                <a:lnTo>
                  <a:pt x="1564005" y="174498"/>
                </a:lnTo>
                <a:lnTo>
                  <a:pt x="1546987" y="187071"/>
                </a:lnTo>
                <a:lnTo>
                  <a:pt x="1529715" y="198627"/>
                </a:lnTo>
                <a:lnTo>
                  <a:pt x="1580189" y="198627"/>
                </a:lnTo>
                <a:lnTo>
                  <a:pt x="1581404" y="197738"/>
                </a:lnTo>
                <a:lnTo>
                  <a:pt x="1598168" y="184150"/>
                </a:lnTo>
                <a:lnTo>
                  <a:pt x="1609502" y="174498"/>
                </a:lnTo>
                <a:close/>
                <a:moveTo>
                  <a:pt x="242410" y="192659"/>
                </a:moveTo>
                <a:lnTo>
                  <a:pt x="242697" y="192786"/>
                </a:lnTo>
                <a:lnTo>
                  <a:pt x="242410" y="192659"/>
                </a:lnTo>
                <a:close/>
                <a:moveTo>
                  <a:pt x="1547495" y="186689"/>
                </a:moveTo>
                <a:lnTo>
                  <a:pt x="1546927" y="187071"/>
                </a:lnTo>
                <a:lnTo>
                  <a:pt x="1547495" y="186689"/>
                </a:lnTo>
                <a:close/>
                <a:moveTo>
                  <a:pt x="221731" y="183387"/>
                </a:moveTo>
                <a:lnTo>
                  <a:pt x="221488" y="183387"/>
                </a:lnTo>
                <a:lnTo>
                  <a:pt x="221996" y="183514"/>
                </a:lnTo>
                <a:lnTo>
                  <a:pt x="221731" y="183387"/>
                </a:lnTo>
                <a:close/>
                <a:moveTo>
                  <a:pt x="1623604" y="161798"/>
                </a:moveTo>
                <a:lnTo>
                  <a:pt x="1579880" y="161798"/>
                </a:lnTo>
                <a:lnTo>
                  <a:pt x="1563592" y="174802"/>
                </a:lnTo>
                <a:lnTo>
                  <a:pt x="1564005" y="174498"/>
                </a:lnTo>
                <a:lnTo>
                  <a:pt x="1609502" y="174498"/>
                </a:lnTo>
                <a:lnTo>
                  <a:pt x="1614424" y="170307"/>
                </a:lnTo>
                <a:lnTo>
                  <a:pt x="1623604" y="161798"/>
                </a:lnTo>
                <a:close/>
                <a:moveTo>
                  <a:pt x="202521" y="174152"/>
                </a:moveTo>
                <a:lnTo>
                  <a:pt x="202692" y="174243"/>
                </a:lnTo>
                <a:lnTo>
                  <a:pt x="202521" y="174152"/>
                </a:lnTo>
                <a:close/>
                <a:moveTo>
                  <a:pt x="202219" y="173989"/>
                </a:moveTo>
                <a:lnTo>
                  <a:pt x="202521" y="174152"/>
                </a:lnTo>
                <a:lnTo>
                  <a:pt x="202219" y="173989"/>
                </a:lnTo>
                <a:close/>
                <a:moveTo>
                  <a:pt x="184276" y="164337"/>
                </a:moveTo>
                <a:lnTo>
                  <a:pt x="184785" y="164718"/>
                </a:lnTo>
                <a:lnTo>
                  <a:pt x="184985" y="164718"/>
                </a:lnTo>
                <a:lnTo>
                  <a:pt x="184276" y="164337"/>
                </a:lnTo>
                <a:close/>
                <a:moveTo>
                  <a:pt x="1650947" y="134747"/>
                </a:moveTo>
                <a:lnTo>
                  <a:pt x="1610233" y="134747"/>
                </a:lnTo>
                <a:lnTo>
                  <a:pt x="1609725" y="135254"/>
                </a:lnTo>
                <a:lnTo>
                  <a:pt x="1594993" y="148843"/>
                </a:lnTo>
                <a:lnTo>
                  <a:pt x="1579499" y="162051"/>
                </a:lnTo>
                <a:lnTo>
                  <a:pt x="1579880" y="161798"/>
                </a:lnTo>
                <a:lnTo>
                  <a:pt x="1623604" y="161798"/>
                </a:lnTo>
                <a:lnTo>
                  <a:pt x="1630045" y="155828"/>
                </a:lnTo>
                <a:lnTo>
                  <a:pt x="1650947" y="134747"/>
                </a:lnTo>
                <a:close/>
                <a:moveTo>
                  <a:pt x="0" y="0"/>
                </a:moveTo>
                <a:lnTo>
                  <a:pt x="34290" y="158241"/>
                </a:lnTo>
                <a:lnTo>
                  <a:pt x="80196" y="121330"/>
                </a:lnTo>
                <a:lnTo>
                  <a:pt x="70993" y="111505"/>
                </a:lnTo>
                <a:lnTo>
                  <a:pt x="92201" y="91693"/>
                </a:lnTo>
                <a:lnTo>
                  <a:pt x="117055" y="91693"/>
                </a:lnTo>
                <a:lnTo>
                  <a:pt x="147066" y="67563"/>
                </a:lnTo>
                <a:lnTo>
                  <a:pt x="0" y="0"/>
                </a:lnTo>
                <a:close/>
                <a:moveTo>
                  <a:pt x="167754" y="154559"/>
                </a:moveTo>
                <a:lnTo>
                  <a:pt x="168148" y="154812"/>
                </a:lnTo>
                <a:lnTo>
                  <a:pt x="167754" y="154559"/>
                </a:lnTo>
                <a:close/>
                <a:moveTo>
                  <a:pt x="1595374" y="148462"/>
                </a:moveTo>
                <a:lnTo>
                  <a:pt x="1594928" y="148843"/>
                </a:lnTo>
                <a:lnTo>
                  <a:pt x="1595374" y="148462"/>
                </a:lnTo>
                <a:close/>
                <a:moveTo>
                  <a:pt x="152019" y="144399"/>
                </a:moveTo>
                <a:lnTo>
                  <a:pt x="152526" y="144779"/>
                </a:lnTo>
                <a:lnTo>
                  <a:pt x="152019" y="144399"/>
                </a:lnTo>
                <a:close/>
                <a:moveTo>
                  <a:pt x="1610180" y="134795"/>
                </a:moveTo>
                <a:lnTo>
                  <a:pt x="1609683" y="135254"/>
                </a:lnTo>
                <a:lnTo>
                  <a:pt x="1610180" y="134795"/>
                </a:lnTo>
                <a:close/>
                <a:moveTo>
                  <a:pt x="1677850" y="105790"/>
                </a:moveTo>
                <a:lnTo>
                  <a:pt x="1638935" y="105790"/>
                </a:lnTo>
                <a:lnTo>
                  <a:pt x="1610180" y="134795"/>
                </a:lnTo>
                <a:lnTo>
                  <a:pt x="1650947" y="134747"/>
                </a:lnTo>
                <a:lnTo>
                  <a:pt x="1659636" y="125984"/>
                </a:lnTo>
                <a:lnTo>
                  <a:pt x="1677850" y="105790"/>
                </a:lnTo>
                <a:close/>
                <a:moveTo>
                  <a:pt x="137859" y="134090"/>
                </a:moveTo>
                <a:lnTo>
                  <a:pt x="138049" y="134238"/>
                </a:lnTo>
                <a:lnTo>
                  <a:pt x="137859" y="134090"/>
                </a:lnTo>
                <a:close/>
                <a:moveTo>
                  <a:pt x="137564" y="133858"/>
                </a:moveTo>
                <a:lnTo>
                  <a:pt x="137859" y="134090"/>
                </a:lnTo>
                <a:lnTo>
                  <a:pt x="137564" y="133858"/>
                </a:lnTo>
                <a:close/>
                <a:moveTo>
                  <a:pt x="123825" y="123062"/>
                </a:moveTo>
                <a:lnTo>
                  <a:pt x="124333" y="123571"/>
                </a:lnTo>
                <a:lnTo>
                  <a:pt x="124471" y="123571"/>
                </a:lnTo>
                <a:lnTo>
                  <a:pt x="123825" y="123062"/>
                </a:lnTo>
                <a:close/>
                <a:moveTo>
                  <a:pt x="92201" y="91693"/>
                </a:moveTo>
                <a:lnTo>
                  <a:pt x="70993" y="111505"/>
                </a:lnTo>
                <a:lnTo>
                  <a:pt x="80196" y="121330"/>
                </a:lnTo>
                <a:lnTo>
                  <a:pt x="102831" y="103130"/>
                </a:lnTo>
                <a:lnTo>
                  <a:pt x="92201" y="91693"/>
                </a:lnTo>
                <a:close/>
                <a:moveTo>
                  <a:pt x="111125" y="112140"/>
                </a:moveTo>
                <a:lnTo>
                  <a:pt x="112268" y="113284"/>
                </a:lnTo>
                <a:lnTo>
                  <a:pt x="111537" y="112497"/>
                </a:lnTo>
                <a:lnTo>
                  <a:pt x="111125" y="112140"/>
                </a:lnTo>
                <a:close/>
                <a:moveTo>
                  <a:pt x="111537" y="112497"/>
                </a:moveTo>
                <a:lnTo>
                  <a:pt x="112268" y="113284"/>
                </a:lnTo>
                <a:lnTo>
                  <a:pt x="112445" y="113284"/>
                </a:lnTo>
                <a:lnTo>
                  <a:pt x="111537" y="112497"/>
                </a:lnTo>
                <a:close/>
                <a:moveTo>
                  <a:pt x="111205" y="112140"/>
                </a:moveTo>
                <a:lnTo>
                  <a:pt x="111537" y="112497"/>
                </a:lnTo>
                <a:lnTo>
                  <a:pt x="111205" y="112140"/>
                </a:lnTo>
                <a:close/>
                <a:moveTo>
                  <a:pt x="1704030" y="75691"/>
                </a:moveTo>
                <a:lnTo>
                  <a:pt x="1665986" y="75691"/>
                </a:lnTo>
                <a:lnTo>
                  <a:pt x="1638427" y="106299"/>
                </a:lnTo>
                <a:lnTo>
                  <a:pt x="1638935" y="105790"/>
                </a:lnTo>
                <a:lnTo>
                  <a:pt x="1677850" y="105790"/>
                </a:lnTo>
                <a:lnTo>
                  <a:pt x="1687703" y="94868"/>
                </a:lnTo>
                <a:lnTo>
                  <a:pt x="1704030" y="75691"/>
                </a:lnTo>
                <a:close/>
                <a:moveTo>
                  <a:pt x="117055" y="91693"/>
                </a:moveTo>
                <a:lnTo>
                  <a:pt x="92201" y="91693"/>
                </a:lnTo>
                <a:lnTo>
                  <a:pt x="102831" y="103130"/>
                </a:lnTo>
                <a:lnTo>
                  <a:pt x="117055" y="91693"/>
                </a:lnTo>
                <a:close/>
                <a:moveTo>
                  <a:pt x="1729962" y="44576"/>
                </a:moveTo>
                <a:lnTo>
                  <a:pt x="1692529" y="44576"/>
                </a:lnTo>
                <a:lnTo>
                  <a:pt x="1665732" y="75946"/>
                </a:lnTo>
                <a:lnTo>
                  <a:pt x="1665986" y="75691"/>
                </a:lnTo>
                <a:lnTo>
                  <a:pt x="1704030" y="75691"/>
                </a:lnTo>
                <a:lnTo>
                  <a:pt x="1714627" y="63246"/>
                </a:lnTo>
                <a:lnTo>
                  <a:pt x="1729962" y="44576"/>
                </a:lnTo>
                <a:close/>
                <a:moveTo>
                  <a:pt x="1718564" y="12826"/>
                </a:moveTo>
                <a:lnTo>
                  <a:pt x="1692402" y="44703"/>
                </a:lnTo>
                <a:lnTo>
                  <a:pt x="1692529" y="44576"/>
                </a:lnTo>
                <a:lnTo>
                  <a:pt x="1729962" y="44576"/>
                </a:lnTo>
                <a:lnTo>
                  <a:pt x="1740916" y="31241"/>
                </a:lnTo>
                <a:lnTo>
                  <a:pt x="1718564" y="1282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2"/>
          <p:cNvSpPr/>
          <p:nvPr/>
        </p:nvSpPr>
        <p:spPr>
          <a:xfrm>
            <a:off x="9878400" y="3189600"/>
            <a:ext cx="1108440" cy="83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</a:t>
            </a:r>
            <a:r>
              <a:rPr b="1" lang="en-GB" sz="18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20</a:t>
            </a:r>
            <a:r>
              <a:rPr b="1" lang="en-GB" sz="18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руб.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8" name="TextShape 1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ED8842B-6E4D-4D98-88AF-75568D918060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TextShape 2"/>
          <p:cNvSpPr txBox="1"/>
          <p:nvPr/>
        </p:nvSpPr>
        <p:spPr>
          <a:xfrm>
            <a:off x="347400" y="128880"/>
            <a:ext cx="57088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Взаимная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блокировка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(Deadlock)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1" name="CustomShape 3"/>
          <p:cNvSpPr/>
          <p:nvPr/>
        </p:nvSpPr>
        <p:spPr>
          <a:xfrm>
            <a:off x="492480" y="1141560"/>
            <a:ext cx="10357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Взаимная 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блокировка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(Deadlock)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потоков </a:t>
            </a:r>
            <a:r>
              <a:rPr b="0" lang="en-GB" sz="2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находятся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состоянии 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бесконечного ожидания ресурсов,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занятых самими</a:t>
            </a:r>
            <a:r>
              <a:rPr b="0" lang="en-GB" sz="24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42" name="Table 4"/>
          <p:cNvGraphicFramePr/>
          <p:nvPr/>
        </p:nvGraphicFramePr>
        <p:xfrm>
          <a:off x="880920" y="2282760"/>
          <a:ext cx="10385640" cy="1674720"/>
        </p:xfrm>
        <a:graphic>
          <a:graphicData uri="http://schemas.openxmlformats.org/drawingml/2006/table">
            <a:tbl>
              <a:tblPr/>
              <a:tblGrid>
                <a:gridCol w="754200"/>
                <a:gridCol w="4704480"/>
                <a:gridCol w="4926960"/>
              </a:tblGrid>
              <a:tr h="467280">
                <a:tc>
                  <a:txBody>
                    <a:bodyPr lIns="0" rIns="0" tIns="651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Шаг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 lIns="0" rIns="0" tIns="65160" bIns="0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1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Thread</a:t>
                      </a:r>
                      <a:r>
                        <a:rPr b="1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 lIns="0" rIns="0" tIns="65160" bIns="0"/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1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Thread</a:t>
                      </a:r>
                      <a:r>
                        <a:rPr b="1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</a:tr>
              <a:tr h="506160">
                <a:tc>
                  <a:txBody>
                    <a:bodyPr lIns="0" rIns="0" tIns="849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 lIns="0" rIns="0" tIns="84960" bIns="0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Захватил ресурс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</a:t>
                      </a:r>
                      <a:r>
                        <a:rPr b="0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(mutex)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 lIns="0" rIns="0" tIns="84960" bIns="0"/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Захватил ресурс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</a:t>
                      </a:r>
                      <a:r>
                        <a:rPr b="0" lang="en-GB" sz="2000" spc="-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(mutex)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</a:tr>
              <a:tr h="701280">
                <a:tc>
                  <a:txBody>
                    <a:bodyPr lIns="0" rIns="0" tIns="18216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 lIns="0" rIns="0" tIns="29520" bIns="0"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0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Пытается захватить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ресурс B</a:t>
                      </a:r>
                      <a:r>
                        <a:rPr b="0" lang="en-GB" sz="2000" spc="-4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–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b="1" i="1" lang="en-GB" sz="2000" spc="-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ожидает </a:t>
                      </a:r>
                      <a:r>
                        <a:rPr b="0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его </a:t>
                      </a:r>
                      <a:r>
                        <a:rPr b="0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освобождение </a:t>
                      </a:r>
                      <a:r>
                        <a:rPr b="0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потоком</a:t>
                      </a:r>
                      <a:r>
                        <a:rPr b="0" lang="en-GB" sz="2000" spc="-117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 lIns="0" rIns="0" tIns="29520" bIns="0"/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0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Пытается захватить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ресурс A</a:t>
                      </a:r>
                      <a:r>
                        <a:rPr b="0" lang="en-GB" sz="2000" spc="-3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–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92160">
                        <a:lnSpc>
                          <a:spcPct val="100000"/>
                        </a:lnSpc>
                      </a:pPr>
                      <a:r>
                        <a:rPr b="1" i="1" lang="en-GB" sz="2000" spc="-4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ожидает </a:t>
                      </a:r>
                      <a:r>
                        <a:rPr b="0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его </a:t>
                      </a:r>
                      <a:r>
                        <a:rPr b="0" lang="en-GB" sz="20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освобождение </a:t>
                      </a:r>
                      <a:r>
                        <a:rPr b="0" lang="en-GB" sz="20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потоком</a:t>
                      </a:r>
                      <a:r>
                        <a:rPr b="0" lang="en-GB" sz="2000" spc="-10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0" lang="en-GB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sp>
        <p:nvSpPr>
          <p:cNvPr id="943" name="CustomShape 5"/>
          <p:cNvSpPr/>
          <p:nvPr/>
        </p:nvSpPr>
        <p:spPr>
          <a:xfrm>
            <a:off x="1665720" y="4443840"/>
            <a:ext cx="4203360" cy="1632240"/>
          </a:xfrm>
          <a:custGeom>
            <a:avLst/>
            <a:gdLst/>
            <a:ahLst/>
            <a:rect l="l" t="t" r="r" b="b"/>
            <a:pathLst>
              <a:path w="4203700" h="1632585">
                <a:moveTo>
                  <a:pt x="4203192" y="0"/>
                </a:moveTo>
                <a:lnTo>
                  <a:pt x="0" y="0"/>
                </a:lnTo>
                <a:lnTo>
                  <a:pt x="0" y="1632204"/>
                </a:lnTo>
                <a:lnTo>
                  <a:pt x="4203192" y="1632204"/>
                </a:lnTo>
                <a:lnTo>
                  <a:pt x="4203192" y="0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CustomShape 6"/>
          <p:cNvSpPr/>
          <p:nvPr/>
        </p:nvSpPr>
        <p:spPr>
          <a:xfrm>
            <a:off x="1665720" y="4443840"/>
            <a:ext cx="4203360" cy="1632240"/>
          </a:xfrm>
          <a:custGeom>
            <a:avLst/>
            <a:gdLst/>
            <a:ahLst/>
            <a:rect l="l" t="t" r="r" b="b"/>
            <a:pathLst>
              <a:path w="4203700" h="1632585">
                <a:moveTo>
                  <a:pt x="0" y="1632204"/>
                </a:moveTo>
                <a:lnTo>
                  <a:pt x="4203192" y="1632204"/>
                </a:lnTo>
                <a:lnTo>
                  <a:pt x="4203192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CustomShape 7"/>
          <p:cNvSpPr/>
          <p:nvPr/>
        </p:nvSpPr>
        <p:spPr>
          <a:xfrm>
            <a:off x="1756440" y="4463280"/>
            <a:ext cx="32256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GB" sz="2000" spc="27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a.lock()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39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b.l</a:t>
            </a:r>
            <a:r>
              <a:rPr b="0" lang="en-GB" sz="2000" spc="5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ock</a:t>
            </a:r>
            <a:r>
              <a:rPr b="0" lang="en-GB" sz="2000" spc="4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43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∞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8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ож</a:t>
            </a:r>
            <a:r>
              <a:rPr b="0" lang="en-GB" sz="2000" spc="-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-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</a:t>
            </a:r>
            <a:r>
              <a:rPr b="0" lang="en-GB" sz="2000" spc="-3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en-GB" sz="2000" spc="-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5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20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</a:t>
            </a:r>
            <a:r>
              <a:rPr b="0" lang="en-GB" sz="2000" spc="-180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52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1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hing  </a:t>
            </a:r>
            <a:r>
              <a:rPr b="0" lang="en-GB" sz="2000" spc="21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b.unlock()  a.unlock()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6" name="CustomShape 8"/>
          <p:cNvSpPr/>
          <p:nvPr/>
        </p:nvSpPr>
        <p:spPr>
          <a:xfrm>
            <a:off x="6387120" y="4443840"/>
            <a:ext cx="4498560" cy="1632240"/>
          </a:xfrm>
          <a:custGeom>
            <a:avLst/>
            <a:gdLst/>
            <a:ahLst/>
            <a:rect l="l" t="t" r="r" b="b"/>
            <a:pathLst>
              <a:path w="4498975" h="1632585">
                <a:moveTo>
                  <a:pt x="4498848" y="0"/>
                </a:moveTo>
                <a:lnTo>
                  <a:pt x="0" y="0"/>
                </a:lnTo>
                <a:lnTo>
                  <a:pt x="0" y="1632204"/>
                </a:lnTo>
                <a:lnTo>
                  <a:pt x="4498848" y="1632204"/>
                </a:lnTo>
                <a:lnTo>
                  <a:pt x="4498848" y="0"/>
                </a:lnTo>
                <a:close/>
              </a:path>
            </a:pathLst>
          </a:custGeom>
          <a:solidFill>
            <a:srgbClr val="fff1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7" name="CustomShape 9"/>
          <p:cNvSpPr/>
          <p:nvPr/>
        </p:nvSpPr>
        <p:spPr>
          <a:xfrm>
            <a:off x="6387120" y="4443840"/>
            <a:ext cx="4498560" cy="1632240"/>
          </a:xfrm>
          <a:custGeom>
            <a:avLst/>
            <a:gdLst/>
            <a:ahLst/>
            <a:rect l="l" t="t" r="r" b="b"/>
            <a:pathLst>
              <a:path w="4498975" h="1632585">
                <a:moveTo>
                  <a:pt x="0" y="1632204"/>
                </a:moveTo>
                <a:lnTo>
                  <a:pt x="4498848" y="1632204"/>
                </a:lnTo>
                <a:lnTo>
                  <a:pt x="4498848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0"/>
          <p:cNvSpPr/>
          <p:nvPr/>
        </p:nvSpPr>
        <p:spPr>
          <a:xfrm>
            <a:off x="6479280" y="4463280"/>
            <a:ext cx="3225600" cy="21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>
              <a:lnSpc>
                <a:spcPct val="100000"/>
              </a:lnSpc>
            </a:pPr>
            <a:r>
              <a:rPr b="0" lang="en-GB" sz="2000" spc="27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b.lock()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39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a.l</a:t>
            </a:r>
            <a:r>
              <a:rPr b="0" lang="en-GB" sz="2000" spc="6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oc</a:t>
            </a:r>
            <a:r>
              <a:rPr b="0" lang="en-GB" sz="2000" spc="5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GB" sz="2000" spc="4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2000" spc="43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∞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8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ож</a:t>
            </a:r>
            <a:r>
              <a:rPr b="0" lang="en-GB" sz="2000" spc="-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-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да</a:t>
            </a:r>
            <a:r>
              <a:rPr b="0" lang="en-GB" sz="2000" spc="-3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en-GB" sz="2000" spc="-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35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8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20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om</a:t>
            </a:r>
            <a:r>
              <a:rPr b="0" lang="en-GB" sz="2000" spc="-180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52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1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hing  </a:t>
            </a:r>
            <a:r>
              <a:rPr b="0" lang="en-GB" sz="2000" spc="21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a.unlock()  b.unlock()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9" name="TextShape 11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5B3275C-4D41-4D06-8878-782E99C963E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TextShape 2"/>
          <p:cNvSpPr txBox="1"/>
          <p:nvPr/>
        </p:nvSpPr>
        <p:spPr>
          <a:xfrm>
            <a:off x="347400" y="128880"/>
            <a:ext cx="57088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Взаимная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блокировка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(Deadlock)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2" name="CustomShape 3"/>
          <p:cNvSpPr/>
          <p:nvPr/>
        </p:nvSpPr>
        <p:spPr>
          <a:xfrm>
            <a:off x="2648880" y="1145880"/>
            <a:ext cx="6878880" cy="51584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4"/>
          <p:cNvSpPr/>
          <p:nvPr/>
        </p:nvSpPr>
        <p:spPr>
          <a:xfrm>
            <a:off x="2610720" y="1108080"/>
            <a:ext cx="6955560" cy="5234760"/>
          </a:xfrm>
          <a:custGeom>
            <a:avLst/>
            <a:gdLst/>
            <a:ahLst/>
            <a:rect l="l" t="t" r="r" b="b"/>
            <a:pathLst>
              <a:path w="6955790" h="5234940">
                <a:moveTo>
                  <a:pt x="0" y="5234940"/>
                </a:moveTo>
                <a:lnTo>
                  <a:pt x="6955536" y="5234940"/>
                </a:lnTo>
                <a:lnTo>
                  <a:pt x="6955536" y="0"/>
                </a:lnTo>
                <a:lnTo>
                  <a:pt x="0" y="0"/>
                </a:lnTo>
                <a:lnTo>
                  <a:pt x="0" y="5234940"/>
                </a:lnTo>
                <a:close/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TextShape 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421DA167-B195-4473-B647-17B6633C32C3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TextShape 2"/>
          <p:cNvSpPr txBox="1"/>
          <p:nvPr/>
        </p:nvSpPr>
        <p:spPr>
          <a:xfrm>
            <a:off x="347400" y="128880"/>
            <a:ext cx="44294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(версия</a:t>
            </a:r>
            <a:r>
              <a:rPr b="0" lang="en-GB" sz="3200" spc="-11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7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259DD26A-AC2E-4290-83FA-3475CBAF2227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8" name="CustomShape 4"/>
          <p:cNvSpPr/>
          <p:nvPr/>
        </p:nvSpPr>
        <p:spPr>
          <a:xfrm>
            <a:off x="379080" y="987120"/>
            <a:ext cx="7917480" cy="268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600" spc="2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transfer(int </a:t>
            </a:r>
            <a:r>
              <a:rPr b="0" lang="en-GB" sz="16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6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6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</a:t>
            </a:r>
            <a:r>
              <a:rPr b="0" lang="en-GB" sz="16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600" spc="27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</a:t>
            </a:r>
            <a:r>
              <a:rPr b="0" lang="en-GB" sz="16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20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600" spc="11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(from.withdraw(amount))</a:t>
            </a:r>
            <a:r>
              <a:rPr b="0" lang="en-GB" sz="1600" spc="37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600" spc="2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600" spc="-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600" spc="-1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600" spc="-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6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 </a:t>
            </a:r>
            <a:r>
              <a:rPr b="0" lang="en-GB" sz="16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600" spc="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  </a:t>
            </a:r>
            <a:r>
              <a:rPr b="0" lang="en-GB" sz="1600" spc="14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to.deposit(amount);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2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 </a:t>
            </a:r>
            <a:r>
              <a:rPr b="0" lang="en-GB" sz="1600" spc="-27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600" spc="-11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3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 </a:t>
            </a:r>
            <a:r>
              <a:rPr b="0" lang="en-GB" sz="1600" spc="-27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 </a:t>
            </a:r>
            <a:r>
              <a:rPr b="0" lang="en-GB" sz="16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 </a:t>
            </a:r>
            <a:r>
              <a:rPr b="0" lang="en-GB" sz="16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600" spc="20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b="0" lang="en-GB" sz="1600" spc="5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2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600" spc="24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600" spc="-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</a:t>
            </a:r>
            <a:r>
              <a:rPr b="0" lang="en-GB" sz="1600" spc="-12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600" spc="-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 </a:t>
            </a:r>
            <a:r>
              <a:rPr b="0" lang="en-GB" sz="1600" spc="-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ERROR\n", </a:t>
            </a:r>
            <a:r>
              <a:rPr b="0" lang="en-GB" sz="1600" spc="26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600" spc="32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77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9" name="CustomShape 5"/>
          <p:cNvSpPr/>
          <p:nvPr/>
        </p:nvSpPr>
        <p:spPr>
          <a:xfrm>
            <a:off x="379080" y="3669120"/>
            <a:ext cx="7251480" cy="26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13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600" spc="27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client(int </a:t>
            </a:r>
            <a:r>
              <a:rPr b="0" lang="en-GB" sz="16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6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6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</a:t>
            </a:r>
            <a:r>
              <a:rPr b="0" lang="en-GB" sz="16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600" spc="27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</a:t>
            </a:r>
            <a:r>
              <a:rPr b="0" lang="en-GB" sz="16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600" spc="1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4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1" lang="en-GB" sz="1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&amp;from </a:t>
            </a:r>
            <a:r>
              <a:rPr b="1" lang="en-GB" sz="1600" spc="-5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 </a:t>
            </a:r>
            <a:r>
              <a:rPr b="1" lang="en-GB" sz="1600" spc="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&amp;to</a:t>
            </a:r>
            <a:r>
              <a:rPr b="0" lang="en-GB" sz="1600" spc="6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r>
              <a:rPr b="0" lang="en-GB" sz="1600" spc="44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</a:t>
            </a:r>
            <a:r>
              <a:rPr b="0" lang="en-GB" sz="1600" spc="14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lock_from(from.getLock());  </a:t>
            </a:r>
            <a:r>
              <a:rPr b="0" lang="en-GB" sz="1600" spc="1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0" lang="en-GB" sz="1600" spc="43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8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lock_to(to.getLock());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b="0" lang="en-GB" sz="16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b="0" lang="en-GB" sz="1600" spc="5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0" lang="en-GB" sz="16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lock_to(to.getLock());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2880">
              <a:lnSpc>
                <a:spcPct val="100000"/>
              </a:lnSpc>
            </a:pPr>
            <a:r>
              <a:rPr b="0" lang="en-GB" sz="1600" spc="12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0" lang="en-GB" sz="1600" spc="4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lock_from(from.getLock());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GB" sz="1600" spc="23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transfer(clientid, </a:t>
            </a:r>
            <a:r>
              <a:rPr b="0" lang="en-GB" sz="16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</a:t>
            </a:r>
            <a:r>
              <a:rPr b="0" lang="en-GB" sz="1600" spc="27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</a:t>
            </a:r>
            <a:r>
              <a:rPr b="0" lang="en-GB" sz="1600" spc="28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600" spc="3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0" name="CustomShape 6"/>
          <p:cNvSpPr/>
          <p:nvPr/>
        </p:nvSpPr>
        <p:spPr>
          <a:xfrm>
            <a:off x="8119800" y="4469760"/>
            <a:ext cx="3767040" cy="1739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920" bIns="0"/>
          <a:p>
            <a:pPr marL="92880">
              <a:lnSpc>
                <a:spcPct val="100000"/>
              </a:lnSpc>
            </a:pPr>
            <a:r>
              <a:rPr b="0" lang="en-GB" sz="1600" spc="9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./bank_account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en-GB" sz="1600" spc="18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600" spc="77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GB" sz="1600" spc="-14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28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en-GB" sz="1600" spc="18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</a:t>
            </a:r>
            <a:r>
              <a:rPr b="0" lang="en-GB" sz="1600" spc="12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r>
            <a:r>
              <a:rPr b="0" lang="en-GB" sz="1600" spc="39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28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en-GB" sz="1600" spc="18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600" spc="77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r>
              <a:rPr b="0" lang="en-GB" sz="1600" spc="-14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28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2880">
              <a:lnSpc>
                <a:spcPct val="100000"/>
              </a:lnSpc>
            </a:pPr>
            <a:r>
              <a:rPr b="0" lang="en-GB" sz="1600" spc="18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</a:t>
            </a:r>
            <a:r>
              <a:rPr b="0" lang="en-GB" sz="1600" spc="12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 </a:t>
            </a:r>
            <a:r>
              <a:rPr b="0" lang="en-GB" sz="1600" spc="-1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</a:t>
            </a:r>
            <a:r>
              <a:rPr b="0" lang="en-GB" sz="1600" spc="392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284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5000" indent="-222480">
              <a:lnSpc>
                <a:spcPct val="100000"/>
              </a:lnSpc>
              <a:buClr>
                <a:srgbClr val="66ff33"/>
              </a:buClr>
              <a:buFont typeface="StarSymbol"/>
              <a:buAutoNum type="alphaUcPeriod"/>
            </a:pPr>
            <a:r>
              <a:rPr b="0" lang="en-GB" sz="1600" spc="11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600" spc="42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1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5000" indent="-222480">
              <a:lnSpc>
                <a:spcPct val="100000"/>
              </a:lnSpc>
              <a:buClr>
                <a:srgbClr val="66ff33"/>
              </a:buClr>
              <a:buFont typeface="StarSymbol"/>
              <a:buAutoNum type="alphaUcPeriod"/>
            </a:pPr>
            <a:r>
              <a:rPr b="0" lang="en-GB" sz="1600" spc="111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balance:</a:t>
            </a:r>
            <a:r>
              <a:rPr b="0" lang="en-GB" sz="1600" spc="423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600" spc="-18" strike="noStrike">
                <a:solidFill>
                  <a:srgbClr val="66ff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1" name="CustomShape 7"/>
          <p:cNvSpPr/>
          <p:nvPr/>
        </p:nvSpPr>
        <p:spPr>
          <a:xfrm>
            <a:off x="9387720" y="1103400"/>
            <a:ext cx="2559960" cy="730080"/>
          </a:xfrm>
          <a:prstGeom prst="rect">
            <a:avLst/>
          </a:prstGeom>
          <a:solidFill>
            <a:srgbClr val="fae4d5"/>
          </a:solidFill>
          <a:ln w="12240">
            <a:solidFill>
              <a:srgbClr val="4170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81080" bIns="0"/>
          <a:p>
            <a:pPr marL="285120" indent="25560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Вводим нумерацию 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ресурсов</a:t>
            </a:r>
            <a:r>
              <a:rPr b="0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(иерархия)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TextShape 2"/>
          <p:cNvSpPr txBox="1"/>
          <p:nvPr/>
        </p:nvSpPr>
        <p:spPr>
          <a:xfrm>
            <a:off x="347400" y="128880"/>
            <a:ext cx="9341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(версия 3):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активное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ожидание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sleep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4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B6111B44-E7AB-41B9-8F94-9EF585CF235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5" name="CustomShape 4"/>
          <p:cNvSpPr/>
          <p:nvPr/>
        </p:nvSpPr>
        <p:spPr>
          <a:xfrm>
            <a:off x="379080" y="982440"/>
            <a:ext cx="8687880" cy="48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lang="en-GB" sz="20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</a:t>
            </a:r>
            <a:r>
              <a:rPr b="0" lang="en-GB" sz="2000" spc="1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24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</a:t>
            </a:r>
            <a:r>
              <a:rPr b="0" lang="en-GB" sz="20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GB" sz="20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2000" spc="27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16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</a:t>
            </a:r>
            <a:r>
              <a:rPr b="0" lang="en-GB" sz="2000" spc="16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14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getDeferLock()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2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31480"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7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Строим</a:t>
            </a:r>
            <a:r>
              <a:rPr b="0" lang="en-GB" sz="2000" spc="-7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7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lock,</a:t>
            </a:r>
            <a:r>
              <a:rPr b="0" lang="en-GB" sz="2000" spc="27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</a:t>
            </a:r>
            <a:r>
              <a:rPr b="0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захватываем</a:t>
            </a:r>
            <a:r>
              <a:rPr b="0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мьютекс  </a:t>
            </a:r>
            <a:r>
              <a:rPr b="1" lang="en-GB" sz="2000" spc="26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GB" sz="2000" spc="14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GB" sz="2000" spc="-13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GB" sz="2000" spc="43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1" lang="en-GB" sz="2000" spc="-11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en-GB" sz="2000" spc="-12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GB" sz="2000" spc="8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iq</a:t>
            </a:r>
            <a:r>
              <a:rPr b="1" lang="en-GB" sz="2000" spc="10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en-GB" sz="2000" spc="20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e_</a:t>
            </a:r>
            <a:r>
              <a:rPr b="1" lang="en-GB" sz="2000" spc="9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en-GB" sz="2000" spc="-12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GB" sz="2000" spc="-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1" lang="en-GB" sz="2000" spc="-6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b="1" lang="en-GB" sz="2000" spc="-2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GB" sz="2000" spc="15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td</a:t>
            </a:r>
            <a:r>
              <a:rPr b="1" lang="en-GB" sz="2000" spc="42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1" lang="en-GB" sz="2000" spc="43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1" lang="en-GB" sz="2000" spc="-474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GB" sz="2000" spc="-33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en-GB" sz="2000" spc="42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GB" sz="2000" spc="-1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</a:t>
            </a:r>
            <a:r>
              <a:rPr b="1" lang="en-GB" sz="2000" spc="-69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1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12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</a:t>
            </a:r>
            <a:r>
              <a:rPr b="1" lang="en-GB" sz="2000" spc="14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GB" sz="2000" spc="-63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k(</a:t>
            </a:r>
            <a:r>
              <a:rPr b="1" lang="en-GB" sz="2000" spc="-137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b="1" lang="en-GB" sz="2000" spc="-1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en-GB" sz="2000" spc="8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1" lang="en-GB" sz="2000" spc="10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GB" sz="2000" spc="43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::</a:t>
            </a:r>
            <a:r>
              <a:rPr b="1" lang="en-GB" sz="2000" spc="-12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GB" sz="2000" spc="1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</a:t>
            </a:r>
            <a:r>
              <a:rPr b="1" lang="en-GB" sz="2000" spc="14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GB" sz="2000" spc="30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1" lang="en-GB" sz="2000" spc="7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_loc</a:t>
            </a:r>
            <a:r>
              <a:rPr b="1" lang="en-GB" sz="2000" spc="7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1" lang="en-GB" sz="2000" spc="392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);  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</a:t>
            </a:r>
            <a:r>
              <a:rPr b="0" lang="en-GB" sz="2000" spc="22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27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42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2040">
              <a:lnSpc>
                <a:spcPct val="100000"/>
              </a:lnSpc>
            </a:pP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542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2000" spc="488" strike="noStrike">
                <a:solidFill>
                  <a:srgbClr val="009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TextShape 2"/>
          <p:cNvSpPr txBox="1"/>
          <p:nvPr/>
        </p:nvSpPr>
        <p:spPr>
          <a:xfrm>
            <a:off x="347400" y="128880"/>
            <a:ext cx="9341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(версия 3):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активное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ожидание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</a:t>
            </a:r>
            <a:r>
              <a:rPr b="0" lang="en-GB" sz="3200" spc="-5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sleep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8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480E375-A74D-434D-AD35-F35CBBB078D5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9" name="CustomShape 4"/>
          <p:cNvSpPr/>
          <p:nvPr/>
        </p:nvSpPr>
        <p:spPr>
          <a:xfrm>
            <a:off x="379080" y="983880"/>
            <a:ext cx="9676440" cy="57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8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client(int </a:t>
            </a:r>
            <a:r>
              <a:rPr b="0" lang="en-GB" sz="18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3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</a:t>
            </a:r>
            <a:r>
              <a:rPr b="0" lang="en-GB" sz="1800" spc="34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21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3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</a:t>
            </a:r>
            <a:r>
              <a:rPr b="0" lang="en-GB" sz="1800" spc="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 </a:t>
            </a:r>
            <a:r>
              <a:rPr b="0" lang="en-GB" sz="1800" spc="-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6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false;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</a:t>
            </a: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lock_from(from.getDeferLock());  </a:t>
            </a:r>
            <a:r>
              <a:rPr b="0" lang="en-GB" sz="18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</a:t>
            </a:r>
            <a:r>
              <a:rPr b="0" lang="en-GB" sz="18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lock_to(to.getDeferLock());  </a:t>
            </a: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(true)</a:t>
            </a:r>
            <a:r>
              <a:rPr b="0" lang="en-GB" sz="18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1120">
              <a:lnSpc>
                <a:spcPct val="100000"/>
              </a:lnSpc>
            </a:pP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18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(lock_from.</a:t>
            </a:r>
            <a:r>
              <a:rPr b="1" lang="en-GB" sz="1800" spc="182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try_lock</a:t>
            </a:r>
            <a:r>
              <a:rPr b="0" lang="en-GB" sz="1800" spc="182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()) </a:t>
            </a:r>
            <a:r>
              <a:rPr b="0" lang="en-GB" sz="1800" spc="38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 </a:t>
            </a: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(lock_to.</a:t>
            </a:r>
            <a:r>
              <a:rPr b="1" lang="en-GB" sz="1800" spc="20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try_lock</a:t>
            </a:r>
            <a:r>
              <a:rPr b="0" lang="en-GB" sz="1800" spc="20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())</a:t>
            </a:r>
            <a:r>
              <a:rPr b="0" lang="en-GB" sz="1800" spc="369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720" indent="-501120">
              <a:lnSpc>
                <a:spcPct val="100000"/>
              </a:lnSpc>
            </a:pPr>
            <a:r>
              <a:rPr b="0" lang="en-GB" sz="1800" spc="27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transfer(clientid, </a:t>
            </a:r>
            <a:r>
              <a:rPr b="0" lang="en-GB" sz="1800" spc="162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</a:t>
            </a:r>
            <a:r>
              <a:rPr b="0" lang="en-GB" sz="1800" spc="31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</a:t>
            </a:r>
            <a:r>
              <a:rPr b="0" lang="en-GB" sz="1800" spc="9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  </a:t>
            </a:r>
            <a:r>
              <a:rPr b="0" lang="en-GB" sz="1800" spc="21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lock_to.unlock();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16720" indent="-501120">
              <a:lnSpc>
                <a:spcPct val="100000"/>
              </a:lnSpc>
            </a:pPr>
            <a:r>
              <a:rPr b="0" lang="en-GB" sz="1800" spc="52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  </a:t>
            </a:r>
            <a:r>
              <a:rPr b="0" lang="en-GB" sz="1800" spc="-6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GB" sz="1800" spc="287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true;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1120">
              <a:lnSpc>
                <a:spcPct val="100000"/>
              </a:lnSpc>
            </a:pPr>
            <a:r>
              <a:rPr b="0" lang="en-GB" sz="18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lock_from.</a:t>
            </a:r>
            <a:r>
              <a:rPr b="1" lang="en-GB" sz="1800" spc="14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unlock</a:t>
            </a:r>
            <a:r>
              <a:rPr b="0" lang="en-GB" sz="1800" spc="14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1120">
              <a:lnSpc>
                <a:spcPct val="100000"/>
              </a:lnSpc>
            </a:pPr>
            <a:r>
              <a:rPr b="0" lang="en-GB" sz="1800" spc="5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GB" sz="1800" spc="4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(success)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17040" indent="-501120">
              <a:lnSpc>
                <a:spcPct val="100000"/>
              </a:lnSpc>
            </a:pPr>
            <a:r>
              <a:rPr b="0" lang="en-GB" sz="1800" spc="14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 indent="-501120">
              <a:lnSpc>
                <a:spcPct val="100000"/>
              </a:lnSpc>
            </a:pPr>
            <a:r>
              <a:rPr b="0" lang="en-GB" sz="1800" spc="20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std::this_thread::sleep_for(std::chrono::milliseconds(rand()</a:t>
            </a:r>
            <a:r>
              <a:rPr b="0" lang="en-GB" sz="1800" spc="48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61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b="0" lang="en-GB" sz="1800" spc="48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19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100));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indent="-50112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1" dur="indefinite" restart="never" nodeType="tmRoot">
          <p:childTnLst>
            <p:seq>
              <p:cTn id="1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1" name="TextShape 2"/>
          <p:cNvSpPr txBox="1"/>
          <p:nvPr/>
        </p:nvSpPr>
        <p:spPr>
          <a:xfrm>
            <a:off x="347400" y="128880"/>
            <a:ext cx="60123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Перевод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денег (версия 4):</a:t>
            </a:r>
            <a:r>
              <a:rPr b="0" lang="en-GB" sz="3200" spc="-4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std::lock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2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A9EE4D9A-5A7D-421D-A059-998CD1AF19E9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3" name="CustomShape 4"/>
          <p:cNvSpPr/>
          <p:nvPr/>
        </p:nvSpPr>
        <p:spPr>
          <a:xfrm>
            <a:off x="379080" y="983880"/>
            <a:ext cx="8925840" cy="41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15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void </a:t>
            </a:r>
            <a:r>
              <a:rPr b="0" lang="en-GB" sz="1800" spc="2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transfer(int </a:t>
            </a:r>
            <a:r>
              <a:rPr b="0" lang="en-GB" sz="1800" spc="30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16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from, </a:t>
            </a:r>
            <a:r>
              <a:rPr b="0" lang="en-GB" sz="1800" spc="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Account&amp; </a:t>
            </a:r>
            <a:r>
              <a:rPr b="0" lang="en-GB" sz="1800" spc="3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to, </a:t>
            </a:r>
            <a:r>
              <a:rPr b="0" lang="en-GB" sz="1800" spc="34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</a:t>
            </a:r>
            <a:r>
              <a:rPr b="0" lang="en-GB" sz="1800" spc="30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</a:t>
            </a: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lock_from(from.getDeferLock());  </a:t>
            </a:r>
            <a:r>
              <a:rPr b="0" lang="en-GB" sz="1800" spc="143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std::unique_lock&lt;std::mutex&gt; </a:t>
            </a:r>
            <a:r>
              <a:rPr b="0" lang="en-GB" sz="1800" spc="19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lock_to(to.getDeferLock());  </a:t>
            </a:r>
            <a:r>
              <a:rPr b="1" lang="en-GB" sz="1800" spc="12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std::lock(lock_from,</a:t>
            </a:r>
            <a:r>
              <a:rPr b="1" lang="en-GB" sz="1800" spc="477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GB" sz="1800" spc="148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lock_to);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540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b="0" lang="en-GB" sz="1800" spc="12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(from.withdraw(amount))</a:t>
            </a:r>
            <a:r>
              <a:rPr b="0" lang="en-GB" sz="1800" spc="406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>
              <a:lnSpc>
                <a:spcPct val="100000"/>
              </a:lnSpc>
            </a:pP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  </a:t>
            </a:r>
            <a:r>
              <a:rPr b="0" lang="en-GB" sz="1800" spc="16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to.deposit(amount);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>
              <a:lnSpc>
                <a:spcPct val="100000"/>
              </a:lnSpc>
            </a:pP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std::printf("Client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15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deposit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10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OK\n",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800" spc="52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</a:t>
            </a:r>
            <a:r>
              <a:rPr b="0" lang="en-GB" sz="1800" spc="15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</a:t>
            </a:r>
            <a:r>
              <a:rPr b="0" lang="en-GB" sz="1800" spc="57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3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15200">
              <a:lnSpc>
                <a:spcPct val="100000"/>
              </a:lnSpc>
            </a:pPr>
            <a:r>
              <a:rPr b="0" lang="en-GB" sz="1800" spc="28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std::printf(</a:t>
            </a:r>
            <a:r>
              <a:rPr b="0" lang="en-GB" sz="1800" spc="2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"Client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withdraw </a:t>
            </a:r>
            <a:r>
              <a:rPr b="0" lang="en-GB" sz="1800" spc="-313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%d </a:t>
            </a:r>
            <a:r>
              <a:rPr b="0" lang="en-GB" sz="1800" spc="-2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ERROR\n", </a:t>
            </a:r>
            <a:r>
              <a:rPr b="0" lang="en-GB" sz="1800" spc="30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clientid,</a:t>
            </a:r>
            <a:r>
              <a:rPr b="0" lang="en-GB" sz="1800" spc="659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9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amount);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280">
              <a:lnSpc>
                <a:spcPct val="100000"/>
              </a:lnSpc>
            </a:pPr>
            <a:r>
              <a:rPr b="0" lang="en-GB" sz="1800" spc="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384" strike="noStrike">
                <a:solidFill>
                  <a:srgbClr val="a2151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3" dur="indefinite" restart="never" nodeType="tmRoot">
          <p:childTnLst>
            <p:seq>
              <p:cTn id="1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TextShape 2"/>
          <p:cNvSpPr txBox="1"/>
          <p:nvPr/>
        </p:nvSpPr>
        <p:spPr>
          <a:xfrm>
            <a:off x="347400" y="128880"/>
            <a:ext cx="31658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Домашнее</a:t>
            </a:r>
            <a:r>
              <a:rPr b="0" lang="en-GB" sz="3200" spc="-83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чтение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6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76791E8E-D7E7-4513-B265-EC400652453F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7" name="CustomShape 4"/>
          <p:cNvSpPr/>
          <p:nvPr/>
        </p:nvSpPr>
        <p:spPr>
          <a:xfrm>
            <a:off x="492480" y="1141560"/>
            <a:ext cx="10626480" cy="21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Bjarne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Stroustrup</a:t>
            </a:r>
            <a:r>
              <a:rPr b="1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1" lang="en-GB" sz="24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Tour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 C++.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C++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In-Depth Series, </a:t>
            </a:r>
            <a:r>
              <a:rPr b="0" lang="en-GB" sz="2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Pearson </a:t>
            </a:r>
            <a:r>
              <a:rPr b="0" lang="en-GB" sz="2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Education,</a:t>
            </a:r>
            <a:r>
              <a:rPr b="0" lang="en-GB" sz="24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1" i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Chapter 13.</a:t>
            </a:r>
            <a:r>
              <a:rPr b="1" i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Concurrency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Уильямс </a:t>
            </a:r>
            <a:r>
              <a:rPr b="0" lang="en-GB" sz="2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Э.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Параллельное программирование на </a:t>
            </a:r>
            <a:r>
              <a:rPr b="1" lang="en-GB" sz="2400" spc="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С++ 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</a:t>
            </a:r>
            <a:r>
              <a:rPr b="1" lang="en-GB" sz="2400" spc="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действии.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Практика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разработки многопоточных программ</a:t>
            </a:r>
            <a:r>
              <a:rPr b="0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b="0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М.: </a:t>
            </a:r>
            <a:r>
              <a:rPr b="0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ДМК Пресс,</a:t>
            </a:r>
            <a:r>
              <a:rPr b="0" lang="en-GB" sz="2400" spc="-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>
              <a:lnSpc>
                <a:spcPct val="100000"/>
              </a:lnSpc>
            </a:pPr>
            <a:r>
              <a:rPr b="1" i="1" lang="en-GB" sz="2400" spc="-4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Глава </a:t>
            </a:r>
            <a:r>
              <a:rPr b="1" i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</a:t>
            </a:r>
            <a:r>
              <a:rPr b="1" i="1" lang="en-GB" sz="2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Управление</a:t>
            </a:r>
            <a:r>
              <a:rPr b="1" i="1" lang="en-GB" sz="2400" spc="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Shape 2"/>
          <p:cNvSpPr txBox="1"/>
          <p:nvPr/>
        </p:nvSpPr>
        <p:spPr>
          <a:xfrm>
            <a:off x="347400" y="128880"/>
            <a:ext cx="110653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Одновременная многопоточность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(Simultaneous multithreading)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92480" y="1107720"/>
            <a:ext cx="8073720" cy="12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Одновременная</a:t>
            </a:r>
            <a:r>
              <a:rPr b="1" lang="en-GB" sz="2000" spc="-3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многопоточность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(Simultaneous multithreading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b="0" lang="en-GB" sz="2000" spc="-5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SMT,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hardware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multithreading)</a:t>
            </a:r>
            <a:r>
              <a:rPr b="0" lang="en-GB" sz="2000" spc="9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—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технология,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позволяющая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выполнять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инструкции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</a:t>
            </a:r>
            <a:r>
              <a:rPr b="0" lang="en-GB" sz="2000" spc="-5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нескольких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0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потоков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выполнения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(программ) на </a:t>
            </a:r>
            <a:r>
              <a:rPr b="0" lang="en-GB" sz="20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одном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суперскалярном</a:t>
            </a:r>
            <a:r>
              <a:rPr b="0" lang="en-GB" sz="2000" spc="-7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конвейере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92480" y="2556000"/>
            <a:ext cx="7447680" cy="20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Потоки</a:t>
            </a:r>
            <a:r>
              <a:rPr b="1" lang="en-GB" sz="2000" spc="-4" strike="noStrike" u="heavy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1" lang="en-GB" sz="2000" spc="-9" strike="noStrike" u="heavy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разделяют</a:t>
            </a:r>
            <a:r>
              <a:rPr b="1" lang="en-GB" sz="20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1" lang="en-GB" sz="20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один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суперскалярный конвейер</a:t>
            </a:r>
            <a:r>
              <a:rPr b="1" lang="en-GB" sz="2000" spc="-58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процессора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1" lang="en-GB" sz="20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(ALU,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FPU,</a:t>
            </a:r>
            <a:r>
              <a:rPr b="1" lang="en-GB" sz="2000" spc="-4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1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Load/Store)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 indent="-3553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SMT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позволяет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повысить эффективность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использования </a:t>
            </a:r>
            <a:r>
              <a:rPr b="0" lang="en-GB" sz="2000" spc="-18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модулей 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суперскалярного процессора </a:t>
            </a:r>
            <a:r>
              <a:rPr b="0" lang="en-GB" sz="2000" spc="-18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(ALU,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FPU, Load/Store)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за</a:t>
            </a:r>
            <a:r>
              <a:rPr b="0" lang="en-GB" sz="2000" spc="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счет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7560">
              <a:lnSpc>
                <a:spcPct val="100000"/>
              </a:lnSpc>
            </a:pP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наличия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большего количества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инструкций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из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разных </a:t>
            </a:r>
            <a:r>
              <a:rPr b="0" lang="en-GB" sz="2000" spc="-12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потоков 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выполнения </a:t>
            </a:r>
            <a:r>
              <a:rPr b="0" lang="en-GB" sz="2000" spc="-9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(ниже </a:t>
            </a: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вероятность зависимости по</a:t>
            </a:r>
            <a:r>
              <a:rPr b="0" lang="en-GB" sz="2000" spc="-63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Calibri"/>
              </a:rPr>
              <a:t>данным)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8800920" y="147024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Thread</a:t>
            </a:r>
            <a:r>
              <a:rPr b="1" lang="en-GB" sz="2000" spc="-9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GB" sz="20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10608480" y="1470240"/>
            <a:ext cx="95040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20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Thread</a:t>
            </a:r>
            <a:r>
              <a:rPr b="1" lang="en-GB" sz="2000" spc="-9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1" lang="en-GB" sz="2000" spc="-1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9040320" y="1940040"/>
            <a:ext cx="444600" cy="696240"/>
          </a:xfrm>
          <a:custGeom>
            <a:avLst/>
            <a:gdLst/>
            <a:ahLst/>
            <a:rect l="l" t="t" r="r" b="b"/>
            <a:pathLst>
              <a:path w="445134" h="696594">
                <a:moveTo>
                  <a:pt x="333755" y="0"/>
                </a:moveTo>
                <a:lnTo>
                  <a:pt x="111251" y="0"/>
                </a:lnTo>
                <a:lnTo>
                  <a:pt x="111251" y="13843"/>
                </a:lnTo>
                <a:lnTo>
                  <a:pt x="333755" y="13843"/>
                </a:lnTo>
                <a:lnTo>
                  <a:pt x="333755" y="0"/>
                </a:lnTo>
                <a:close/>
                <a:moveTo>
                  <a:pt x="333755" y="27812"/>
                </a:moveTo>
                <a:lnTo>
                  <a:pt x="111251" y="27812"/>
                </a:lnTo>
                <a:lnTo>
                  <a:pt x="111251" y="55625"/>
                </a:lnTo>
                <a:lnTo>
                  <a:pt x="333755" y="55625"/>
                </a:lnTo>
                <a:lnTo>
                  <a:pt x="333755" y="27812"/>
                </a:lnTo>
                <a:close/>
                <a:moveTo>
                  <a:pt x="445007" y="473963"/>
                </a:moveTo>
                <a:lnTo>
                  <a:pt x="0" y="473963"/>
                </a:lnTo>
                <a:lnTo>
                  <a:pt x="222503" y="696468"/>
                </a:lnTo>
                <a:lnTo>
                  <a:pt x="445007" y="473963"/>
                </a:lnTo>
                <a:close/>
                <a:moveTo>
                  <a:pt x="333755" y="69469"/>
                </a:moveTo>
                <a:lnTo>
                  <a:pt x="111251" y="69469"/>
                </a:lnTo>
                <a:lnTo>
                  <a:pt x="111251" y="473963"/>
                </a:lnTo>
                <a:lnTo>
                  <a:pt x="333755" y="473963"/>
                </a:lnTo>
                <a:lnTo>
                  <a:pt x="333755" y="6946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8"/>
          <p:cNvSpPr/>
          <p:nvPr/>
        </p:nvSpPr>
        <p:spPr>
          <a:xfrm>
            <a:off x="9040320" y="1940040"/>
            <a:ext cx="444600" cy="696240"/>
          </a:xfrm>
          <a:custGeom>
            <a:avLst/>
            <a:gdLst/>
            <a:ahLst/>
            <a:rect l="l" t="t" r="r" b="b"/>
            <a:pathLst>
              <a:path w="445134" h="696594">
                <a:moveTo>
                  <a:pt x="333755" y="0"/>
                </a:moveTo>
                <a:lnTo>
                  <a:pt x="333755" y="13843"/>
                </a:lnTo>
                <a:lnTo>
                  <a:pt x="111251" y="13843"/>
                </a:lnTo>
                <a:lnTo>
                  <a:pt x="111251" y="0"/>
                </a:lnTo>
                <a:lnTo>
                  <a:pt x="333755" y="0"/>
                </a:lnTo>
                <a:close/>
                <a:moveTo>
                  <a:pt x="333755" y="27812"/>
                </a:moveTo>
                <a:lnTo>
                  <a:pt x="333755" y="55625"/>
                </a:lnTo>
                <a:lnTo>
                  <a:pt x="111251" y="55625"/>
                </a:lnTo>
                <a:lnTo>
                  <a:pt x="111251" y="27812"/>
                </a:lnTo>
                <a:lnTo>
                  <a:pt x="333755" y="27812"/>
                </a:lnTo>
                <a:close/>
                <a:moveTo>
                  <a:pt x="333755" y="69469"/>
                </a:moveTo>
                <a:lnTo>
                  <a:pt x="333755" y="473963"/>
                </a:lnTo>
                <a:lnTo>
                  <a:pt x="445007" y="473963"/>
                </a:lnTo>
                <a:lnTo>
                  <a:pt x="222503" y="696468"/>
                </a:lnTo>
                <a:lnTo>
                  <a:pt x="0" y="473963"/>
                </a:lnTo>
                <a:lnTo>
                  <a:pt x="111251" y="473963"/>
                </a:lnTo>
                <a:lnTo>
                  <a:pt x="111251" y="69469"/>
                </a:lnTo>
                <a:lnTo>
                  <a:pt x="333755" y="69469"/>
                </a:lnTo>
                <a:close/>
              </a:path>
            </a:pathLst>
          </a:custGeom>
          <a:noFill/>
          <a:ln w="12240">
            <a:solidFill>
              <a:srgbClr val="52525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9"/>
          <p:cNvSpPr/>
          <p:nvPr/>
        </p:nvSpPr>
        <p:spPr>
          <a:xfrm>
            <a:off x="10787040" y="1935360"/>
            <a:ext cx="444600" cy="696240"/>
          </a:xfrm>
          <a:custGeom>
            <a:avLst/>
            <a:gdLst/>
            <a:ahLst/>
            <a:rect l="l" t="t" r="r" b="b"/>
            <a:pathLst>
              <a:path w="445134" h="696594">
                <a:moveTo>
                  <a:pt x="333755" y="0"/>
                </a:moveTo>
                <a:lnTo>
                  <a:pt x="111251" y="0"/>
                </a:lnTo>
                <a:lnTo>
                  <a:pt x="111251" y="13843"/>
                </a:lnTo>
                <a:lnTo>
                  <a:pt x="333755" y="13843"/>
                </a:lnTo>
                <a:lnTo>
                  <a:pt x="333755" y="0"/>
                </a:lnTo>
                <a:close/>
                <a:moveTo>
                  <a:pt x="333755" y="27812"/>
                </a:moveTo>
                <a:lnTo>
                  <a:pt x="111251" y="27812"/>
                </a:lnTo>
                <a:lnTo>
                  <a:pt x="111251" y="55625"/>
                </a:lnTo>
                <a:lnTo>
                  <a:pt x="333755" y="55625"/>
                </a:lnTo>
                <a:lnTo>
                  <a:pt x="333755" y="27812"/>
                </a:lnTo>
                <a:close/>
                <a:moveTo>
                  <a:pt x="445007" y="473964"/>
                </a:moveTo>
                <a:lnTo>
                  <a:pt x="0" y="473964"/>
                </a:lnTo>
                <a:lnTo>
                  <a:pt x="222503" y="696468"/>
                </a:lnTo>
                <a:lnTo>
                  <a:pt x="445007" y="473964"/>
                </a:lnTo>
                <a:close/>
                <a:moveTo>
                  <a:pt x="333755" y="69469"/>
                </a:moveTo>
                <a:lnTo>
                  <a:pt x="111251" y="69469"/>
                </a:lnTo>
                <a:lnTo>
                  <a:pt x="111251" y="473964"/>
                </a:lnTo>
                <a:lnTo>
                  <a:pt x="333755" y="473964"/>
                </a:lnTo>
                <a:lnTo>
                  <a:pt x="333755" y="69469"/>
                </a:lnTo>
                <a:close/>
              </a:path>
            </a:pathLst>
          </a:custGeom>
          <a:solidFill>
            <a:srgbClr val="33cc3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10787040" y="1935360"/>
            <a:ext cx="444600" cy="696240"/>
          </a:xfrm>
          <a:custGeom>
            <a:avLst/>
            <a:gdLst/>
            <a:ahLst/>
            <a:rect l="l" t="t" r="r" b="b"/>
            <a:pathLst>
              <a:path w="445134" h="696594">
                <a:moveTo>
                  <a:pt x="333755" y="0"/>
                </a:moveTo>
                <a:lnTo>
                  <a:pt x="333755" y="13843"/>
                </a:lnTo>
                <a:lnTo>
                  <a:pt x="111251" y="13843"/>
                </a:lnTo>
                <a:lnTo>
                  <a:pt x="111251" y="0"/>
                </a:lnTo>
                <a:lnTo>
                  <a:pt x="333755" y="0"/>
                </a:lnTo>
                <a:close/>
                <a:moveTo>
                  <a:pt x="333755" y="27812"/>
                </a:moveTo>
                <a:lnTo>
                  <a:pt x="333755" y="55625"/>
                </a:lnTo>
                <a:lnTo>
                  <a:pt x="111251" y="55625"/>
                </a:lnTo>
                <a:lnTo>
                  <a:pt x="111251" y="27812"/>
                </a:lnTo>
                <a:lnTo>
                  <a:pt x="333755" y="27812"/>
                </a:lnTo>
                <a:close/>
                <a:moveTo>
                  <a:pt x="333755" y="69469"/>
                </a:moveTo>
                <a:lnTo>
                  <a:pt x="333755" y="473964"/>
                </a:lnTo>
                <a:lnTo>
                  <a:pt x="445007" y="473964"/>
                </a:lnTo>
                <a:lnTo>
                  <a:pt x="222503" y="696468"/>
                </a:lnTo>
                <a:lnTo>
                  <a:pt x="0" y="473964"/>
                </a:lnTo>
                <a:lnTo>
                  <a:pt x="111251" y="473964"/>
                </a:lnTo>
                <a:lnTo>
                  <a:pt x="111251" y="69469"/>
                </a:lnTo>
                <a:lnTo>
                  <a:pt x="333755" y="69469"/>
                </a:lnTo>
                <a:close/>
              </a:path>
            </a:pathLst>
          </a:custGeom>
          <a:noFill/>
          <a:ln w="12240">
            <a:solidFill>
              <a:srgbClr val="52525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1"/>
          <p:cNvSpPr/>
          <p:nvPr/>
        </p:nvSpPr>
        <p:spPr>
          <a:xfrm>
            <a:off x="9101880" y="4833720"/>
            <a:ext cx="212184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50760" indent="-37800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Разделение</a:t>
            </a:r>
            <a:r>
              <a:rPr b="1" i="1" lang="en-GB" sz="1800" spc="-83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ресурсов  </a:t>
            </a:r>
            <a:r>
              <a:rPr b="1" i="1" lang="en-GB" sz="1800" spc="-2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 </a:t>
            </a:r>
            <a:r>
              <a:rPr b="1" i="1" lang="en-GB" sz="1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FPU,</a:t>
            </a:r>
            <a:r>
              <a:rPr b="1" i="1" lang="en-GB" sz="1800" spc="4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9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Load/Store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492480" y="4872600"/>
            <a:ext cx="28126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355680" indent="-342720">
              <a:lnSpc>
                <a:spcPct val="100000"/>
              </a:lnSpc>
              <a:buClr>
                <a:srgbClr val="252525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Примеры</a:t>
            </a:r>
            <a:r>
              <a:rPr b="0" lang="en-GB" sz="2000" spc="-77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реализации: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3"/>
          <p:cNvSpPr/>
          <p:nvPr/>
        </p:nvSpPr>
        <p:spPr>
          <a:xfrm>
            <a:off x="847440" y="5181120"/>
            <a:ext cx="8426160" cy="11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7000" bIns="0"/>
          <a:p>
            <a:pPr marL="381600" indent="-36936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ACS-360 (1968 </a:t>
            </a:r>
            <a:r>
              <a:rPr b="0" lang="en-GB" sz="1800" spc="-2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г.),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Alpha 21464 (1999 </a:t>
            </a:r>
            <a:r>
              <a:rPr b="0" lang="en-GB" sz="18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г.,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</a:t>
            </a:r>
            <a:r>
              <a:rPr b="0" lang="en-GB" sz="1800" spc="14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1600" indent="-36936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Pentium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(2002 </a:t>
            </a:r>
            <a:r>
              <a:rPr b="0" lang="en-GB" sz="1800" spc="-2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г., </a:t>
            </a:r>
            <a:r>
              <a:rPr b="1" lang="en-GB" sz="18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1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Hyper-Threading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2-way</a:t>
            </a:r>
            <a:r>
              <a:rPr b="0" lang="en-GB" sz="1800" spc="4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81600" indent="-369360">
              <a:lnSpc>
                <a:spcPct val="100000"/>
              </a:lnSpc>
              <a:buClr>
                <a:srgbClr val="252525"/>
              </a:buClr>
              <a:buFont typeface="Wingdings" charset="2"/>
              <a:buChar char=""/>
            </a:pP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Xeon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(4-way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SMT), Fujitsu </a:t>
            </a: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Sparc64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(2-way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SMT), </a:t>
            </a:r>
            <a:r>
              <a:rPr b="0" lang="en-GB" sz="1800" spc="-1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IBM </a:t>
            </a:r>
            <a:r>
              <a:rPr b="0" lang="en-GB" sz="1800" spc="-9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POWER8 </a:t>
            </a:r>
            <a:r>
              <a:rPr b="0" lang="en-GB" sz="1800" spc="-12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(8-way</a:t>
            </a:r>
            <a:r>
              <a:rPr b="0" lang="en-GB" sz="1800" spc="208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252525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SMT)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14"/>
          <p:cNvSpPr/>
          <p:nvPr/>
        </p:nvSpPr>
        <p:spPr>
          <a:xfrm>
            <a:off x="8282880" y="2907720"/>
            <a:ext cx="3756240" cy="18021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5"/>
          <p:cNvSpPr/>
          <p:nvPr/>
        </p:nvSpPr>
        <p:spPr>
          <a:xfrm>
            <a:off x="11820240" y="6639120"/>
            <a:ext cx="16668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7891BD40-4245-4304-9C70-314324BE8940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TextShape 2"/>
          <p:cNvSpPr txBox="1"/>
          <p:nvPr/>
        </p:nvSpPr>
        <p:spPr>
          <a:xfrm>
            <a:off x="2383200" y="2941920"/>
            <a:ext cx="74239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6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Спасибо </a:t>
            </a:r>
            <a:r>
              <a:rPr b="1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</a:t>
            </a:r>
            <a:r>
              <a:rPr b="1" lang="en-GB" sz="6000" spc="-9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внимание!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0" name="TextShape 3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5C906527-A8C1-4CE3-B265-424B665B66E6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TextShape 2"/>
          <p:cNvSpPr txBox="1"/>
          <p:nvPr/>
        </p:nvSpPr>
        <p:spPr>
          <a:xfrm>
            <a:off x="347400" y="128880"/>
            <a:ext cx="46296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Core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3" name="CustomShape 3"/>
          <p:cNvSpPr/>
          <p:nvPr/>
        </p:nvSpPr>
        <p:spPr>
          <a:xfrm>
            <a:off x="6307200" y="1767240"/>
            <a:ext cx="3916440" cy="4608360"/>
          </a:xfrm>
          <a:custGeom>
            <a:avLst/>
            <a:gdLst/>
            <a:ahLst/>
            <a:rect l="l" t="t" r="r" b="b"/>
            <a:pathLst>
              <a:path w="3916679" h="4608830">
                <a:moveTo>
                  <a:pt x="3916679" y="0"/>
                </a:moveTo>
                <a:lnTo>
                  <a:pt x="0" y="0"/>
                </a:lnTo>
                <a:lnTo>
                  <a:pt x="0" y="4608576"/>
                </a:lnTo>
                <a:lnTo>
                  <a:pt x="3916679" y="4608576"/>
                </a:lnTo>
                <a:lnTo>
                  <a:pt x="3916679" y="0"/>
                </a:lnTo>
                <a:close/>
              </a:path>
            </a:pathLst>
          </a:custGeom>
          <a:solidFill>
            <a:srgbClr val="fff1cc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4"/>
          <p:cNvSpPr/>
          <p:nvPr/>
        </p:nvSpPr>
        <p:spPr>
          <a:xfrm>
            <a:off x="6307200" y="1767240"/>
            <a:ext cx="3916440" cy="4608360"/>
          </a:xfrm>
          <a:custGeom>
            <a:avLst/>
            <a:gdLst/>
            <a:ahLst/>
            <a:rect l="l" t="t" r="r" b="b"/>
            <a:pathLst>
              <a:path w="3916679" h="4608830">
                <a:moveTo>
                  <a:pt x="0" y="4608576"/>
                </a:moveTo>
                <a:lnTo>
                  <a:pt x="3916679" y="4608576"/>
                </a:lnTo>
                <a:lnTo>
                  <a:pt x="3916679" y="0"/>
                </a:lnTo>
                <a:lnTo>
                  <a:pt x="0" y="0"/>
                </a:lnTo>
                <a:lnTo>
                  <a:pt x="0" y="4608576"/>
                </a:lnTo>
                <a:close/>
              </a:path>
            </a:pathLst>
          </a:custGeom>
          <a:noFill/>
          <a:ln cap="rnd" w="1980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5"/>
          <p:cNvSpPr/>
          <p:nvPr/>
        </p:nvSpPr>
        <p:spPr>
          <a:xfrm>
            <a:off x="2898000" y="3495240"/>
            <a:ext cx="3252240" cy="2880000"/>
          </a:xfrm>
          <a:custGeom>
            <a:avLst/>
            <a:gdLst/>
            <a:ahLst/>
            <a:rect l="l" t="t" r="r" b="b"/>
            <a:pathLst>
              <a:path w="3252470" h="2880360">
                <a:moveTo>
                  <a:pt x="3252216" y="0"/>
                </a:moveTo>
                <a:lnTo>
                  <a:pt x="0" y="0"/>
                </a:lnTo>
                <a:lnTo>
                  <a:pt x="0" y="2880360"/>
                </a:lnTo>
                <a:lnTo>
                  <a:pt x="3252216" y="2880360"/>
                </a:lnTo>
                <a:lnTo>
                  <a:pt x="3252216" y="0"/>
                </a:lnTo>
                <a:close/>
              </a:path>
            </a:pathLst>
          </a:custGeom>
          <a:solidFill>
            <a:srgbClr val="e1efd9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6"/>
          <p:cNvSpPr/>
          <p:nvPr/>
        </p:nvSpPr>
        <p:spPr>
          <a:xfrm>
            <a:off x="2898000" y="3495240"/>
            <a:ext cx="3252240" cy="2880000"/>
          </a:xfrm>
          <a:custGeom>
            <a:avLst/>
            <a:gdLst/>
            <a:ahLst/>
            <a:rect l="l" t="t" r="r" b="b"/>
            <a:pathLst>
              <a:path w="3252470" h="2880360">
                <a:moveTo>
                  <a:pt x="0" y="2880360"/>
                </a:moveTo>
                <a:lnTo>
                  <a:pt x="3252216" y="2880360"/>
                </a:lnTo>
                <a:lnTo>
                  <a:pt x="3252216" y="0"/>
                </a:lnTo>
                <a:lnTo>
                  <a:pt x="0" y="0"/>
                </a:lnTo>
                <a:lnTo>
                  <a:pt x="0" y="2880360"/>
                </a:lnTo>
                <a:close/>
              </a:path>
            </a:pathLst>
          </a:custGeom>
          <a:noFill/>
          <a:ln cap="rnd" w="1980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7"/>
          <p:cNvSpPr/>
          <p:nvPr/>
        </p:nvSpPr>
        <p:spPr>
          <a:xfrm>
            <a:off x="2885760" y="1767240"/>
            <a:ext cx="3252240" cy="1584720"/>
          </a:xfrm>
          <a:custGeom>
            <a:avLst/>
            <a:gdLst/>
            <a:ahLst/>
            <a:rect l="l" t="t" r="r" b="b"/>
            <a:pathLst>
              <a:path w="3252470" h="1584960">
                <a:moveTo>
                  <a:pt x="3252215" y="0"/>
                </a:moveTo>
                <a:lnTo>
                  <a:pt x="0" y="0"/>
                </a:lnTo>
                <a:lnTo>
                  <a:pt x="0" y="1584960"/>
                </a:lnTo>
                <a:lnTo>
                  <a:pt x="3252215" y="1584960"/>
                </a:lnTo>
                <a:lnTo>
                  <a:pt x="3252215" y="0"/>
                </a:lnTo>
                <a:close/>
              </a:path>
            </a:pathLst>
          </a:custGeom>
          <a:solidFill>
            <a:srgbClr val="b4c6e7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8"/>
          <p:cNvSpPr/>
          <p:nvPr/>
        </p:nvSpPr>
        <p:spPr>
          <a:xfrm>
            <a:off x="2885760" y="1767240"/>
            <a:ext cx="3252240" cy="1584720"/>
          </a:xfrm>
          <a:custGeom>
            <a:avLst/>
            <a:gdLst/>
            <a:ahLst/>
            <a:rect l="l" t="t" r="r" b="b"/>
            <a:pathLst>
              <a:path w="3252470" h="1584960">
                <a:moveTo>
                  <a:pt x="0" y="1584960"/>
                </a:moveTo>
                <a:lnTo>
                  <a:pt x="3252215" y="1584960"/>
                </a:lnTo>
                <a:lnTo>
                  <a:pt x="3252215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noFill/>
          <a:ln cap="rnd" w="1980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9"/>
          <p:cNvSpPr/>
          <p:nvPr/>
        </p:nvSpPr>
        <p:spPr>
          <a:xfrm>
            <a:off x="3040200" y="191124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2951988" y="0"/>
                </a:moveTo>
                <a:lnTo>
                  <a:pt x="0" y="0"/>
                </a:lnTo>
                <a:lnTo>
                  <a:pt x="0" y="288036"/>
                </a:lnTo>
                <a:lnTo>
                  <a:pt x="2951988" y="288036"/>
                </a:lnTo>
                <a:lnTo>
                  <a:pt x="2951988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10"/>
          <p:cNvSpPr/>
          <p:nvPr/>
        </p:nvSpPr>
        <p:spPr>
          <a:xfrm>
            <a:off x="3040200" y="191124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0" y="288036"/>
                </a:moveTo>
                <a:lnTo>
                  <a:pt x="2951988" y="288036"/>
                </a:lnTo>
                <a:lnTo>
                  <a:pt x="29519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11"/>
          <p:cNvSpPr/>
          <p:nvPr/>
        </p:nvSpPr>
        <p:spPr>
          <a:xfrm>
            <a:off x="3198240" y="1908000"/>
            <a:ext cx="263808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Fetch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&amp;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 Decode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2" name="CustomShape 12"/>
          <p:cNvSpPr/>
          <p:nvPr/>
        </p:nvSpPr>
        <p:spPr>
          <a:xfrm>
            <a:off x="3040200" y="241416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2951988" y="0"/>
                </a:moveTo>
                <a:lnTo>
                  <a:pt x="0" y="0"/>
                </a:lnTo>
                <a:lnTo>
                  <a:pt x="0" y="288036"/>
                </a:lnTo>
                <a:lnTo>
                  <a:pt x="2951988" y="288036"/>
                </a:lnTo>
                <a:lnTo>
                  <a:pt x="2951988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CustomShape 13"/>
          <p:cNvSpPr/>
          <p:nvPr/>
        </p:nvSpPr>
        <p:spPr>
          <a:xfrm>
            <a:off x="3040200" y="241416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0" y="288036"/>
                </a:moveTo>
                <a:lnTo>
                  <a:pt x="2951988" y="288036"/>
                </a:lnTo>
                <a:lnTo>
                  <a:pt x="29519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CustomShape 14"/>
          <p:cNvSpPr/>
          <p:nvPr/>
        </p:nvSpPr>
        <p:spPr>
          <a:xfrm>
            <a:off x="3557880" y="2412360"/>
            <a:ext cx="19173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</a:t>
            </a:r>
            <a:r>
              <a:rPr b="1" lang="en-GB" sz="16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(IQ)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5" name="CustomShape 15"/>
          <p:cNvSpPr/>
          <p:nvPr/>
        </p:nvSpPr>
        <p:spPr>
          <a:xfrm>
            <a:off x="3040200" y="291852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2951988" y="0"/>
                </a:moveTo>
                <a:lnTo>
                  <a:pt x="0" y="0"/>
                </a:lnTo>
                <a:lnTo>
                  <a:pt x="0" y="288036"/>
                </a:lnTo>
                <a:lnTo>
                  <a:pt x="2951988" y="288036"/>
                </a:lnTo>
                <a:lnTo>
                  <a:pt x="2951988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6" name="CustomShape 16"/>
          <p:cNvSpPr/>
          <p:nvPr/>
        </p:nvSpPr>
        <p:spPr>
          <a:xfrm>
            <a:off x="3040200" y="291852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0" y="288036"/>
                </a:moveTo>
                <a:lnTo>
                  <a:pt x="2951988" y="288036"/>
                </a:lnTo>
                <a:lnTo>
                  <a:pt x="29519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7" name="CustomShape 17"/>
          <p:cNvSpPr/>
          <p:nvPr/>
        </p:nvSpPr>
        <p:spPr>
          <a:xfrm>
            <a:off x="4187160" y="2916360"/>
            <a:ext cx="6595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8" name="CustomShape 18"/>
          <p:cNvSpPr/>
          <p:nvPr/>
        </p:nvSpPr>
        <p:spPr>
          <a:xfrm>
            <a:off x="3040200" y="363924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2951988" y="0"/>
                </a:moveTo>
                <a:lnTo>
                  <a:pt x="0" y="0"/>
                </a:lnTo>
                <a:lnTo>
                  <a:pt x="0" y="288036"/>
                </a:lnTo>
                <a:lnTo>
                  <a:pt x="2951988" y="288036"/>
                </a:lnTo>
                <a:lnTo>
                  <a:pt x="2951988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9" name="CustomShape 19"/>
          <p:cNvSpPr/>
          <p:nvPr/>
        </p:nvSpPr>
        <p:spPr>
          <a:xfrm>
            <a:off x="3040200" y="3639240"/>
            <a:ext cx="2951640" cy="288000"/>
          </a:xfrm>
          <a:custGeom>
            <a:avLst/>
            <a:gdLst/>
            <a:ahLst/>
            <a:rect l="l" t="t" r="r" b="b"/>
            <a:pathLst>
              <a:path w="2952115" h="288289">
                <a:moveTo>
                  <a:pt x="0" y="288036"/>
                </a:moveTo>
                <a:lnTo>
                  <a:pt x="2951988" y="288036"/>
                </a:lnTo>
                <a:lnTo>
                  <a:pt x="295198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CustomShape 20"/>
          <p:cNvSpPr/>
          <p:nvPr/>
        </p:nvSpPr>
        <p:spPr>
          <a:xfrm>
            <a:off x="4454280" y="2161800"/>
            <a:ext cx="126720" cy="757080"/>
          </a:xfrm>
          <a:custGeom>
            <a:avLst/>
            <a:gdLst/>
            <a:ahLst/>
            <a:rect l="l" t="t" r="r" b="b"/>
            <a:pathLst>
              <a:path w="127000" h="757555">
                <a:moveTo>
                  <a:pt x="127000" y="680847"/>
                </a:moveTo>
                <a:lnTo>
                  <a:pt x="73406" y="702284"/>
                </a:lnTo>
                <a:lnTo>
                  <a:pt x="73406" y="579120"/>
                </a:lnTo>
                <a:lnTo>
                  <a:pt x="73406" y="577126"/>
                </a:lnTo>
                <a:lnTo>
                  <a:pt x="78346" y="576135"/>
                </a:lnTo>
                <a:lnTo>
                  <a:pt x="90449" y="567982"/>
                </a:lnTo>
                <a:lnTo>
                  <a:pt x="98602" y="555879"/>
                </a:lnTo>
                <a:lnTo>
                  <a:pt x="101600" y="541020"/>
                </a:lnTo>
                <a:lnTo>
                  <a:pt x="98602" y="526173"/>
                </a:lnTo>
                <a:lnTo>
                  <a:pt x="90449" y="514070"/>
                </a:lnTo>
                <a:lnTo>
                  <a:pt x="78346" y="505917"/>
                </a:lnTo>
                <a:lnTo>
                  <a:pt x="63500" y="502920"/>
                </a:lnTo>
                <a:lnTo>
                  <a:pt x="48641" y="505917"/>
                </a:lnTo>
                <a:lnTo>
                  <a:pt x="36537" y="514070"/>
                </a:lnTo>
                <a:lnTo>
                  <a:pt x="28384" y="526173"/>
                </a:lnTo>
                <a:lnTo>
                  <a:pt x="25400" y="541020"/>
                </a:lnTo>
                <a:lnTo>
                  <a:pt x="28384" y="555879"/>
                </a:lnTo>
                <a:lnTo>
                  <a:pt x="36537" y="567982"/>
                </a:lnTo>
                <a:lnTo>
                  <a:pt x="48641" y="576135"/>
                </a:lnTo>
                <a:lnTo>
                  <a:pt x="53594" y="577126"/>
                </a:lnTo>
                <a:lnTo>
                  <a:pt x="53594" y="702284"/>
                </a:lnTo>
                <a:lnTo>
                  <a:pt x="0" y="680847"/>
                </a:lnTo>
                <a:lnTo>
                  <a:pt x="63500" y="757047"/>
                </a:lnTo>
                <a:lnTo>
                  <a:pt x="105829" y="706247"/>
                </a:lnTo>
                <a:lnTo>
                  <a:pt x="127000" y="680847"/>
                </a:lnTo>
                <a:close/>
                <a:moveTo>
                  <a:pt x="127000" y="177927"/>
                </a:moveTo>
                <a:lnTo>
                  <a:pt x="73406" y="199364"/>
                </a:lnTo>
                <a:lnTo>
                  <a:pt x="73406" y="76200"/>
                </a:lnTo>
                <a:lnTo>
                  <a:pt x="73406" y="74206"/>
                </a:lnTo>
                <a:lnTo>
                  <a:pt x="78346" y="73215"/>
                </a:lnTo>
                <a:lnTo>
                  <a:pt x="90449" y="65062"/>
                </a:lnTo>
                <a:lnTo>
                  <a:pt x="98602" y="52959"/>
                </a:lnTo>
                <a:lnTo>
                  <a:pt x="101600" y="38100"/>
                </a:lnTo>
                <a:lnTo>
                  <a:pt x="98602" y="23253"/>
                </a:lnTo>
                <a:lnTo>
                  <a:pt x="90449" y="11150"/>
                </a:lnTo>
                <a:lnTo>
                  <a:pt x="78346" y="2997"/>
                </a:lnTo>
                <a:lnTo>
                  <a:pt x="63500" y="0"/>
                </a:lnTo>
                <a:lnTo>
                  <a:pt x="48641" y="2997"/>
                </a:lnTo>
                <a:lnTo>
                  <a:pt x="36537" y="11150"/>
                </a:lnTo>
                <a:lnTo>
                  <a:pt x="28384" y="23253"/>
                </a:lnTo>
                <a:lnTo>
                  <a:pt x="25400" y="38100"/>
                </a:lnTo>
                <a:lnTo>
                  <a:pt x="28384" y="52959"/>
                </a:lnTo>
                <a:lnTo>
                  <a:pt x="36537" y="65062"/>
                </a:lnTo>
                <a:lnTo>
                  <a:pt x="48641" y="73215"/>
                </a:lnTo>
                <a:lnTo>
                  <a:pt x="53594" y="74206"/>
                </a:lnTo>
                <a:lnTo>
                  <a:pt x="53594" y="199364"/>
                </a:lnTo>
                <a:lnTo>
                  <a:pt x="0" y="177927"/>
                </a:lnTo>
                <a:lnTo>
                  <a:pt x="63500" y="254127"/>
                </a:lnTo>
                <a:lnTo>
                  <a:pt x="105829" y="203327"/>
                </a:lnTo>
                <a:lnTo>
                  <a:pt x="127000" y="17792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1" name="CustomShape 21"/>
          <p:cNvSpPr/>
          <p:nvPr/>
        </p:nvSpPr>
        <p:spPr>
          <a:xfrm>
            <a:off x="3778920" y="3636720"/>
            <a:ext cx="14767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Rename/Allocate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2" name="CustomShape 22"/>
          <p:cNvSpPr/>
          <p:nvPr/>
        </p:nvSpPr>
        <p:spPr>
          <a:xfrm>
            <a:off x="3616560" y="4934880"/>
            <a:ext cx="2357280" cy="647280"/>
          </a:xfrm>
          <a:custGeom>
            <a:avLst/>
            <a:gdLst/>
            <a:ahLst/>
            <a:rect l="l" t="t" r="r" b="b"/>
            <a:pathLst>
              <a:path w="2357754" h="647700">
                <a:moveTo>
                  <a:pt x="2357628" y="0"/>
                </a:moveTo>
                <a:lnTo>
                  <a:pt x="0" y="0"/>
                </a:lnTo>
                <a:lnTo>
                  <a:pt x="0" y="647700"/>
                </a:lnTo>
                <a:lnTo>
                  <a:pt x="2357628" y="647700"/>
                </a:lnTo>
                <a:lnTo>
                  <a:pt x="2357628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3"/>
          <p:cNvSpPr/>
          <p:nvPr/>
        </p:nvSpPr>
        <p:spPr>
          <a:xfrm>
            <a:off x="3616560" y="4934880"/>
            <a:ext cx="2357280" cy="5558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Reservation</a:t>
            </a:r>
            <a:r>
              <a:rPr b="0" lang="en-GB" sz="1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4" name="CustomShape 24"/>
          <p:cNvSpPr/>
          <p:nvPr/>
        </p:nvSpPr>
        <p:spPr>
          <a:xfrm>
            <a:off x="3616560" y="5943600"/>
            <a:ext cx="2357280" cy="288000"/>
          </a:xfrm>
          <a:custGeom>
            <a:avLst/>
            <a:gdLst/>
            <a:ahLst/>
            <a:rect l="l" t="t" r="r" b="b"/>
            <a:pathLst>
              <a:path w="2357754" h="288289">
                <a:moveTo>
                  <a:pt x="2357628" y="0"/>
                </a:moveTo>
                <a:lnTo>
                  <a:pt x="0" y="0"/>
                </a:lnTo>
                <a:lnTo>
                  <a:pt x="0" y="288036"/>
                </a:lnTo>
                <a:lnTo>
                  <a:pt x="2357628" y="288036"/>
                </a:lnTo>
                <a:lnTo>
                  <a:pt x="2357628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5"/>
          <p:cNvSpPr/>
          <p:nvPr/>
        </p:nvSpPr>
        <p:spPr>
          <a:xfrm>
            <a:off x="3616560" y="5943600"/>
            <a:ext cx="2357280" cy="25380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/>
          <a:p>
            <a:pPr marL="52308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Units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6" name="CustomShape 26"/>
          <p:cNvSpPr/>
          <p:nvPr/>
        </p:nvSpPr>
        <p:spPr>
          <a:xfrm>
            <a:off x="3040200" y="4145400"/>
            <a:ext cx="1691280" cy="555840"/>
          </a:xfrm>
          <a:prstGeom prst="rect">
            <a:avLst/>
          </a:prstGeom>
          <a:solidFill>
            <a:srgbClr val="c5dfb4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760" bIns="0"/>
          <a:p>
            <a:pPr marL="168120">
              <a:lnSpc>
                <a:spcPct val="100000"/>
              </a:lnSpc>
            </a:pP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Retirement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2120">
              <a:lnSpc>
                <a:spcPct val="100000"/>
              </a:lnSpc>
            </a:pP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(Re-Order</a:t>
            </a:r>
            <a:r>
              <a:rPr b="0" lang="en-GB" sz="16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Buffer)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7" name="CustomShape 27"/>
          <p:cNvSpPr/>
          <p:nvPr/>
        </p:nvSpPr>
        <p:spPr>
          <a:xfrm>
            <a:off x="2994480" y="1027440"/>
            <a:ext cx="30344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9" strike="noStrike" u="heavy">
                <a:solidFill>
                  <a:srgbClr val="d25125"/>
                </a:solidFill>
                <a:uFill>
                  <a:solidFill>
                    <a:srgbClr val="d25125"/>
                  </a:solidFill>
                </a:uFill>
                <a:latin typeface="Calibri"/>
              </a:rPr>
              <a:t>Intel </a:t>
            </a:r>
            <a:r>
              <a:rPr b="1" lang="en-GB" sz="1800" spc="-1" strike="noStrike" u="heavy">
                <a:solidFill>
                  <a:srgbClr val="d25125"/>
                </a:solidFill>
                <a:uFill>
                  <a:solidFill>
                    <a:srgbClr val="d25125"/>
                  </a:solidFill>
                </a:uFill>
                <a:latin typeface="Calibri"/>
              </a:rPr>
              <a:t>64 </a:t>
            </a:r>
            <a:r>
              <a:rPr b="1" lang="en-GB" sz="1800" spc="-4" strike="noStrike" u="heavy">
                <a:solidFill>
                  <a:srgbClr val="d25125"/>
                </a:solidFill>
                <a:uFill>
                  <a:solidFill>
                    <a:srgbClr val="d25125"/>
                  </a:solidFill>
                </a:uFill>
                <a:latin typeface="Calibri"/>
              </a:rPr>
              <a:t>CISC</a:t>
            </a:r>
            <a:r>
              <a:rPr b="1" lang="en-GB" sz="1800" spc="-89" strike="noStrike" u="heavy">
                <a:solidFill>
                  <a:srgbClr val="d25125"/>
                </a:solidFill>
                <a:uFill>
                  <a:solidFill>
                    <a:srgbClr val="d25125"/>
                  </a:solidFill>
                </a:uFill>
                <a:latin typeface="Calibri"/>
              </a:rPr>
              <a:t> </a:t>
            </a:r>
            <a:r>
              <a:rPr b="1" lang="en-GB" sz="1800" spc="-4" strike="noStrike" u="heavy">
                <a:solidFill>
                  <a:srgbClr val="d25125"/>
                </a:solidFill>
                <a:uFill>
                  <a:solidFill>
                    <a:srgbClr val="d25125"/>
                  </a:solidFill>
                </a:uFill>
                <a:latin typeface="Calibri"/>
              </a:rPr>
              <a:t>macro-instructions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8" name="CustomShape 28"/>
          <p:cNvSpPr/>
          <p:nvPr/>
        </p:nvSpPr>
        <p:spPr>
          <a:xfrm>
            <a:off x="3265560" y="3169080"/>
            <a:ext cx="1855080" cy="2956320"/>
          </a:xfrm>
          <a:custGeom>
            <a:avLst/>
            <a:gdLst/>
            <a:ahLst/>
            <a:rect l="l" t="t" r="r" b="b"/>
            <a:pathLst>
              <a:path w="1855470" h="2956560">
                <a:moveTo>
                  <a:pt x="389636" y="2918460"/>
                </a:moveTo>
                <a:lnTo>
                  <a:pt x="387629" y="2908554"/>
                </a:lnTo>
                <a:lnTo>
                  <a:pt x="386638" y="2903639"/>
                </a:lnTo>
                <a:lnTo>
                  <a:pt x="378485" y="2891523"/>
                </a:lnTo>
                <a:lnTo>
                  <a:pt x="366382" y="2883357"/>
                </a:lnTo>
                <a:lnTo>
                  <a:pt x="351536" y="2880360"/>
                </a:lnTo>
                <a:lnTo>
                  <a:pt x="336677" y="2883357"/>
                </a:lnTo>
                <a:lnTo>
                  <a:pt x="324573" y="2891523"/>
                </a:lnTo>
                <a:lnTo>
                  <a:pt x="316420" y="2903639"/>
                </a:lnTo>
                <a:lnTo>
                  <a:pt x="315429" y="2908554"/>
                </a:lnTo>
                <a:lnTo>
                  <a:pt x="73406" y="2908554"/>
                </a:lnTo>
                <a:lnTo>
                  <a:pt x="73406" y="1680883"/>
                </a:lnTo>
                <a:lnTo>
                  <a:pt x="127000" y="1702308"/>
                </a:lnTo>
                <a:lnTo>
                  <a:pt x="105829" y="1676908"/>
                </a:lnTo>
                <a:lnTo>
                  <a:pt x="63500" y="1626108"/>
                </a:lnTo>
                <a:lnTo>
                  <a:pt x="0" y="1702308"/>
                </a:lnTo>
                <a:lnTo>
                  <a:pt x="53581" y="1680883"/>
                </a:lnTo>
                <a:lnTo>
                  <a:pt x="53594" y="1676908"/>
                </a:lnTo>
                <a:lnTo>
                  <a:pt x="53594" y="1680883"/>
                </a:lnTo>
                <a:lnTo>
                  <a:pt x="53594" y="2927489"/>
                </a:lnTo>
                <a:lnTo>
                  <a:pt x="63500" y="2927489"/>
                </a:lnTo>
                <a:lnTo>
                  <a:pt x="63500" y="2928366"/>
                </a:lnTo>
                <a:lnTo>
                  <a:pt x="315417" y="2928366"/>
                </a:lnTo>
                <a:lnTo>
                  <a:pt x="316420" y="2933293"/>
                </a:lnTo>
                <a:lnTo>
                  <a:pt x="324573" y="2945409"/>
                </a:lnTo>
                <a:lnTo>
                  <a:pt x="336677" y="2953575"/>
                </a:lnTo>
                <a:lnTo>
                  <a:pt x="351536" y="2956560"/>
                </a:lnTo>
                <a:lnTo>
                  <a:pt x="366382" y="2953575"/>
                </a:lnTo>
                <a:lnTo>
                  <a:pt x="378485" y="2945409"/>
                </a:lnTo>
                <a:lnTo>
                  <a:pt x="386638" y="2933293"/>
                </a:lnTo>
                <a:lnTo>
                  <a:pt x="387629" y="2928366"/>
                </a:lnTo>
                <a:lnTo>
                  <a:pt x="389636" y="2918460"/>
                </a:lnTo>
                <a:close/>
                <a:moveTo>
                  <a:pt x="684784" y="901827"/>
                </a:moveTo>
                <a:lnTo>
                  <a:pt x="631190" y="923277"/>
                </a:lnTo>
                <a:lnTo>
                  <a:pt x="631190" y="800100"/>
                </a:lnTo>
                <a:lnTo>
                  <a:pt x="631190" y="798106"/>
                </a:lnTo>
                <a:lnTo>
                  <a:pt x="636130" y="797115"/>
                </a:lnTo>
                <a:lnTo>
                  <a:pt x="648233" y="788962"/>
                </a:lnTo>
                <a:lnTo>
                  <a:pt x="656386" y="776859"/>
                </a:lnTo>
                <a:lnTo>
                  <a:pt x="659384" y="762000"/>
                </a:lnTo>
                <a:lnTo>
                  <a:pt x="656386" y="747153"/>
                </a:lnTo>
                <a:lnTo>
                  <a:pt x="648233" y="735050"/>
                </a:lnTo>
                <a:lnTo>
                  <a:pt x="636130" y="726897"/>
                </a:lnTo>
                <a:lnTo>
                  <a:pt x="621284" y="723900"/>
                </a:lnTo>
                <a:lnTo>
                  <a:pt x="606425" y="726897"/>
                </a:lnTo>
                <a:lnTo>
                  <a:pt x="594321" y="735050"/>
                </a:lnTo>
                <a:lnTo>
                  <a:pt x="586168" y="747153"/>
                </a:lnTo>
                <a:lnTo>
                  <a:pt x="583184" y="762000"/>
                </a:lnTo>
                <a:lnTo>
                  <a:pt x="586168" y="776859"/>
                </a:lnTo>
                <a:lnTo>
                  <a:pt x="594321" y="788962"/>
                </a:lnTo>
                <a:lnTo>
                  <a:pt x="606425" y="797115"/>
                </a:lnTo>
                <a:lnTo>
                  <a:pt x="611378" y="798106"/>
                </a:lnTo>
                <a:lnTo>
                  <a:pt x="611378" y="923277"/>
                </a:lnTo>
                <a:lnTo>
                  <a:pt x="557784" y="901827"/>
                </a:lnTo>
                <a:lnTo>
                  <a:pt x="621284" y="978027"/>
                </a:lnTo>
                <a:lnTo>
                  <a:pt x="663613" y="927227"/>
                </a:lnTo>
                <a:lnTo>
                  <a:pt x="684784" y="901827"/>
                </a:lnTo>
                <a:close/>
                <a:moveTo>
                  <a:pt x="1315720" y="393954"/>
                </a:moveTo>
                <a:lnTo>
                  <a:pt x="1262126" y="415391"/>
                </a:lnTo>
                <a:lnTo>
                  <a:pt x="1262126" y="76200"/>
                </a:lnTo>
                <a:lnTo>
                  <a:pt x="1262126" y="74206"/>
                </a:lnTo>
                <a:lnTo>
                  <a:pt x="1267066" y="73215"/>
                </a:lnTo>
                <a:lnTo>
                  <a:pt x="1279169" y="65062"/>
                </a:lnTo>
                <a:lnTo>
                  <a:pt x="1287322" y="52959"/>
                </a:lnTo>
                <a:lnTo>
                  <a:pt x="1290320" y="38100"/>
                </a:lnTo>
                <a:lnTo>
                  <a:pt x="1287322" y="23253"/>
                </a:lnTo>
                <a:lnTo>
                  <a:pt x="1279169" y="11150"/>
                </a:lnTo>
                <a:lnTo>
                  <a:pt x="1267066" y="2997"/>
                </a:lnTo>
                <a:lnTo>
                  <a:pt x="1252220" y="0"/>
                </a:lnTo>
                <a:lnTo>
                  <a:pt x="1237361" y="2997"/>
                </a:lnTo>
                <a:lnTo>
                  <a:pt x="1225257" y="11150"/>
                </a:lnTo>
                <a:lnTo>
                  <a:pt x="1217104" y="23253"/>
                </a:lnTo>
                <a:lnTo>
                  <a:pt x="1214120" y="38100"/>
                </a:lnTo>
                <a:lnTo>
                  <a:pt x="1217104" y="52959"/>
                </a:lnTo>
                <a:lnTo>
                  <a:pt x="1225257" y="65062"/>
                </a:lnTo>
                <a:lnTo>
                  <a:pt x="1237361" y="73215"/>
                </a:lnTo>
                <a:lnTo>
                  <a:pt x="1242314" y="74206"/>
                </a:lnTo>
                <a:lnTo>
                  <a:pt x="1242314" y="415391"/>
                </a:lnTo>
                <a:lnTo>
                  <a:pt x="1188720" y="393954"/>
                </a:lnTo>
                <a:lnTo>
                  <a:pt x="1252220" y="470154"/>
                </a:lnTo>
                <a:lnTo>
                  <a:pt x="1294549" y="419354"/>
                </a:lnTo>
                <a:lnTo>
                  <a:pt x="1315720" y="393954"/>
                </a:lnTo>
                <a:close/>
                <a:moveTo>
                  <a:pt x="1594612" y="2697848"/>
                </a:moveTo>
                <a:lnTo>
                  <a:pt x="1541018" y="2719298"/>
                </a:lnTo>
                <a:lnTo>
                  <a:pt x="1531112" y="2723248"/>
                </a:lnTo>
                <a:lnTo>
                  <a:pt x="1541005" y="2719298"/>
                </a:lnTo>
                <a:lnTo>
                  <a:pt x="1541018" y="2452116"/>
                </a:lnTo>
                <a:lnTo>
                  <a:pt x="1541018" y="2450122"/>
                </a:lnTo>
                <a:lnTo>
                  <a:pt x="1545958" y="2449131"/>
                </a:lnTo>
                <a:lnTo>
                  <a:pt x="1558061" y="2440965"/>
                </a:lnTo>
                <a:lnTo>
                  <a:pt x="1566214" y="2428849"/>
                </a:lnTo>
                <a:lnTo>
                  <a:pt x="1569212" y="2414016"/>
                </a:lnTo>
                <a:lnTo>
                  <a:pt x="1566214" y="2399169"/>
                </a:lnTo>
                <a:lnTo>
                  <a:pt x="1558061" y="2387066"/>
                </a:lnTo>
                <a:lnTo>
                  <a:pt x="1545958" y="2378913"/>
                </a:lnTo>
                <a:lnTo>
                  <a:pt x="1531112" y="2375916"/>
                </a:lnTo>
                <a:lnTo>
                  <a:pt x="1516253" y="2378913"/>
                </a:lnTo>
                <a:lnTo>
                  <a:pt x="1504149" y="2387066"/>
                </a:lnTo>
                <a:lnTo>
                  <a:pt x="1495996" y="2399169"/>
                </a:lnTo>
                <a:lnTo>
                  <a:pt x="1493012" y="2414016"/>
                </a:lnTo>
                <a:lnTo>
                  <a:pt x="1495996" y="2428849"/>
                </a:lnTo>
                <a:lnTo>
                  <a:pt x="1504149" y="2440965"/>
                </a:lnTo>
                <a:lnTo>
                  <a:pt x="1516253" y="2449131"/>
                </a:lnTo>
                <a:lnTo>
                  <a:pt x="1521206" y="2450122"/>
                </a:lnTo>
                <a:lnTo>
                  <a:pt x="1521206" y="2719298"/>
                </a:lnTo>
                <a:lnTo>
                  <a:pt x="1467612" y="2697848"/>
                </a:lnTo>
                <a:lnTo>
                  <a:pt x="1531112" y="2774048"/>
                </a:lnTo>
                <a:lnTo>
                  <a:pt x="1573441" y="2723248"/>
                </a:lnTo>
                <a:lnTo>
                  <a:pt x="1594612" y="2697848"/>
                </a:lnTo>
                <a:close/>
                <a:moveTo>
                  <a:pt x="1855216" y="1690751"/>
                </a:moveTo>
                <a:lnTo>
                  <a:pt x="1801622" y="1712188"/>
                </a:lnTo>
                <a:lnTo>
                  <a:pt x="1801622" y="800100"/>
                </a:lnTo>
                <a:lnTo>
                  <a:pt x="1801622" y="798106"/>
                </a:lnTo>
                <a:lnTo>
                  <a:pt x="1806562" y="797115"/>
                </a:lnTo>
                <a:lnTo>
                  <a:pt x="1818665" y="788962"/>
                </a:lnTo>
                <a:lnTo>
                  <a:pt x="1826818" y="776859"/>
                </a:lnTo>
                <a:lnTo>
                  <a:pt x="1829816" y="762000"/>
                </a:lnTo>
                <a:lnTo>
                  <a:pt x="1826818" y="747153"/>
                </a:lnTo>
                <a:lnTo>
                  <a:pt x="1818665" y="735050"/>
                </a:lnTo>
                <a:lnTo>
                  <a:pt x="1806562" y="726897"/>
                </a:lnTo>
                <a:lnTo>
                  <a:pt x="1791716" y="723900"/>
                </a:lnTo>
                <a:lnTo>
                  <a:pt x="1776857" y="726897"/>
                </a:lnTo>
                <a:lnTo>
                  <a:pt x="1764753" y="735050"/>
                </a:lnTo>
                <a:lnTo>
                  <a:pt x="1756600" y="747153"/>
                </a:lnTo>
                <a:lnTo>
                  <a:pt x="1753616" y="762000"/>
                </a:lnTo>
                <a:lnTo>
                  <a:pt x="1756600" y="776859"/>
                </a:lnTo>
                <a:lnTo>
                  <a:pt x="1764753" y="788962"/>
                </a:lnTo>
                <a:lnTo>
                  <a:pt x="1776857" y="797115"/>
                </a:lnTo>
                <a:lnTo>
                  <a:pt x="1781810" y="798106"/>
                </a:lnTo>
                <a:lnTo>
                  <a:pt x="1781810" y="1712188"/>
                </a:lnTo>
                <a:lnTo>
                  <a:pt x="1728216" y="1690751"/>
                </a:lnTo>
                <a:lnTo>
                  <a:pt x="1791716" y="1766951"/>
                </a:lnTo>
                <a:lnTo>
                  <a:pt x="1834045" y="1716151"/>
                </a:lnTo>
                <a:lnTo>
                  <a:pt x="1855216" y="169075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9"/>
          <p:cNvSpPr/>
          <p:nvPr/>
        </p:nvSpPr>
        <p:spPr>
          <a:xfrm>
            <a:off x="1036800" y="3519360"/>
            <a:ext cx="1651320" cy="117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4760" algn="ctr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r>
              <a:rPr b="1" lang="en-GB" sz="18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560" algn="ctr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(out-of-order)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560"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</a:t>
            </a:r>
            <a:r>
              <a:rPr b="0" lang="en-GB" sz="1800" spc="-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RISC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56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micro-operations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0" name="CustomShape 30"/>
          <p:cNvSpPr/>
          <p:nvPr/>
        </p:nvSpPr>
        <p:spPr>
          <a:xfrm>
            <a:off x="6452640" y="1911240"/>
            <a:ext cx="653760" cy="25272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153720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1" name="CustomShape 31"/>
          <p:cNvSpPr/>
          <p:nvPr/>
        </p:nvSpPr>
        <p:spPr>
          <a:xfrm>
            <a:off x="7485840" y="1911240"/>
            <a:ext cx="2546640" cy="25272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/>
          <a:p>
            <a:pPr marL="211320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(32</a:t>
            </a:r>
            <a:r>
              <a:rPr b="0" lang="en-GB" sz="1600" spc="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2" name="CustomShape 32"/>
          <p:cNvSpPr/>
          <p:nvPr/>
        </p:nvSpPr>
        <p:spPr>
          <a:xfrm>
            <a:off x="6426720" y="2918520"/>
            <a:ext cx="1058760" cy="25380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/>
          <a:p>
            <a:pPr marL="265320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</a:t>
            </a: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3" name="CustomShape 33"/>
          <p:cNvSpPr/>
          <p:nvPr/>
        </p:nvSpPr>
        <p:spPr>
          <a:xfrm>
            <a:off x="7918560" y="2702160"/>
            <a:ext cx="2113560" cy="85500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240"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(256 KiB,</a:t>
            </a:r>
            <a:r>
              <a:rPr b="0" lang="en-GB" sz="1600" spc="2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8-way)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4" name="CustomShape 34"/>
          <p:cNvSpPr/>
          <p:nvPr/>
        </p:nvSpPr>
        <p:spPr>
          <a:xfrm>
            <a:off x="6452640" y="5943600"/>
            <a:ext cx="1007280" cy="25380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/>
          <a:p>
            <a:pPr marL="295200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5" name="CustomShape 35"/>
          <p:cNvSpPr/>
          <p:nvPr/>
        </p:nvSpPr>
        <p:spPr>
          <a:xfrm>
            <a:off x="7918560" y="5943600"/>
            <a:ext cx="2113560" cy="25380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/>
          <a:p>
            <a:pPr marL="252000">
              <a:lnSpc>
                <a:spcPct val="100000"/>
              </a:lnSpc>
            </a:pP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(32</a:t>
            </a:r>
            <a:r>
              <a:rPr b="0" lang="en-GB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6" name="CustomShape 36"/>
          <p:cNvSpPr/>
          <p:nvPr/>
        </p:nvSpPr>
        <p:spPr>
          <a:xfrm>
            <a:off x="5974920" y="1991520"/>
            <a:ext cx="4464360" cy="4159440"/>
          </a:xfrm>
          <a:custGeom>
            <a:avLst/>
            <a:gdLst/>
            <a:ahLst/>
            <a:rect l="l" t="t" r="r" b="b"/>
            <a:pathLst>
              <a:path w="4464684" h="4159885">
                <a:moveTo>
                  <a:pt x="477901" y="4096004"/>
                </a:moveTo>
                <a:lnTo>
                  <a:pt x="466013" y="4086098"/>
                </a:lnTo>
                <a:lnTo>
                  <a:pt x="401701" y="4032504"/>
                </a:lnTo>
                <a:lnTo>
                  <a:pt x="423125" y="4086098"/>
                </a:lnTo>
                <a:lnTo>
                  <a:pt x="54762" y="4086098"/>
                </a:lnTo>
                <a:lnTo>
                  <a:pt x="76200" y="4032504"/>
                </a:lnTo>
                <a:lnTo>
                  <a:pt x="0" y="4096004"/>
                </a:lnTo>
                <a:lnTo>
                  <a:pt x="76200" y="4159504"/>
                </a:lnTo>
                <a:lnTo>
                  <a:pt x="54762" y="4105910"/>
                </a:lnTo>
                <a:lnTo>
                  <a:pt x="423125" y="4105910"/>
                </a:lnTo>
                <a:lnTo>
                  <a:pt x="427101" y="4096004"/>
                </a:lnTo>
                <a:lnTo>
                  <a:pt x="401701" y="4159504"/>
                </a:lnTo>
                <a:lnTo>
                  <a:pt x="466013" y="4105910"/>
                </a:lnTo>
                <a:lnTo>
                  <a:pt x="477901" y="4096004"/>
                </a:lnTo>
                <a:close/>
                <a:moveTo>
                  <a:pt x="478409" y="63500"/>
                </a:moveTo>
                <a:lnTo>
                  <a:pt x="466521" y="53594"/>
                </a:lnTo>
                <a:lnTo>
                  <a:pt x="402209" y="0"/>
                </a:lnTo>
                <a:lnTo>
                  <a:pt x="423646" y="53594"/>
                </a:lnTo>
                <a:lnTo>
                  <a:pt x="73050" y="53594"/>
                </a:lnTo>
                <a:lnTo>
                  <a:pt x="94488" y="0"/>
                </a:lnTo>
                <a:lnTo>
                  <a:pt x="18288" y="63500"/>
                </a:lnTo>
                <a:lnTo>
                  <a:pt x="94488" y="127000"/>
                </a:lnTo>
                <a:lnTo>
                  <a:pt x="73050" y="73406"/>
                </a:lnTo>
                <a:lnTo>
                  <a:pt x="423646" y="73406"/>
                </a:lnTo>
                <a:lnTo>
                  <a:pt x="402209" y="127000"/>
                </a:lnTo>
                <a:lnTo>
                  <a:pt x="466509" y="73406"/>
                </a:lnTo>
                <a:lnTo>
                  <a:pt x="478409" y="63500"/>
                </a:lnTo>
                <a:close/>
                <a:moveTo>
                  <a:pt x="868172" y="1291844"/>
                </a:moveTo>
                <a:lnTo>
                  <a:pt x="847001" y="1266444"/>
                </a:lnTo>
                <a:lnTo>
                  <a:pt x="804672" y="1215644"/>
                </a:lnTo>
                <a:lnTo>
                  <a:pt x="741172" y="1291844"/>
                </a:lnTo>
                <a:lnTo>
                  <a:pt x="794766" y="1270419"/>
                </a:lnTo>
                <a:lnTo>
                  <a:pt x="794766" y="3897198"/>
                </a:lnTo>
                <a:lnTo>
                  <a:pt x="741172" y="3875748"/>
                </a:lnTo>
                <a:lnTo>
                  <a:pt x="804672" y="3951948"/>
                </a:lnTo>
                <a:lnTo>
                  <a:pt x="847001" y="3901148"/>
                </a:lnTo>
                <a:lnTo>
                  <a:pt x="868172" y="3875748"/>
                </a:lnTo>
                <a:lnTo>
                  <a:pt x="814578" y="3897198"/>
                </a:lnTo>
                <a:lnTo>
                  <a:pt x="814578" y="1270419"/>
                </a:lnTo>
                <a:lnTo>
                  <a:pt x="868172" y="1291844"/>
                </a:lnTo>
                <a:close/>
                <a:moveTo>
                  <a:pt x="869696" y="284480"/>
                </a:moveTo>
                <a:lnTo>
                  <a:pt x="848525" y="259080"/>
                </a:lnTo>
                <a:lnTo>
                  <a:pt x="806196" y="208280"/>
                </a:lnTo>
                <a:lnTo>
                  <a:pt x="742696" y="284480"/>
                </a:lnTo>
                <a:lnTo>
                  <a:pt x="796290" y="263055"/>
                </a:lnTo>
                <a:lnTo>
                  <a:pt x="796290" y="873607"/>
                </a:lnTo>
                <a:lnTo>
                  <a:pt x="742696" y="852170"/>
                </a:lnTo>
                <a:lnTo>
                  <a:pt x="806196" y="928370"/>
                </a:lnTo>
                <a:lnTo>
                  <a:pt x="848525" y="877570"/>
                </a:lnTo>
                <a:lnTo>
                  <a:pt x="869696" y="852170"/>
                </a:lnTo>
                <a:lnTo>
                  <a:pt x="816102" y="873607"/>
                </a:lnTo>
                <a:lnTo>
                  <a:pt x="816102" y="263055"/>
                </a:lnTo>
                <a:lnTo>
                  <a:pt x="869696" y="284480"/>
                </a:lnTo>
                <a:close/>
                <a:moveTo>
                  <a:pt x="1512189" y="63500"/>
                </a:moveTo>
                <a:lnTo>
                  <a:pt x="1500301" y="53594"/>
                </a:lnTo>
                <a:lnTo>
                  <a:pt x="1435989" y="0"/>
                </a:lnTo>
                <a:lnTo>
                  <a:pt x="1457426" y="53594"/>
                </a:lnTo>
                <a:lnTo>
                  <a:pt x="1187094" y="53594"/>
                </a:lnTo>
                <a:lnTo>
                  <a:pt x="1208532" y="0"/>
                </a:lnTo>
                <a:lnTo>
                  <a:pt x="1132332" y="63500"/>
                </a:lnTo>
                <a:lnTo>
                  <a:pt x="1208532" y="127000"/>
                </a:lnTo>
                <a:lnTo>
                  <a:pt x="1187094" y="73406"/>
                </a:lnTo>
                <a:lnTo>
                  <a:pt x="1457426" y="73406"/>
                </a:lnTo>
                <a:lnTo>
                  <a:pt x="1435989" y="127000"/>
                </a:lnTo>
                <a:lnTo>
                  <a:pt x="1500289" y="73406"/>
                </a:lnTo>
                <a:lnTo>
                  <a:pt x="1512189" y="63500"/>
                </a:lnTo>
                <a:close/>
                <a:moveTo>
                  <a:pt x="1943608" y="4096004"/>
                </a:moveTo>
                <a:lnTo>
                  <a:pt x="1931720" y="4086098"/>
                </a:lnTo>
                <a:lnTo>
                  <a:pt x="1867408" y="4032504"/>
                </a:lnTo>
                <a:lnTo>
                  <a:pt x="1888845" y="4086098"/>
                </a:lnTo>
                <a:lnTo>
                  <a:pt x="1540662" y="4086098"/>
                </a:lnTo>
                <a:lnTo>
                  <a:pt x="1562100" y="4032504"/>
                </a:lnTo>
                <a:lnTo>
                  <a:pt x="1485900" y="4096004"/>
                </a:lnTo>
                <a:lnTo>
                  <a:pt x="1562100" y="4159504"/>
                </a:lnTo>
                <a:lnTo>
                  <a:pt x="1540662" y="4105910"/>
                </a:lnTo>
                <a:lnTo>
                  <a:pt x="1888845" y="4105910"/>
                </a:lnTo>
                <a:lnTo>
                  <a:pt x="1867408" y="4159504"/>
                </a:lnTo>
                <a:lnTo>
                  <a:pt x="1931720" y="4105910"/>
                </a:lnTo>
                <a:lnTo>
                  <a:pt x="1943608" y="4096004"/>
                </a:lnTo>
                <a:close/>
                <a:moveTo>
                  <a:pt x="3064256" y="2015744"/>
                </a:moveTo>
                <a:lnTo>
                  <a:pt x="3043085" y="1990344"/>
                </a:lnTo>
                <a:lnTo>
                  <a:pt x="3000756" y="1939544"/>
                </a:lnTo>
                <a:lnTo>
                  <a:pt x="2937256" y="2015744"/>
                </a:lnTo>
                <a:lnTo>
                  <a:pt x="2990850" y="1994306"/>
                </a:lnTo>
                <a:lnTo>
                  <a:pt x="2990850" y="3897871"/>
                </a:lnTo>
                <a:lnTo>
                  <a:pt x="2937256" y="3876421"/>
                </a:lnTo>
                <a:lnTo>
                  <a:pt x="3000756" y="3952621"/>
                </a:lnTo>
                <a:lnTo>
                  <a:pt x="3043085" y="3901821"/>
                </a:lnTo>
                <a:lnTo>
                  <a:pt x="3064256" y="3876421"/>
                </a:lnTo>
                <a:lnTo>
                  <a:pt x="3010662" y="3897871"/>
                </a:lnTo>
                <a:lnTo>
                  <a:pt x="3010662" y="1994306"/>
                </a:lnTo>
                <a:lnTo>
                  <a:pt x="3064256" y="2015744"/>
                </a:lnTo>
                <a:close/>
                <a:moveTo>
                  <a:pt x="3064256" y="284480"/>
                </a:moveTo>
                <a:lnTo>
                  <a:pt x="3043085" y="259080"/>
                </a:lnTo>
                <a:lnTo>
                  <a:pt x="3000756" y="208280"/>
                </a:lnTo>
                <a:lnTo>
                  <a:pt x="2937256" y="284480"/>
                </a:lnTo>
                <a:lnTo>
                  <a:pt x="2990850" y="263055"/>
                </a:lnTo>
                <a:lnTo>
                  <a:pt x="2990850" y="657580"/>
                </a:lnTo>
                <a:lnTo>
                  <a:pt x="2937256" y="636143"/>
                </a:lnTo>
                <a:lnTo>
                  <a:pt x="3000756" y="712343"/>
                </a:lnTo>
                <a:lnTo>
                  <a:pt x="3043085" y="661543"/>
                </a:lnTo>
                <a:lnTo>
                  <a:pt x="3064256" y="636143"/>
                </a:lnTo>
                <a:lnTo>
                  <a:pt x="3010662" y="657580"/>
                </a:lnTo>
                <a:lnTo>
                  <a:pt x="3010662" y="263055"/>
                </a:lnTo>
                <a:lnTo>
                  <a:pt x="3064256" y="284480"/>
                </a:lnTo>
                <a:close/>
                <a:moveTo>
                  <a:pt x="4464431" y="1325372"/>
                </a:moveTo>
                <a:lnTo>
                  <a:pt x="4452544" y="1315466"/>
                </a:lnTo>
                <a:lnTo>
                  <a:pt x="4388231" y="1261872"/>
                </a:lnTo>
                <a:lnTo>
                  <a:pt x="4409668" y="1315466"/>
                </a:lnTo>
                <a:lnTo>
                  <a:pt x="4113174" y="1315466"/>
                </a:lnTo>
                <a:lnTo>
                  <a:pt x="4134612" y="1261872"/>
                </a:lnTo>
                <a:lnTo>
                  <a:pt x="4058412" y="1325372"/>
                </a:lnTo>
                <a:lnTo>
                  <a:pt x="4134612" y="1388872"/>
                </a:lnTo>
                <a:lnTo>
                  <a:pt x="4113174" y="1335278"/>
                </a:lnTo>
                <a:lnTo>
                  <a:pt x="4409668" y="1335278"/>
                </a:lnTo>
                <a:lnTo>
                  <a:pt x="4388231" y="1388872"/>
                </a:lnTo>
                <a:lnTo>
                  <a:pt x="4452544" y="1335278"/>
                </a:lnTo>
                <a:lnTo>
                  <a:pt x="4464431" y="132537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37"/>
          <p:cNvSpPr/>
          <p:nvPr/>
        </p:nvSpPr>
        <p:spPr>
          <a:xfrm>
            <a:off x="10497960" y="3124800"/>
            <a:ext cx="8510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L3</a:t>
            </a:r>
            <a:r>
              <a:rPr b="0" lang="en-GB" sz="18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8" name="CustomShape 38"/>
          <p:cNvSpPr/>
          <p:nvPr/>
        </p:nvSpPr>
        <p:spPr>
          <a:xfrm>
            <a:off x="973080" y="1787400"/>
            <a:ext cx="1775160" cy="119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</a:t>
            </a:r>
            <a:r>
              <a:rPr b="1" lang="en-GB" sz="18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(in-order)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00240" indent="-27720">
              <a:lnSpc>
                <a:spcPct val="100000"/>
              </a:lnSpc>
            </a:pPr>
            <a:r>
              <a:rPr b="0" lang="en-GB" sz="18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64</a:t>
            </a:r>
            <a:r>
              <a:rPr b="0" lang="en-GB" sz="18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CISC  </a:t>
            </a:r>
            <a:r>
              <a:rPr b="0" lang="en-GB" sz="18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macro-instr.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9" name="CustomShape 39"/>
          <p:cNvSpPr/>
          <p:nvPr/>
        </p:nvSpPr>
        <p:spPr>
          <a:xfrm>
            <a:off x="4461840" y="1396800"/>
            <a:ext cx="126720" cy="283320"/>
          </a:xfrm>
          <a:custGeom>
            <a:avLst/>
            <a:gdLst/>
            <a:ahLst/>
            <a:rect l="l" t="t" r="r" b="b"/>
            <a:pathLst>
              <a:path w="127000" h="283844">
                <a:moveTo>
                  <a:pt x="0" y="207137"/>
                </a:moveTo>
                <a:lnTo>
                  <a:pt x="63500" y="283337"/>
                </a:lnTo>
                <a:lnTo>
                  <a:pt x="105833" y="232537"/>
                </a:lnTo>
                <a:lnTo>
                  <a:pt x="53594" y="232537"/>
                </a:lnTo>
                <a:lnTo>
                  <a:pt x="53594" y="228574"/>
                </a:lnTo>
                <a:lnTo>
                  <a:pt x="0" y="207137"/>
                </a:lnTo>
                <a:close/>
                <a:moveTo>
                  <a:pt x="53594" y="228574"/>
                </a:moveTo>
                <a:lnTo>
                  <a:pt x="53594" y="232537"/>
                </a:lnTo>
                <a:lnTo>
                  <a:pt x="63500" y="232537"/>
                </a:lnTo>
                <a:lnTo>
                  <a:pt x="53594" y="228574"/>
                </a:lnTo>
                <a:close/>
                <a:moveTo>
                  <a:pt x="53594" y="74206"/>
                </a:moveTo>
                <a:lnTo>
                  <a:pt x="53594" y="228574"/>
                </a:lnTo>
                <a:lnTo>
                  <a:pt x="63500" y="232537"/>
                </a:lnTo>
                <a:lnTo>
                  <a:pt x="73406" y="228574"/>
                </a:lnTo>
                <a:lnTo>
                  <a:pt x="73406" y="76200"/>
                </a:lnTo>
                <a:lnTo>
                  <a:pt x="63500" y="76200"/>
                </a:lnTo>
                <a:lnTo>
                  <a:pt x="53594" y="74206"/>
                </a:lnTo>
                <a:close/>
                <a:moveTo>
                  <a:pt x="73406" y="228574"/>
                </a:moveTo>
                <a:lnTo>
                  <a:pt x="63500" y="232537"/>
                </a:lnTo>
                <a:lnTo>
                  <a:pt x="73406" y="232537"/>
                </a:lnTo>
                <a:lnTo>
                  <a:pt x="73406" y="228574"/>
                </a:lnTo>
                <a:close/>
                <a:moveTo>
                  <a:pt x="127000" y="207137"/>
                </a:moveTo>
                <a:lnTo>
                  <a:pt x="73406" y="228574"/>
                </a:lnTo>
                <a:lnTo>
                  <a:pt x="73406" y="232537"/>
                </a:lnTo>
                <a:lnTo>
                  <a:pt x="105833" y="232537"/>
                </a:lnTo>
                <a:lnTo>
                  <a:pt x="127000" y="207137"/>
                </a:lnTo>
                <a:close/>
                <a:moveTo>
                  <a:pt x="73406" y="38100"/>
                </a:moveTo>
                <a:lnTo>
                  <a:pt x="53594" y="38100"/>
                </a:lnTo>
                <a:lnTo>
                  <a:pt x="53594" y="74206"/>
                </a:lnTo>
                <a:lnTo>
                  <a:pt x="63500" y="76200"/>
                </a:lnTo>
                <a:lnTo>
                  <a:pt x="73406" y="74206"/>
                </a:lnTo>
                <a:lnTo>
                  <a:pt x="73406" y="38100"/>
                </a:lnTo>
                <a:close/>
                <a:moveTo>
                  <a:pt x="73406" y="74206"/>
                </a:moveTo>
                <a:lnTo>
                  <a:pt x="63500" y="76200"/>
                </a:lnTo>
                <a:lnTo>
                  <a:pt x="73406" y="76200"/>
                </a:lnTo>
                <a:lnTo>
                  <a:pt x="73406" y="74206"/>
                </a:lnTo>
                <a:close/>
                <a:moveTo>
                  <a:pt x="63500" y="0"/>
                </a:moveTo>
                <a:lnTo>
                  <a:pt x="48652" y="2988"/>
                </a:lnTo>
                <a:lnTo>
                  <a:pt x="36544" y="11144"/>
                </a:lnTo>
                <a:lnTo>
                  <a:pt x="28388" y="23252"/>
                </a:lnTo>
                <a:lnTo>
                  <a:pt x="25400" y="38100"/>
                </a:lnTo>
                <a:lnTo>
                  <a:pt x="28388" y="52947"/>
                </a:lnTo>
                <a:lnTo>
                  <a:pt x="36544" y="65055"/>
                </a:lnTo>
                <a:lnTo>
                  <a:pt x="48652" y="73211"/>
                </a:lnTo>
                <a:lnTo>
                  <a:pt x="53594" y="74206"/>
                </a:lnTo>
                <a:lnTo>
                  <a:pt x="53594" y="38100"/>
                </a:lnTo>
                <a:lnTo>
                  <a:pt x="101600" y="38100"/>
                </a:lnTo>
                <a:lnTo>
                  <a:pt x="98611" y="23252"/>
                </a:lnTo>
                <a:lnTo>
                  <a:pt x="90455" y="11144"/>
                </a:lnTo>
                <a:lnTo>
                  <a:pt x="78347" y="2988"/>
                </a:lnTo>
                <a:lnTo>
                  <a:pt x="63500" y="0"/>
                </a:lnTo>
                <a:close/>
                <a:moveTo>
                  <a:pt x="101600" y="38100"/>
                </a:moveTo>
                <a:lnTo>
                  <a:pt x="73406" y="38100"/>
                </a:lnTo>
                <a:lnTo>
                  <a:pt x="73406" y="74206"/>
                </a:lnTo>
                <a:lnTo>
                  <a:pt x="78347" y="73211"/>
                </a:lnTo>
                <a:lnTo>
                  <a:pt x="90455" y="65055"/>
                </a:lnTo>
                <a:lnTo>
                  <a:pt x="98611" y="52947"/>
                </a:lnTo>
                <a:lnTo>
                  <a:pt x="101600" y="38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TextShape 40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366B94BF-080B-4B7C-8B66-49D6AD16219D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9" dur="indefinite" restart="never" nodeType="tmRoot">
          <p:childTnLst>
            <p:seq>
              <p:cTn id="1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CustomShape 1"/>
          <p:cNvSpPr/>
          <p:nvPr/>
        </p:nvSpPr>
        <p:spPr>
          <a:xfrm>
            <a:off x="2912400" y="1792080"/>
            <a:ext cx="7459560" cy="4532400"/>
          </a:xfrm>
          <a:custGeom>
            <a:avLst/>
            <a:gdLst/>
            <a:ahLst/>
            <a:rect l="l" t="t" r="r" b="b"/>
            <a:pathLst>
              <a:path w="7459980" h="4532630">
                <a:moveTo>
                  <a:pt x="7459980" y="0"/>
                </a:moveTo>
                <a:lnTo>
                  <a:pt x="0" y="0"/>
                </a:lnTo>
                <a:lnTo>
                  <a:pt x="0" y="4532376"/>
                </a:lnTo>
                <a:lnTo>
                  <a:pt x="7459980" y="4532376"/>
                </a:lnTo>
                <a:lnTo>
                  <a:pt x="7459980" y="0"/>
                </a:lnTo>
                <a:close/>
              </a:path>
            </a:pathLst>
          </a:custGeom>
          <a:solidFill>
            <a:srgbClr val="dae2f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CustomShape 2"/>
          <p:cNvSpPr/>
          <p:nvPr/>
        </p:nvSpPr>
        <p:spPr>
          <a:xfrm>
            <a:off x="2912400" y="1792080"/>
            <a:ext cx="7459560" cy="4532400"/>
          </a:xfrm>
          <a:custGeom>
            <a:avLst/>
            <a:gdLst/>
            <a:ahLst/>
            <a:rect l="l" t="t" r="r" b="b"/>
            <a:pathLst>
              <a:path w="7459980" h="4532630">
                <a:moveTo>
                  <a:pt x="0" y="4532376"/>
                </a:moveTo>
                <a:lnTo>
                  <a:pt x="7459980" y="4532376"/>
                </a:lnTo>
                <a:lnTo>
                  <a:pt x="7459980" y="0"/>
                </a:lnTo>
                <a:lnTo>
                  <a:pt x="0" y="0"/>
                </a:lnTo>
                <a:lnTo>
                  <a:pt x="0" y="4532376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CustomShape 3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TextShape 4"/>
          <p:cNvSpPr txBox="1"/>
          <p:nvPr/>
        </p:nvSpPr>
        <p:spPr>
          <a:xfrm>
            <a:off x="347400" y="128880"/>
            <a:ext cx="7046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(in-order)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5" name="CustomShape 5"/>
          <p:cNvSpPr/>
          <p:nvPr/>
        </p:nvSpPr>
        <p:spPr>
          <a:xfrm>
            <a:off x="7753320" y="1515960"/>
            <a:ext cx="9903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14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r>
              <a:rPr b="1" lang="en-GB" sz="1400" spc="-4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6" name="CustomShape 6"/>
          <p:cNvSpPr/>
          <p:nvPr/>
        </p:nvSpPr>
        <p:spPr>
          <a:xfrm>
            <a:off x="3012840" y="1914120"/>
            <a:ext cx="1720440" cy="645120"/>
          </a:xfrm>
          <a:prstGeom prst="rect">
            <a:avLst/>
          </a:prstGeom>
          <a:solidFill>
            <a:srgbClr val="b4c6e7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58040" bIns="0"/>
          <a:p>
            <a:pPr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00"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(IFU)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7" name="CustomShape 7"/>
          <p:cNvSpPr/>
          <p:nvPr/>
        </p:nvSpPr>
        <p:spPr>
          <a:xfrm>
            <a:off x="6540840" y="1914120"/>
            <a:ext cx="2323800" cy="827640"/>
          </a:xfrm>
          <a:custGeom>
            <a:avLst/>
            <a:gdLst/>
            <a:ahLst/>
            <a:rect l="l" t="t" r="r" b="b"/>
            <a:pathLst>
              <a:path w="2324100" h="828039">
                <a:moveTo>
                  <a:pt x="2324100" y="0"/>
                </a:moveTo>
                <a:lnTo>
                  <a:pt x="0" y="0"/>
                </a:lnTo>
                <a:lnTo>
                  <a:pt x="0" y="827531"/>
                </a:lnTo>
                <a:lnTo>
                  <a:pt x="2324100" y="827531"/>
                </a:lnTo>
                <a:lnTo>
                  <a:pt x="2324100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CustomShape 8"/>
          <p:cNvSpPr/>
          <p:nvPr/>
        </p:nvSpPr>
        <p:spPr>
          <a:xfrm>
            <a:off x="6540840" y="1914120"/>
            <a:ext cx="2323800" cy="1148400"/>
          </a:xfrm>
          <a:prstGeom prst="rect">
            <a:avLst/>
          </a:pr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3160" bIns="0"/>
          <a:p>
            <a:pPr marL="603720" indent="1440" algn="ctr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 Decode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Prefetch</a:t>
            </a:r>
            <a:r>
              <a:rPr b="0" lang="en-GB" sz="14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Buffer,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03720" indent="1440" algn="ctr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</a:t>
            </a:r>
            <a:r>
              <a:rPr b="0" lang="en-GB" sz="1400" spc="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9" name="CustomShape 9"/>
          <p:cNvSpPr/>
          <p:nvPr/>
        </p:nvSpPr>
        <p:spPr>
          <a:xfrm>
            <a:off x="3008520" y="3177360"/>
            <a:ext cx="5856840" cy="557640"/>
          </a:xfrm>
          <a:custGeom>
            <a:avLst/>
            <a:gdLst/>
            <a:ahLst/>
            <a:rect l="l" t="t" r="r" b="b"/>
            <a:pathLst>
              <a:path w="5857240" h="558164">
                <a:moveTo>
                  <a:pt x="5856732" y="0"/>
                </a:moveTo>
                <a:lnTo>
                  <a:pt x="0" y="0"/>
                </a:lnTo>
                <a:lnTo>
                  <a:pt x="0" y="557784"/>
                </a:lnTo>
                <a:lnTo>
                  <a:pt x="5856732" y="557784"/>
                </a:lnTo>
                <a:lnTo>
                  <a:pt x="5856732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CustomShape 10"/>
          <p:cNvSpPr/>
          <p:nvPr/>
        </p:nvSpPr>
        <p:spPr>
          <a:xfrm>
            <a:off x="3008520" y="3177360"/>
            <a:ext cx="5856840" cy="509400"/>
          </a:xfrm>
          <a:prstGeom prst="rect">
            <a:avLst/>
          </a:pr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/>
          <a:p>
            <a:pPr marL="1440"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</a:t>
            </a:r>
            <a:r>
              <a:rPr b="1" lang="en-GB" sz="16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(IQ)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20"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(18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entry –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</a:t>
            </a:r>
            <a:r>
              <a:rPr b="0" lang="en-GB" sz="1600" spc="4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1" name="CustomShape 11"/>
          <p:cNvSpPr/>
          <p:nvPr/>
        </p:nvSpPr>
        <p:spPr>
          <a:xfrm>
            <a:off x="2003400" y="1648080"/>
            <a:ext cx="190080" cy="4083480"/>
          </a:xfrm>
          <a:custGeom>
            <a:avLst/>
            <a:gdLst/>
            <a:ahLst/>
            <a:rect l="l" t="t" r="r" b="b"/>
            <a:pathLst>
              <a:path w="190500" h="4083685">
                <a:moveTo>
                  <a:pt x="63353" y="70458"/>
                </a:moveTo>
                <a:lnTo>
                  <a:pt x="63372" y="76200"/>
                </a:lnTo>
                <a:lnTo>
                  <a:pt x="82104" y="76137"/>
                </a:lnTo>
                <a:lnTo>
                  <a:pt x="67573" y="73284"/>
                </a:lnTo>
                <a:lnTo>
                  <a:pt x="63353" y="70458"/>
                </a:lnTo>
                <a:close/>
                <a:moveTo>
                  <a:pt x="82735" y="76135"/>
                </a:moveTo>
                <a:lnTo>
                  <a:pt x="82104" y="76137"/>
                </a:lnTo>
                <a:lnTo>
                  <a:pt x="82422" y="76200"/>
                </a:lnTo>
                <a:lnTo>
                  <a:pt x="82735" y="76135"/>
                </a:lnTo>
                <a:close/>
                <a:moveTo>
                  <a:pt x="101345" y="38100"/>
                </a:moveTo>
                <a:lnTo>
                  <a:pt x="63245" y="38100"/>
                </a:lnTo>
                <a:lnTo>
                  <a:pt x="63353" y="70458"/>
                </a:lnTo>
                <a:lnTo>
                  <a:pt x="67573" y="73284"/>
                </a:lnTo>
                <a:lnTo>
                  <a:pt x="82104" y="76137"/>
                </a:lnTo>
                <a:lnTo>
                  <a:pt x="82735" y="76135"/>
                </a:lnTo>
                <a:lnTo>
                  <a:pt x="97268" y="73138"/>
                </a:lnTo>
                <a:lnTo>
                  <a:pt x="101453" y="70302"/>
                </a:lnTo>
                <a:lnTo>
                  <a:pt x="101345" y="38100"/>
                </a:lnTo>
                <a:close/>
                <a:moveTo>
                  <a:pt x="101453" y="70302"/>
                </a:moveTo>
                <a:lnTo>
                  <a:pt x="97268" y="73138"/>
                </a:lnTo>
                <a:lnTo>
                  <a:pt x="82735" y="76135"/>
                </a:lnTo>
                <a:lnTo>
                  <a:pt x="101472" y="76073"/>
                </a:lnTo>
                <a:lnTo>
                  <a:pt x="101453" y="70302"/>
                </a:lnTo>
                <a:close/>
                <a:moveTo>
                  <a:pt x="82168" y="0"/>
                </a:moveTo>
                <a:lnTo>
                  <a:pt x="67323" y="3061"/>
                </a:lnTo>
                <a:lnTo>
                  <a:pt x="55229" y="11255"/>
                </a:lnTo>
                <a:lnTo>
                  <a:pt x="47111" y="23377"/>
                </a:lnTo>
                <a:lnTo>
                  <a:pt x="44195" y="38227"/>
                </a:lnTo>
                <a:lnTo>
                  <a:pt x="47257" y="53072"/>
                </a:lnTo>
                <a:lnTo>
                  <a:pt x="55451" y="65166"/>
                </a:lnTo>
                <a:lnTo>
                  <a:pt x="63353" y="70458"/>
                </a:lnTo>
                <a:lnTo>
                  <a:pt x="63245" y="38100"/>
                </a:lnTo>
                <a:lnTo>
                  <a:pt x="120371" y="38100"/>
                </a:lnTo>
                <a:lnTo>
                  <a:pt x="117334" y="23127"/>
                </a:lnTo>
                <a:lnTo>
                  <a:pt x="109140" y="11033"/>
                </a:lnTo>
                <a:lnTo>
                  <a:pt x="97018" y="2915"/>
                </a:lnTo>
                <a:lnTo>
                  <a:pt x="82168" y="0"/>
                </a:lnTo>
                <a:close/>
                <a:moveTo>
                  <a:pt x="120371" y="38100"/>
                </a:moveTo>
                <a:lnTo>
                  <a:pt x="101345" y="38100"/>
                </a:lnTo>
                <a:lnTo>
                  <a:pt x="101453" y="70302"/>
                </a:lnTo>
                <a:lnTo>
                  <a:pt x="109362" y="64944"/>
                </a:lnTo>
                <a:lnTo>
                  <a:pt x="117480" y="52822"/>
                </a:lnTo>
                <a:lnTo>
                  <a:pt x="120371" y="38100"/>
                </a:lnTo>
                <a:close/>
                <a:moveTo>
                  <a:pt x="101600" y="114173"/>
                </a:moveTo>
                <a:lnTo>
                  <a:pt x="63500" y="114300"/>
                </a:lnTo>
                <a:lnTo>
                  <a:pt x="63626" y="152400"/>
                </a:lnTo>
                <a:lnTo>
                  <a:pt x="101726" y="152273"/>
                </a:lnTo>
                <a:lnTo>
                  <a:pt x="101600" y="114173"/>
                </a:lnTo>
                <a:close/>
                <a:moveTo>
                  <a:pt x="101853" y="190373"/>
                </a:moveTo>
                <a:lnTo>
                  <a:pt x="63753" y="190500"/>
                </a:lnTo>
                <a:lnTo>
                  <a:pt x="63881" y="228600"/>
                </a:lnTo>
                <a:lnTo>
                  <a:pt x="101981" y="228473"/>
                </a:lnTo>
                <a:lnTo>
                  <a:pt x="101853" y="190373"/>
                </a:lnTo>
                <a:close/>
                <a:moveTo>
                  <a:pt x="102107" y="266573"/>
                </a:moveTo>
                <a:lnTo>
                  <a:pt x="64007" y="266700"/>
                </a:lnTo>
                <a:lnTo>
                  <a:pt x="64134" y="304800"/>
                </a:lnTo>
                <a:lnTo>
                  <a:pt x="102234" y="304673"/>
                </a:lnTo>
                <a:lnTo>
                  <a:pt x="102107" y="266573"/>
                </a:lnTo>
                <a:close/>
                <a:moveTo>
                  <a:pt x="102362" y="342773"/>
                </a:moveTo>
                <a:lnTo>
                  <a:pt x="64262" y="342900"/>
                </a:lnTo>
                <a:lnTo>
                  <a:pt x="64388" y="381000"/>
                </a:lnTo>
                <a:lnTo>
                  <a:pt x="102488" y="380873"/>
                </a:lnTo>
                <a:lnTo>
                  <a:pt x="102362" y="342773"/>
                </a:lnTo>
                <a:close/>
                <a:moveTo>
                  <a:pt x="102615" y="418973"/>
                </a:moveTo>
                <a:lnTo>
                  <a:pt x="64515" y="419100"/>
                </a:lnTo>
                <a:lnTo>
                  <a:pt x="64643" y="457200"/>
                </a:lnTo>
                <a:lnTo>
                  <a:pt x="102743" y="457073"/>
                </a:lnTo>
                <a:lnTo>
                  <a:pt x="102615" y="418973"/>
                </a:lnTo>
                <a:close/>
                <a:moveTo>
                  <a:pt x="102869" y="495173"/>
                </a:moveTo>
                <a:lnTo>
                  <a:pt x="64769" y="495300"/>
                </a:lnTo>
                <a:lnTo>
                  <a:pt x="64896" y="533400"/>
                </a:lnTo>
                <a:lnTo>
                  <a:pt x="102996" y="533273"/>
                </a:lnTo>
                <a:lnTo>
                  <a:pt x="102869" y="495173"/>
                </a:lnTo>
                <a:close/>
                <a:moveTo>
                  <a:pt x="103124" y="571373"/>
                </a:moveTo>
                <a:lnTo>
                  <a:pt x="65024" y="571500"/>
                </a:lnTo>
                <a:lnTo>
                  <a:pt x="65150" y="609600"/>
                </a:lnTo>
                <a:lnTo>
                  <a:pt x="103250" y="609473"/>
                </a:lnTo>
                <a:lnTo>
                  <a:pt x="103124" y="571373"/>
                </a:lnTo>
                <a:close/>
                <a:moveTo>
                  <a:pt x="103377" y="647573"/>
                </a:moveTo>
                <a:lnTo>
                  <a:pt x="65277" y="647700"/>
                </a:lnTo>
                <a:lnTo>
                  <a:pt x="65404" y="685800"/>
                </a:lnTo>
                <a:lnTo>
                  <a:pt x="103504" y="685673"/>
                </a:lnTo>
                <a:lnTo>
                  <a:pt x="103377" y="647573"/>
                </a:lnTo>
                <a:close/>
                <a:moveTo>
                  <a:pt x="103631" y="723773"/>
                </a:moveTo>
                <a:lnTo>
                  <a:pt x="65531" y="723900"/>
                </a:lnTo>
                <a:lnTo>
                  <a:pt x="65658" y="762000"/>
                </a:lnTo>
                <a:lnTo>
                  <a:pt x="103758" y="761873"/>
                </a:lnTo>
                <a:lnTo>
                  <a:pt x="103631" y="723773"/>
                </a:lnTo>
                <a:close/>
                <a:moveTo>
                  <a:pt x="103885" y="799973"/>
                </a:moveTo>
                <a:lnTo>
                  <a:pt x="65785" y="800100"/>
                </a:lnTo>
                <a:lnTo>
                  <a:pt x="65912" y="838200"/>
                </a:lnTo>
                <a:lnTo>
                  <a:pt x="104012" y="838073"/>
                </a:lnTo>
                <a:lnTo>
                  <a:pt x="103885" y="799973"/>
                </a:lnTo>
                <a:close/>
                <a:moveTo>
                  <a:pt x="104139" y="876173"/>
                </a:moveTo>
                <a:lnTo>
                  <a:pt x="66039" y="876300"/>
                </a:lnTo>
                <a:lnTo>
                  <a:pt x="66166" y="914400"/>
                </a:lnTo>
                <a:lnTo>
                  <a:pt x="104266" y="914273"/>
                </a:lnTo>
                <a:lnTo>
                  <a:pt x="104139" y="876173"/>
                </a:lnTo>
                <a:close/>
                <a:moveTo>
                  <a:pt x="104393" y="952373"/>
                </a:moveTo>
                <a:lnTo>
                  <a:pt x="66293" y="952500"/>
                </a:lnTo>
                <a:lnTo>
                  <a:pt x="66420" y="990600"/>
                </a:lnTo>
                <a:lnTo>
                  <a:pt x="104520" y="990473"/>
                </a:lnTo>
                <a:lnTo>
                  <a:pt x="104393" y="952373"/>
                </a:lnTo>
                <a:close/>
                <a:moveTo>
                  <a:pt x="104647" y="1028573"/>
                </a:moveTo>
                <a:lnTo>
                  <a:pt x="66547" y="1028700"/>
                </a:lnTo>
                <a:lnTo>
                  <a:pt x="66675" y="1066800"/>
                </a:lnTo>
                <a:lnTo>
                  <a:pt x="104775" y="1066673"/>
                </a:lnTo>
                <a:lnTo>
                  <a:pt x="104647" y="1028573"/>
                </a:lnTo>
                <a:close/>
                <a:moveTo>
                  <a:pt x="104901" y="1104773"/>
                </a:moveTo>
                <a:lnTo>
                  <a:pt x="66801" y="1104900"/>
                </a:lnTo>
                <a:lnTo>
                  <a:pt x="66928" y="1143000"/>
                </a:lnTo>
                <a:lnTo>
                  <a:pt x="105028" y="1142873"/>
                </a:lnTo>
                <a:lnTo>
                  <a:pt x="104901" y="1104773"/>
                </a:lnTo>
                <a:close/>
                <a:moveTo>
                  <a:pt x="105156" y="1180973"/>
                </a:moveTo>
                <a:lnTo>
                  <a:pt x="67056" y="1181100"/>
                </a:lnTo>
                <a:lnTo>
                  <a:pt x="67182" y="1219200"/>
                </a:lnTo>
                <a:lnTo>
                  <a:pt x="105282" y="1219073"/>
                </a:lnTo>
                <a:lnTo>
                  <a:pt x="105156" y="1180973"/>
                </a:lnTo>
                <a:close/>
                <a:moveTo>
                  <a:pt x="105409" y="1257173"/>
                </a:moveTo>
                <a:lnTo>
                  <a:pt x="67309" y="1257300"/>
                </a:lnTo>
                <a:lnTo>
                  <a:pt x="67437" y="1295400"/>
                </a:lnTo>
                <a:lnTo>
                  <a:pt x="105537" y="1295273"/>
                </a:lnTo>
                <a:lnTo>
                  <a:pt x="105409" y="1257173"/>
                </a:lnTo>
                <a:close/>
                <a:moveTo>
                  <a:pt x="105663" y="1333373"/>
                </a:moveTo>
                <a:lnTo>
                  <a:pt x="67563" y="1333500"/>
                </a:lnTo>
                <a:lnTo>
                  <a:pt x="67690" y="1371600"/>
                </a:lnTo>
                <a:lnTo>
                  <a:pt x="105790" y="1371473"/>
                </a:lnTo>
                <a:lnTo>
                  <a:pt x="105663" y="1333373"/>
                </a:lnTo>
                <a:close/>
                <a:moveTo>
                  <a:pt x="105918" y="1409573"/>
                </a:moveTo>
                <a:lnTo>
                  <a:pt x="67818" y="1409700"/>
                </a:lnTo>
                <a:lnTo>
                  <a:pt x="67818" y="1447800"/>
                </a:lnTo>
                <a:lnTo>
                  <a:pt x="105918" y="1447673"/>
                </a:lnTo>
                <a:lnTo>
                  <a:pt x="105918" y="1409573"/>
                </a:lnTo>
                <a:close/>
                <a:moveTo>
                  <a:pt x="106044" y="1485773"/>
                </a:moveTo>
                <a:lnTo>
                  <a:pt x="67944" y="1485900"/>
                </a:lnTo>
                <a:lnTo>
                  <a:pt x="68071" y="1524000"/>
                </a:lnTo>
                <a:lnTo>
                  <a:pt x="106171" y="1523873"/>
                </a:lnTo>
                <a:lnTo>
                  <a:pt x="106044" y="1485773"/>
                </a:lnTo>
                <a:close/>
                <a:moveTo>
                  <a:pt x="106299" y="1561973"/>
                </a:moveTo>
                <a:lnTo>
                  <a:pt x="68199" y="1562100"/>
                </a:lnTo>
                <a:lnTo>
                  <a:pt x="68325" y="1600200"/>
                </a:lnTo>
                <a:lnTo>
                  <a:pt x="106425" y="1600073"/>
                </a:lnTo>
                <a:lnTo>
                  <a:pt x="106299" y="1561973"/>
                </a:lnTo>
                <a:close/>
                <a:moveTo>
                  <a:pt x="106552" y="1638173"/>
                </a:moveTo>
                <a:lnTo>
                  <a:pt x="68452" y="1638300"/>
                </a:lnTo>
                <a:lnTo>
                  <a:pt x="68579" y="1676400"/>
                </a:lnTo>
                <a:lnTo>
                  <a:pt x="106679" y="1676273"/>
                </a:lnTo>
                <a:lnTo>
                  <a:pt x="106552" y="1638173"/>
                </a:lnTo>
                <a:close/>
                <a:moveTo>
                  <a:pt x="106806" y="1714373"/>
                </a:moveTo>
                <a:lnTo>
                  <a:pt x="68706" y="1714500"/>
                </a:lnTo>
                <a:lnTo>
                  <a:pt x="68833" y="1752600"/>
                </a:lnTo>
                <a:lnTo>
                  <a:pt x="106933" y="1752473"/>
                </a:lnTo>
                <a:lnTo>
                  <a:pt x="106806" y="1714373"/>
                </a:lnTo>
                <a:close/>
                <a:moveTo>
                  <a:pt x="107060" y="1790573"/>
                </a:moveTo>
                <a:lnTo>
                  <a:pt x="68960" y="1790700"/>
                </a:lnTo>
                <a:lnTo>
                  <a:pt x="69087" y="1828800"/>
                </a:lnTo>
                <a:lnTo>
                  <a:pt x="107187" y="1828673"/>
                </a:lnTo>
                <a:lnTo>
                  <a:pt x="107060" y="1790573"/>
                </a:lnTo>
                <a:close/>
                <a:moveTo>
                  <a:pt x="107314" y="1866773"/>
                </a:moveTo>
                <a:lnTo>
                  <a:pt x="69214" y="1866900"/>
                </a:lnTo>
                <a:lnTo>
                  <a:pt x="69341" y="1905000"/>
                </a:lnTo>
                <a:lnTo>
                  <a:pt x="107441" y="1904873"/>
                </a:lnTo>
                <a:lnTo>
                  <a:pt x="107314" y="1866773"/>
                </a:lnTo>
                <a:close/>
                <a:moveTo>
                  <a:pt x="107568" y="1942973"/>
                </a:moveTo>
                <a:lnTo>
                  <a:pt x="69468" y="1943100"/>
                </a:lnTo>
                <a:lnTo>
                  <a:pt x="69595" y="1981200"/>
                </a:lnTo>
                <a:lnTo>
                  <a:pt x="107695" y="1981073"/>
                </a:lnTo>
                <a:lnTo>
                  <a:pt x="107568" y="1942973"/>
                </a:lnTo>
                <a:close/>
                <a:moveTo>
                  <a:pt x="107822" y="2019173"/>
                </a:moveTo>
                <a:lnTo>
                  <a:pt x="69722" y="2019300"/>
                </a:lnTo>
                <a:lnTo>
                  <a:pt x="69850" y="2057400"/>
                </a:lnTo>
                <a:lnTo>
                  <a:pt x="107950" y="2057273"/>
                </a:lnTo>
                <a:lnTo>
                  <a:pt x="107822" y="2019173"/>
                </a:lnTo>
                <a:close/>
                <a:moveTo>
                  <a:pt x="108076" y="2095373"/>
                </a:moveTo>
                <a:lnTo>
                  <a:pt x="69976" y="2095500"/>
                </a:lnTo>
                <a:lnTo>
                  <a:pt x="70103" y="2133600"/>
                </a:lnTo>
                <a:lnTo>
                  <a:pt x="108203" y="2133473"/>
                </a:lnTo>
                <a:lnTo>
                  <a:pt x="108076" y="2095373"/>
                </a:lnTo>
                <a:close/>
                <a:moveTo>
                  <a:pt x="108331" y="2171573"/>
                </a:moveTo>
                <a:lnTo>
                  <a:pt x="70231" y="2171700"/>
                </a:lnTo>
                <a:lnTo>
                  <a:pt x="70357" y="2209800"/>
                </a:lnTo>
                <a:lnTo>
                  <a:pt x="108457" y="2209673"/>
                </a:lnTo>
                <a:lnTo>
                  <a:pt x="108331" y="2171573"/>
                </a:lnTo>
                <a:close/>
                <a:moveTo>
                  <a:pt x="108584" y="2247773"/>
                </a:moveTo>
                <a:lnTo>
                  <a:pt x="70484" y="2247900"/>
                </a:lnTo>
                <a:lnTo>
                  <a:pt x="70612" y="2286000"/>
                </a:lnTo>
                <a:lnTo>
                  <a:pt x="108712" y="2285873"/>
                </a:lnTo>
                <a:lnTo>
                  <a:pt x="108584" y="2247773"/>
                </a:lnTo>
                <a:close/>
                <a:moveTo>
                  <a:pt x="108838" y="2323973"/>
                </a:moveTo>
                <a:lnTo>
                  <a:pt x="70738" y="2324100"/>
                </a:lnTo>
                <a:lnTo>
                  <a:pt x="70865" y="2362200"/>
                </a:lnTo>
                <a:lnTo>
                  <a:pt x="108965" y="2362073"/>
                </a:lnTo>
                <a:lnTo>
                  <a:pt x="108838" y="2323973"/>
                </a:lnTo>
                <a:close/>
                <a:moveTo>
                  <a:pt x="109093" y="2400173"/>
                </a:moveTo>
                <a:lnTo>
                  <a:pt x="70993" y="2400300"/>
                </a:lnTo>
                <a:lnTo>
                  <a:pt x="71119" y="2438400"/>
                </a:lnTo>
                <a:lnTo>
                  <a:pt x="109219" y="2438273"/>
                </a:lnTo>
                <a:lnTo>
                  <a:pt x="109093" y="2400173"/>
                </a:lnTo>
                <a:close/>
                <a:moveTo>
                  <a:pt x="109346" y="2476373"/>
                </a:moveTo>
                <a:lnTo>
                  <a:pt x="71246" y="2476500"/>
                </a:lnTo>
                <a:lnTo>
                  <a:pt x="71374" y="2514600"/>
                </a:lnTo>
                <a:lnTo>
                  <a:pt x="109474" y="2514473"/>
                </a:lnTo>
                <a:lnTo>
                  <a:pt x="109346" y="2476373"/>
                </a:lnTo>
                <a:close/>
                <a:moveTo>
                  <a:pt x="109600" y="2552573"/>
                </a:moveTo>
                <a:lnTo>
                  <a:pt x="71500" y="2552700"/>
                </a:lnTo>
                <a:lnTo>
                  <a:pt x="71627" y="2590800"/>
                </a:lnTo>
                <a:lnTo>
                  <a:pt x="109727" y="2590673"/>
                </a:lnTo>
                <a:lnTo>
                  <a:pt x="109600" y="2552573"/>
                </a:lnTo>
                <a:close/>
                <a:moveTo>
                  <a:pt x="109854" y="2628773"/>
                </a:moveTo>
                <a:lnTo>
                  <a:pt x="71754" y="2628900"/>
                </a:lnTo>
                <a:lnTo>
                  <a:pt x="71881" y="2667000"/>
                </a:lnTo>
                <a:lnTo>
                  <a:pt x="109981" y="2666873"/>
                </a:lnTo>
                <a:lnTo>
                  <a:pt x="109854" y="2628773"/>
                </a:lnTo>
                <a:close/>
                <a:moveTo>
                  <a:pt x="110108" y="2704973"/>
                </a:moveTo>
                <a:lnTo>
                  <a:pt x="72008" y="2705100"/>
                </a:lnTo>
                <a:lnTo>
                  <a:pt x="72135" y="2743200"/>
                </a:lnTo>
                <a:lnTo>
                  <a:pt x="110235" y="2743073"/>
                </a:lnTo>
                <a:lnTo>
                  <a:pt x="110108" y="2704973"/>
                </a:lnTo>
                <a:close/>
                <a:moveTo>
                  <a:pt x="110362" y="2781173"/>
                </a:moveTo>
                <a:lnTo>
                  <a:pt x="72262" y="2781300"/>
                </a:lnTo>
                <a:lnTo>
                  <a:pt x="72389" y="2819400"/>
                </a:lnTo>
                <a:lnTo>
                  <a:pt x="110489" y="2819273"/>
                </a:lnTo>
                <a:lnTo>
                  <a:pt x="110362" y="2781173"/>
                </a:lnTo>
                <a:close/>
                <a:moveTo>
                  <a:pt x="110616" y="2857373"/>
                </a:moveTo>
                <a:lnTo>
                  <a:pt x="72516" y="2857500"/>
                </a:lnTo>
                <a:lnTo>
                  <a:pt x="72643" y="2895600"/>
                </a:lnTo>
                <a:lnTo>
                  <a:pt x="110743" y="2895473"/>
                </a:lnTo>
                <a:lnTo>
                  <a:pt x="110616" y="2857373"/>
                </a:lnTo>
                <a:close/>
                <a:moveTo>
                  <a:pt x="110870" y="2933573"/>
                </a:moveTo>
                <a:lnTo>
                  <a:pt x="72770" y="2933700"/>
                </a:lnTo>
                <a:lnTo>
                  <a:pt x="72897" y="2971800"/>
                </a:lnTo>
                <a:lnTo>
                  <a:pt x="110997" y="2971673"/>
                </a:lnTo>
                <a:lnTo>
                  <a:pt x="110870" y="2933573"/>
                </a:lnTo>
                <a:close/>
                <a:moveTo>
                  <a:pt x="111125" y="3009773"/>
                </a:moveTo>
                <a:lnTo>
                  <a:pt x="73025" y="3009900"/>
                </a:lnTo>
                <a:lnTo>
                  <a:pt x="73151" y="3048000"/>
                </a:lnTo>
                <a:lnTo>
                  <a:pt x="111251" y="3047873"/>
                </a:lnTo>
                <a:lnTo>
                  <a:pt x="111125" y="3009773"/>
                </a:lnTo>
                <a:close/>
                <a:moveTo>
                  <a:pt x="111378" y="3085973"/>
                </a:moveTo>
                <a:lnTo>
                  <a:pt x="73278" y="3086100"/>
                </a:lnTo>
                <a:lnTo>
                  <a:pt x="73406" y="3124200"/>
                </a:lnTo>
                <a:lnTo>
                  <a:pt x="111506" y="3124073"/>
                </a:lnTo>
                <a:lnTo>
                  <a:pt x="111378" y="3085973"/>
                </a:lnTo>
                <a:close/>
                <a:moveTo>
                  <a:pt x="111632" y="3162173"/>
                </a:moveTo>
                <a:lnTo>
                  <a:pt x="73532" y="3162300"/>
                </a:lnTo>
                <a:lnTo>
                  <a:pt x="73659" y="3200400"/>
                </a:lnTo>
                <a:lnTo>
                  <a:pt x="111759" y="3200273"/>
                </a:lnTo>
                <a:lnTo>
                  <a:pt x="111632" y="3162173"/>
                </a:lnTo>
                <a:close/>
                <a:moveTo>
                  <a:pt x="111887" y="3238373"/>
                </a:moveTo>
                <a:lnTo>
                  <a:pt x="73787" y="3238500"/>
                </a:lnTo>
                <a:lnTo>
                  <a:pt x="73913" y="3276600"/>
                </a:lnTo>
                <a:lnTo>
                  <a:pt x="112013" y="3276473"/>
                </a:lnTo>
                <a:lnTo>
                  <a:pt x="111887" y="3238373"/>
                </a:lnTo>
                <a:close/>
                <a:moveTo>
                  <a:pt x="112140" y="3314573"/>
                </a:moveTo>
                <a:lnTo>
                  <a:pt x="74040" y="3314700"/>
                </a:lnTo>
                <a:lnTo>
                  <a:pt x="74168" y="3352800"/>
                </a:lnTo>
                <a:lnTo>
                  <a:pt x="112268" y="3352673"/>
                </a:lnTo>
                <a:lnTo>
                  <a:pt x="112140" y="3314573"/>
                </a:lnTo>
                <a:close/>
                <a:moveTo>
                  <a:pt x="112394" y="3390773"/>
                </a:moveTo>
                <a:lnTo>
                  <a:pt x="74294" y="3390900"/>
                </a:lnTo>
                <a:lnTo>
                  <a:pt x="74421" y="3429000"/>
                </a:lnTo>
                <a:lnTo>
                  <a:pt x="112521" y="3428873"/>
                </a:lnTo>
                <a:lnTo>
                  <a:pt x="112394" y="3390773"/>
                </a:lnTo>
                <a:close/>
                <a:moveTo>
                  <a:pt x="112649" y="3466973"/>
                </a:moveTo>
                <a:lnTo>
                  <a:pt x="74549" y="3467100"/>
                </a:lnTo>
                <a:lnTo>
                  <a:pt x="74675" y="3505200"/>
                </a:lnTo>
                <a:lnTo>
                  <a:pt x="112775" y="3505073"/>
                </a:lnTo>
                <a:lnTo>
                  <a:pt x="112649" y="3466973"/>
                </a:lnTo>
                <a:close/>
                <a:moveTo>
                  <a:pt x="112902" y="3543173"/>
                </a:moveTo>
                <a:lnTo>
                  <a:pt x="74802" y="3543300"/>
                </a:lnTo>
                <a:lnTo>
                  <a:pt x="74929" y="3581400"/>
                </a:lnTo>
                <a:lnTo>
                  <a:pt x="113029" y="3581273"/>
                </a:lnTo>
                <a:lnTo>
                  <a:pt x="112902" y="3543173"/>
                </a:lnTo>
                <a:close/>
                <a:moveTo>
                  <a:pt x="113156" y="3619373"/>
                </a:moveTo>
                <a:lnTo>
                  <a:pt x="75056" y="3619500"/>
                </a:lnTo>
                <a:lnTo>
                  <a:pt x="75183" y="3657600"/>
                </a:lnTo>
                <a:lnTo>
                  <a:pt x="113283" y="3657473"/>
                </a:lnTo>
                <a:lnTo>
                  <a:pt x="113156" y="3619373"/>
                </a:lnTo>
                <a:close/>
                <a:moveTo>
                  <a:pt x="113410" y="3695573"/>
                </a:moveTo>
                <a:lnTo>
                  <a:pt x="75310" y="3695700"/>
                </a:lnTo>
                <a:lnTo>
                  <a:pt x="75437" y="3733800"/>
                </a:lnTo>
                <a:lnTo>
                  <a:pt x="113537" y="3733673"/>
                </a:lnTo>
                <a:lnTo>
                  <a:pt x="113410" y="3695573"/>
                </a:lnTo>
                <a:close/>
                <a:moveTo>
                  <a:pt x="113664" y="3771773"/>
                </a:moveTo>
                <a:lnTo>
                  <a:pt x="75564" y="3771900"/>
                </a:lnTo>
                <a:lnTo>
                  <a:pt x="75691" y="3810000"/>
                </a:lnTo>
                <a:lnTo>
                  <a:pt x="113791" y="3809873"/>
                </a:lnTo>
                <a:lnTo>
                  <a:pt x="113664" y="3771773"/>
                </a:lnTo>
                <a:close/>
                <a:moveTo>
                  <a:pt x="113918" y="3847973"/>
                </a:moveTo>
                <a:lnTo>
                  <a:pt x="75818" y="3848100"/>
                </a:lnTo>
                <a:lnTo>
                  <a:pt x="75945" y="3886200"/>
                </a:lnTo>
                <a:lnTo>
                  <a:pt x="114045" y="3886073"/>
                </a:lnTo>
                <a:lnTo>
                  <a:pt x="113918" y="3847973"/>
                </a:lnTo>
                <a:close/>
                <a:moveTo>
                  <a:pt x="114172" y="3924173"/>
                </a:moveTo>
                <a:lnTo>
                  <a:pt x="76072" y="3924300"/>
                </a:lnTo>
                <a:lnTo>
                  <a:pt x="76200" y="3962438"/>
                </a:lnTo>
                <a:lnTo>
                  <a:pt x="114300" y="3962311"/>
                </a:lnTo>
                <a:lnTo>
                  <a:pt x="114172" y="3924173"/>
                </a:lnTo>
                <a:close/>
                <a:moveTo>
                  <a:pt x="0" y="3969245"/>
                </a:moveTo>
                <a:lnTo>
                  <a:pt x="95631" y="4083227"/>
                </a:lnTo>
                <a:lnTo>
                  <a:pt x="158624" y="4007129"/>
                </a:lnTo>
                <a:lnTo>
                  <a:pt x="76326" y="4007129"/>
                </a:lnTo>
                <a:lnTo>
                  <a:pt x="76326" y="4000538"/>
                </a:lnTo>
                <a:lnTo>
                  <a:pt x="78972" y="4000529"/>
                </a:lnTo>
                <a:lnTo>
                  <a:pt x="0" y="3969245"/>
                </a:lnTo>
                <a:close/>
                <a:moveTo>
                  <a:pt x="78972" y="4000529"/>
                </a:moveTo>
                <a:lnTo>
                  <a:pt x="76326" y="4000538"/>
                </a:lnTo>
                <a:lnTo>
                  <a:pt x="76326" y="4007129"/>
                </a:lnTo>
                <a:lnTo>
                  <a:pt x="95376" y="4007027"/>
                </a:lnTo>
                <a:lnTo>
                  <a:pt x="78972" y="4000529"/>
                </a:lnTo>
                <a:close/>
                <a:moveTo>
                  <a:pt x="164186" y="4000411"/>
                </a:moveTo>
                <a:lnTo>
                  <a:pt x="114426" y="4000411"/>
                </a:lnTo>
                <a:lnTo>
                  <a:pt x="114426" y="4007002"/>
                </a:lnTo>
                <a:lnTo>
                  <a:pt x="76326" y="4007129"/>
                </a:lnTo>
                <a:lnTo>
                  <a:pt x="158624" y="4007129"/>
                </a:lnTo>
                <a:lnTo>
                  <a:pt x="164186" y="4000411"/>
                </a:lnTo>
                <a:close/>
                <a:moveTo>
                  <a:pt x="111743" y="4000420"/>
                </a:moveTo>
                <a:lnTo>
                  <a:pt x="78972" y="4000529"/>
                </a:lnTo>
                <a:lnTo>
                  <a:pt x="95376" y="4007027"/>
                </a:lnTo>
                <a:lnTo>
                  <a:pt x="111743" y="4000420"/>
                </a:lnTo>
                <a:close/>
                <a:moveTo>
                  <a:pt x="114426" y="4000411"/>
                </a:moveTo>
                <a:lnTo>
                  <a:pt x="111743" y="4000420"/>
                </a:lnTo>
                <a:lnTo>
                  <a:pt x="95376" y="4007027"/>
                </a:lnTo>
                <a:lnTo>
                  <a:pt x="106807" y="4007027"/>
                </a:lnTo>
                <a:lnTo>
                  <a:pt x="114426" y="4007002"/>
                </a:lnTo>
                <a:lnTo>
                  <a:pt x="114426" y="4000411"/>
                </a:lnTo>
                <a:close/>
                <a:moveTo>
                  <a:pt x="190500" y="3968623"/>
                </a:moveTo>
                <a:lnTo>
                  <a:pt x="111743" y="4000420"/>
                </a:lnTo>
                <a:lnTo>
                  <a:pt x="164186" y="4000411"/>
                </a:lnTo>
                <a:lnTo>
                  <a:pt x="190500" y="3968623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12"/>
          <p:cNvSpPr/>
          <p:nvPr/>
        </p:nvSpPr>
        <p:spPr>
          <a:xfrm>
            <a:off x="3012840" y="4181760"/>
            <a:ext cx="5851800" cy="1008720"/>
          </a:xfrm>
          <a:custGeom>
            <a:avLst/>
            <a:gdLst/>
            <a:ahLst/>
            <a:rect l="l" t="t" r="r" b="b"/>
            <a:pathLst>
              <a:path w="5852159" h="1009014">
                <a:moveTo>
                  <a:pt x="5852159" y="0"/>
                </a:moveTo>
                <a:lnTo>
                  <a:pt x="0" y="0"/>
                </a:lnTo>
                <a:lnTo>
                  <a:pt x="0" y="1008888"/>
                </a:lnTo>
                <a:lnTo>
                  <a:pt x="5852159" y="1008888"/>
                </a:lnTo>
                <a:lnTo>
                  <a:pt x="5852159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13"/>
          <p:cNvSpPr/>
          <p:nvPr/>
        </p:nvSpPr>
        <p:spPr>
          <a:xfrm>
            <a:off x="3012840" y="4181760"/>
            <a:ext cx="5851800" cy="1008720"/>
          </a:xfrm>
          <a:custGeom>
            <a:avLst/>
            <a:gdLst/>
            <a:ahLst/>
            <a:rect l="l" t="t" r="r" b="b"/>
            <a:pathLst>
              <a:path w="5852159" h="1009014">
                <a:moveTo>
                  <a:pt x="0" y="1008888"/>
                </a:moveTo>
                <a:lnTo>
                  <a:pt x="5852159" y="1008888"/>
                </a:lnTo>
                <a:lnTo>
                  <a:pt x="5852159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14"/>
          <p:cNvSpPr/>
          <p:nvPr/>
        </p:nvSpPr>
        <p:spPr>
          <a:xfrm>
            <a:off x="3589200" y="4853880"/>
            <a:ext cx="1056240" cy="214200"/>
          </a:xfrm>
          <a:prstGeom prst="rect">
            <a:avLst/>
          </a:prstGeom>
          <a:solidFill>
            <a:srgbClr val="8faadc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276120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5" name="CustomShape 15"/>
          <p:cNvSpPr/>
          <p:nvPr/>
        </p:nvSpPr>
        <p:spPr>
          <a:xfrm>
            <a:off x="7237440" y="4853880"/>
            <a:ext cx="1080360" cy="235800"/>
          </a:xfrm>
          <a:custGeom>
            <a:avLst/>
            <a:gdLst/>
            <a:ahLst/>
            <a:rect l="l" t="t" r="r" b="b"/>
            <a:pathLst>
              <a:path w="1080770" h="236220">
                <a:moveTo>
                  <a:pt x="1080516" y="0"/>
                </a:moveTo>
                <a:lnTo>
                  <a:pt x="0" y="0"/>
                </a:lnTo>
                <a:lnTo>
                  <a:pt x="0" y="236219"/>
                </a:lnTo>
                <a:lnTo>
                  <a:pt x="1080516" y="236219"/>
                </a:lnTo>
                <a:lnTo>
                  <a:pt x="1080516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16"/>
          <p:cNvSpPr/>
          <p:nvPr/>
        </p:nvSpPr>
        <p:spPr>
          <a:xfrm>
            <a:off x="7237440" y="4853880"/>
            <a:ext cx="1080360" cy="235800"/>
          </a:xfrm>
          <a:custGeom>
            <a:avLst/>
            <a:gdLst/>
            <a:ahLst/>
            <a:rect l="l" t="t" r="r" b="b"/>
            <a:pathLst>
              <a:path w="1080770" h="236220">
                <a:moveTo>
                  <a:pt x="0" y="236219"/>
                </a:moveTo>
                <a:lnTo>
                  <a:pt x="1080516" y="236219"/>
                </a:lnTo>
                <a:lnTo>
                  <a:pt x="1080516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17"/>
          <p:cNvSpPr/>
          <p:nvPr/>
        </p:nvSpPr>
        <p:spPr>
          <a:xfrm>
            <a:off x="7443360" y="4841640"/>
            <a:ext cx="668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8" name="CustomShape 18"/>
          <p:cNvSpPr/>
          <p:nvPr/>
        </p:nvSpPr>
        <p:spPr>
          <a:xfrm>
            <a:off x="3012840" y="5592960"/>
            <a:ext cx="5851800" cy="615600"/>
          </a:xfrm>
          <a:custGeom>
            <a:avLst/>
            <a:gdLst/>
            <a:ahLst/>
            <a:rect l="l" t="t" r="r" b="b"/>
            <a:pathLst>
              <a:path w="5852159" h="615950">
                <a:moveTo>
                  <a:pt x="5852159" y="0"/>
                </a:moveTo>
                <a:lnTo>
                  <a:pt x="0" y="0"/>
                </a:lnTo>
                <a:lnTo>
                  <a:pt x="0" y="615696"/>
                </a:lnTo>
                <a:lnTo>
                  <a:pt x="5852159" y="615696"/>
                </a:lnTo>
                <a:lnTo>
                  <a:pt x="5852159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19"/>
          <p:cNvSpPr/>
          <p:nvPr/>
        </p:nvSpPr>
        <p:spPr>
          <a:xfrm>
            <a:off x="3012840" y="5592960"/>
            <a:ext cx="5851800" cy="615600"/>
          </a:xfrm>
          <a:custGeom>
            <a:avLst/>
            <a:gdLst/>
            <a:ahLst/>
            <a:rect l="l" t="t" r="r" b="b"/>
            <a:pathLst>
              <a:path w="5852159" h="615950">
                <a:moveTo>
                  <a:pt x="0" y="615696"/>
                </a:moveTo>
                <a:lnTo>
                  <a:pt x="5852159" y="615696"/>
                </a:lnTo>
                <a:lnTo>
                  <a:pt x="5852159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20"/>
          <p:cNvSpPr/>
          <p:nvPr/>
        </p:nvSpPr>
        <p:spPr>
          <a:xfrm>
            <a:off x="3772440" y="5633280"/>
            <a:ext cx="433368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Decoded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Queue </a:t>
            </a:r>
            <a:r>
              <a:rPr b="0" lang="en-GB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(DIQ,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 uops.</a:t>
            </a:r>
            <a:r>
              <a:rPr b="0" lang="en-GB" sz="1600" spc="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Stream Detection,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Micro-Fusion,</a:t>
            </a:r>
            <a:r>
              <a:rPr b="0" lang="en-GB" sz="1600" spc="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Macro-Fusion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1" name="CustomShape 21"/>
          <p:cNvSpPr/>
          <p:nvPr/>
        </p:nvSpPr>
        <p:spPr>
          <a:xfrm>
            <a:off x="1575720" y="1121400"/>
            <a:ext cx="10188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7280" indent="-4680">
              <a:lnSpc>
                <a:spcPct val="100000"/>
              </a:lnSpc>
            </a:pP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Intel64 </a:t>
            </a:r>
            <a:r>
              <a:rPr b="0" lang="en-GB" sz="16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CISC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600" spc="-2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macro-instr.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2" name="CustomShape 22"/>
          <p:cNvSpPr/>
          <p:nvPr/>
        </p:nvSpPr>
        <p:spPr>
          <a:xfrm>
            <a:off x="1378080" y="5752440"/>
            <a:ext cx="1438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2312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</a:t>
            </a:r>
            <a:r>
              <a:rPr b="0" lang="en-GB" sz="16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RISC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mic</a:t>
            </a:r>
            <a:r>
              <a:rPr b="0" lang="en-GB" sz="1600" spc="-3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o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-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ope</a:t>
            </a:r>
            <a:r>
              <a:rPr b="0" lang="en-GB" sz="1600" spc="-4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</a:t>
            </a: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ti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3" name="CustomShape 23"/>
          <p:cNvSpPr/>
          <p:nvPr/>
        </p:nvSpPr>
        <p:spPr>
          <a:xfrm>
            <a:off x="6109560" y="6156360"/>
            <a:ext cx="126720" cy="397800"/>
          </a:xfrm>
          <a:custGeom>
            <a:avLst/>
            <a:gdLst/>
            <a:ahLst/>
            <a:rect l="l" t="t" r="r" b="b"/>
            <a:pathLst>
              <a:path w="127000" h="398145">
                <a:moveTo>
                  <a:pt x="0" y="321894"/>
                </a:moveTo>
                <a:lnTo>
                  <a:pt x="63500" y="398094"/>
                </a:lnTo>
                <a:lnTo>
                  <a:pt x="105833" y="347294"/>
                </a:lnTo>
                <a:lnTo>
                  <a:pt x="53593" y="347294"/>
                </a:lnTo>
                <a:lnTo>
                  <a:pt x="53593" y="343331"/>
                </a:lnTo>
                <a:lnTo>
                  <a:pt x="0" y="321894"/>
                </a:lnTo>
                <a:close/>
                <a:moveTo>
                  <a:pt x="53594" y="343331"/>
                </a:moveTo>
                <a:lnTo>
                  <a:pt x="53593" y="347294"/>
                </a:lnTo>
                <a:lnTo>
                  <a:pt x="63500" y="347294"/>
                </a:lnTo>
                <a:lnTo>
                  <a:pt x="53594" y="343331"/>
                </a:lnTo>
                <a:close/>
                <a:moveTo>
                  <a:pt x="53594" y="74202"/>
                </a:moveTo>
                <a:lnTo>
                  <a:pt x="53594" y="343331"/>
                </a:lnTo>
                <a:lnTo>
                  <a:pt x="63500" y="347294"/>
                </a:lnTo>
                <a:lnTo>
                  <a:pt x="73405" y="343331"/>
                </a:lnTo>
                <a:lnTo>
                  <a:pt x="73405" y="76199"/>
                </a:lnTo>
                <a:lnTo>
                  <a:pt x="63500" y="76199"/>
                </a:lnTo>
                <a:lnTo>
                  <a:pt x="53594" y="74202"/>
                </a:lnTo>
                <a:close/>
                <a:moveTo>
                  <a:pt x="73405" y="343331"/>
                </a:moveTo>
                <a:lnTo>
                  <a:pt x="63500" y="347294"/>
                </a:lnTo>
                <a:lnTo>
                  <a:pt x="73405" y="347294"/>
                </a:lnTo>
                <a:lnTo>
                  <a:pt x="73405" y="343331"/>
                </a:lnTo>
                <a:close/>
                <a:moveTo>
                  <a:pt x="127000" y="321894"/>
                </a:moveTo>
                <a:lnTo>
                  <a:pt x="73405" y="343331"/>
                </a:lnTo>
                <a:lnTo>
                  <a:pt x="73405" y="347294"/>
                </a:lnTo>
                <a:lnTo>
                  <a:pt x="105833" y="347294"/>
                </a:lnTo>
                <a:lnTo>
                  <a:pt x="127000" y="321894"/>
                </a:lnTo>
                <a:close/>
                <a:moveTo>
                  <a:pt x="73405" y="38099"/>
                </a:moveTo>
                <a:lnTo>
                  <a:pt x="53593" y="38099"/>
                </a:lnTo>
                <a:lnTo>
                  <a:pt x="53594" y="74202"/>
                </a:lnTo>
                <a:lnTo>
                  <a:pt x="63500" y="76199"/>
                </a:lnTo>
                <a:lnTo>
                  <a:pt x="73405" y="74202"/>
                </a:lnTo>
                <a:lnTo>
                  <a:pt x="73405" y="38099"/>
                </a:lnTo>
                <a:close/>
                <a:moveTo>
                  <a:pt x="73405" y="74202"/>
                </a:moveTo>
                <a:lnTo>
                  <a:pt x="63500" y="76199"/>
                </a:lnTo>
                <a:lnTo>
                  <a:pt x="73405" y="76199"/>
                </a:lnTo>
                <a:lnTo>
                  <a:pt x="73405" y="74202"/>
                </a:lnTo>
                <a:close/>
                <a:moveTo>
                  <a:pt x="63500" y="0"/>
                </a:moveTo>
                <a:lnTo>
                  <a:pt x="48652" y="2993"/>
                </a:lnTo>
                <a:lnTo>
                  <a:pt x="36544" y="11158"/>
                </a:lnTo>
                <a:lnTo>
                  <a:pt x="28388" y="23268"/>
                </a:lnTo>
                <a:lnTo>
                  <a:pt x="25400" y="38099"/>
                </a:lnTo>
                <a:lnTo>
                  <a:pt x="28388" y="52931"/>
                </a:lnTo>
                <a:lnTo>
                  <a:pt x="36544" y="65041"/>
                </a:lnTo>
                <a:lnTo>
                  <a:pt x="48652" y="73206"/>
                </a:lnTo>
                <a:lnTo>
                  <a:pt x="53594" y="74202"/>
                </a:lnTo>
                <a:lnTo>
                  <a:pt x="53593" y="38099"/>
                </a:lnTo>
                <a:lnTo>
                  <a:pt x="101600" y="38099"/>
                </a:lnTo>
                <a:lnTo>
                  <a:pt x="98611" y="23268"/>
                </a:lnTo>
                <a:lnTo>
                  <a:pt x="90455" y="11158"/>
                </a:lnTo>
                <a:lnTo>
                  <a:pt x="78347" y="2993"/>
                </a:lnTo>
                <a:lnTo>
                  <a:pt x="63500" y="0"/>
                </a:lnTo>
                <a:close/>
                <a:moveTo>
                  <a:pt x="101600" y="38099"/>
                </a:moveTo>
                <a:lnTo>
                  <a:pt x="73405" y="38099"/>
                </a:lnTo>
                <a:lnTo>
                  <a:pt x="73405" y="74202"/>
                </a:lnTo>
                <a:lnTo>
                  <a:pt x="78347" y="73206"/>
                </a:lnTo>
                <a:lnTo>
                  <a:pt x="90455" y="65041"/>
                </a:lnTo>
                <a:lnTo>
                  <a:pt x="98611" y="52931"/>
                </a:lnTo>
                <a:lnTo>
                  <a:pt x="101600" y="3809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24"/>
          <p:cNvSpPr/>
          <p:nvPr/>
        </p:nvSpPr>
        <p:spPr>
          <a:xfrm>
            <a:off x="6305760" y="6315480"/>
            <a:ext cx="13471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GB" sz="1400" spc="-3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micro-ops./cycle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5" name="CustomShape 25"/>
          <p:cNvSpPr/>
          <p:nvPr/>
        </p:nvSpPr>
        <p:spPr>
          <a:xfrm>
            <a:off x="3067920" y="1200960"/>
            <a:ext cx="675360" cy="25308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64520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6" name="CustomShape 26"/>
          <p:cNvSpPr/>
          <p:nvPr/>
        </p:nvSpPr>
        <p:spPr>
          <a:xfrm>
            <a:off x="4050720" y="1200960"/>
            <a:ext cx="4814280" cy="25308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2520" algn="ctr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I-cache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(32 KiB,</a:t>
            </a:r>
            <a:r>
              <a:rPr b="0" lang="en-GB" sz="16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7" name="CustomShape 27"/>
          <p:cNvSpPr/>
          <p:nvPr/>
        </p:nvSpPr>
        <p:spPr>
          <a:xfrm>
            <a:off x="7641000" y="1465200"/>
            <a:ext cx="126720" cy="1712160"/>
          </a:xfrm>
          <a:custGeom>
            <a:avLst/>
            <a:gdLst/>
            <a:ahLst/>
            <a:rect l="l" t="t" r="r" b="b"/>
            <a:pathLst>
              <a:path w="127000" h="1712595">
                <a:moveTo>
                  <a:pt x="127000" y="1636141"/>
                </a:moveTo>
                <a:lnTo>
                  <a:pt x="73406" y="1657578"/>
                </a:lnTo>
                <a:lnTo>
                  <a:pt x="73406" y="1315212"/>
                </a:lnTo>
                <a:lnTo>
                  <a:pt x="73406" y="1313218"/>
                </a:lnTo>
                <a:lnTo>
                  <a:pt x="78346" y="1312227"/>
                </a:lnTo>
                <a:lnTo>
                  <a:pt x="90449" y="1304074"/>
                </a:lnTo>
                <a:lnTo>
                  <a:pt x="98602" y="1291971"/>
                </a:lnTo>
                <a:lnTo>
                  <a:pt x="101600" y="1277112"/>
                </a:lnTo>
                <a:lnTo>
                  <a:pt x="98602" y="1262265"/>
                </a:lnTo>
                <a:lnTo>
                  <a:pt x="90449" y="1250162"/>
                </a:lnTo>
                <a:lnTo>
                  <a:pt x="78346" y="1242009"/>
                </a:lnTo>
                <a:lnTo>
                  <a:pt x="63500" y="1239012"/>
                </a:lnTo>
                <a:lnTo>
                  <a:pt x="48641" y="1242009"/>
                </a:lnTo>
                <a:lnTo>
                  <a:pt x="36537" y="1250162"/>
                </a:lnTo>
                <a:lnTo>
                  <a:pt x="28384" y="1262265"/>
                </a:lnTo>
                <a:lnTo>
                  <a:pt x="25400" y="1277112"/>
                </a:lnTo>
                <a:lnTo>
                  <a:pt x="28384" y="1291971"/>
                </a:lnTo>
                <a:lnTo>
                  <a:pt x="36537" y="1304074"/>
                </a:lnTo>
                <a:lnTo>
                  <a:pt x="48641" y="1312227"/>
                </a:lnTo>
                <a:lnTo>
                  <a:pt x="53594" y="1313218"/>
                </a:lnTo>
                <a:lnTo>
                  <a:pt x="53594" y="1657578"/>
                </a:lnTo>
                <a:lnTo>
                  <a:pt x="0" y="1636141"/>
                </a:lnTo>
                <a:lnTo>
                  <a:pt x="63500" y="1712341"/>
                </a:lnTo>
                <a:lnTo>
                  <a:pt x="105829" y="1661541"/>
                </a:lnTo>
                <a:lnTo>
                  <a:pt x="127000" y="1636141"/>
                </a:lnTo>
                <a:close/>
                <a:moveTo>
                  <a:pt x="127000" y="393954"/>
                </a:moveTo>
                <a:lnTo>
                  <a:pt x="73406" y="415391"/>
                </a:lnTo>
                <a:lnTo>
                  <a:pt x="73406" y="76200"/>
                </a:lnTo>
                <a:lnTo>
                  <a:pt x="73406" y="74206"/>
                </a:lnTo>
                <a:lnTo>
                  <a:pt x="78346" y="73215"/>
                </a:lnTo>
                <a:lnTo>
                  <a:pt x="90449" y="65062"/>
                </a:lnTo>
                <a:lnTo>
                  <a:pt x="98602" y="52959"/>
                </a:lnTo>
                <a:lnTo>
                  <a:pt x="101600" y="38100"/>
                </a:lnTo>
                <a:lnTo>
                  <a:pt x="98602" y="23253"/>
                </a:lnTo>
                <a:lnTo>
                  <a:pt x="90449" y="11150"/>
                </a:lnTo>
                <a:lnTo>
                  <a:pt x="78346" y="2997"/>
                </a:lnTo>
                <a:lnTo>
                  <a:pt x="63500" y="0"/>
                </a:lnTo>
                <a:lnTo>
                  <a:pt x="48641" y="2997"/>
                </a:lnTo>
                <a:lnTo>
                  <a:pt x="36537" y="11150"/>
                </a:lnTo>
                <a:lnTo>
                  <a:pt x="28384" y="23253"/>
                </a:lnTo>
                <a:lnTo>
                  <a:pt x="25400" y="38100"/>
                </a:lnTo>
                <a:lnTo>
                  <a:pt x="28384" y="52959"/>
                </a:lnTo>
                <a:lnTo>
                  <a:pt x="36537" y="65062"/>
                </a:lnTo>
                <a:lnTo>
                  <a:pt x="48641" y="73215"/>
                </a:lnTo>
                <a:lnTo>
                  <a:pt x="53594" y="74206"/>
                </a:lnTo>
                <a:lnTo>
                  <a:pt x="53594" y="415391"/>
                </a:lnTo>
                <a:lnTo>
                  <a:pt x="0" y="393954"/>
                </a:lnTo>
                <a:lnTo>
                  <a:pt x="63500" y="470154"/>
                </a:lnTo>
                <a:lnTo>
                  <a:pt x="105829" y="419354"/>
                </a:lnTo>
                <a:lnTo>
                  <a:pt x="127000" y="39395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8"/>
          <p:cNvSpPr/>
          <p:nvPr/>
        </p:nvSpPr>
        <p:spPr>
          <a:xfrm>
            <a:off x="7787880" y="2827440"/>
            <a:ext cx="9313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1" lang="en-GB" sz="1400" spc="-58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8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9" name="CustomShape 29"/>
          <p:cNvSpPr/>
          <p:nvPr/>
        </p:nvSpPr>
        <p:spPr>
          <a:xfrm>
            <a:off x="3341880" y="1489680"/>
            <a:ext cx="126720" cy="432000"/>
          </a:xfrm>
          <a:custGeom>
            <a:avLst/>
            <a:gdLst/>
            <a:ahLst/>
            <a:rect l="l" t="t" r="r" b="b"/>
            <a:pathLst>
              <a:path w="127000" h="432435">
                <a:moveTo>
                  <a:pt x="0" y="355853"/>
                </a:moveTo>
                <a:lnTo>
                  <a:pt x="63500" y="432053"/>
                </a:lnTo>
                <a:lnTo>
                  <a:pt x="105833" y="381253"/>
                </a:lnTo>
                <a:lnTo>
                  <a:pt x="53594" y="381253"/>
                </a:lnTo>
                <a:lnTo>
                  <a:pt x="53594" y="377291"/>
                </a:lnTo>
                <a:lnTo>
                  <a:pt x="0" y="355853"/>
                </a:lnTo>
                <a:close/>
                <a:moveTo>
                  <a:pt x="53594" y="377291"/>
                </a:moveTo>
                <a:lnTo>
                  <a:pt x="53594" y="381253"/>
                </a:lnTo>
                <a:lnTo>
                  <a:pt x="63500" y="381253"/>
                </a:lnTo>
                <a:lnTo>
                  <a:pt x="53594" y="377291"/>
                </a:lnTo>
                <a:close/>
                <a:moveTo>
                  <a:pt x="63500" y="50800"/>
                </a:moveTo>
                <a:lnTo>
                  <a:pt x="53594" y="54762"/>
                </a:lnTo>
                <a:lnTo>
                  <a:pt x="53594" y="377291"/>
                </a:lnTo>
                <a:lnTo>
                  <a:pt x="63500" y="381253"/>
                </a:lnTo>
                <a:lnTo>
                  <a:pt x="73406" y="377291"/>
                </a:lnTo>
                <a:lnTo>
                  <a:pt x="73406" y="54762"/>
                </a:lnTo>
                <a:lnTo>
                  <a:pt x="63500" y="50800"/>
                </a:lnTo>
                <a:close/>
                <a:moveTo>
                  <a:pt x="73406" y="377291"/>
                </a:moveTo>
                <a:lnTo>
                  <a:pt x="63500" y="381253"/>
                </a:lnTo>
                <a:lnTo>
                  <a:pt x="73406" y="381253"/>
                </a:lnTo>
                <a:lnTo>
                  <a:pt x="73406" y="377291"/>
                </a:lnTo>
                <a:close/>
                <a:moveTo>
                  <a:pt x="127000" y="355853"/>
                </a:moveTo>
                <a:lnTo>
                  <a:pt x="73406" y="377291"/>
                </a:lnTo>
                <a:lnTo>
                  <a:pt x="73406" y="381253"/>
                </a:lnTo>
                <a:lnTo>
                  <a:pt x="105833" y="381253"/>
                </a:lnTo>
                <a:lnTo>
                  <a:pt x="127000" y="355853"/>
                </a:lnTo>
                <a:close/>
                <a:moveTo>
                  <a:pt x="63500" y="0"/>
                </a:moveTo>
                <a:lnTo>
                  <a:pt x="0" y="76200"/>
                </a:lnTo>
                <a:lnTo>
                  <a:pt x="53594" y="54762"/>
                </a:lnTo>
                <a:lnTo>
                  <a:pt x="53594" y="50800"/>
                </a:lnTo>
                <a:lnTo>
                  <a:pt x="105833" y="50800"/>
                </a:lnTo>
                <a:lnTo>
                  <a:pt x="63500" y="0"/>
                </a:lnTo>
                <a:close/>
                <a:moveTo>
                  <a:pt x="105833" y="50800"/>
                </a:moveTo>
                <a:lnTo>
                  <a:pt x="73406" y="50800"/>
                </a:lnTo>
                <a:lnTo>
                  <a:pt x="73406" y="54762"/>
                </a:lnTo>
                <a:lnTo>
                  <a:pt x="127000" y="76200"/>
                </a:lnTo>
                <a:lnTo>
                  <a:pt x="105833" y="50800"/>
                </a:lnTo>
                <a:close/>
                <a:moveTo>
                  <a:pt x="63500" y="50800"/>
                </a:moveTo>
                <a:lnTo>
                  <a:pt x="53594" y="50800"/>
                </a:lnTo>
                <a:lnTo>
                  <a:pt x="53594" y="54762"/>
                </a:lnTo>
                <a:lnTo>
                  <a:pt x="63500" y="50800"/>
                </a:lnTo>
                <a:close/>
                <a:moveTo>
                  <a:pt x="73406" y="50800"/>
                </a:moveTo>
                <a:lnTo>
                  <a:pt x="63500" y="50800"/>
                </a:lnTo>
                <a:lnTo>
                  <a:pt x="73406" y="54762"/>
                </a:lnTo>
                <a:lnTo>
                  <a:pt x="73406" y="50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0" name="CustomShape 30"/>
          <p:cNvSpPr/>
          <p:nvPr/>
        </p:nvSpPr>
        <p:spPr>
          <a:xfrm>
            <a:off x="3743640" y="1283040"/>
            <a:ext cx="307440" cy="126720"/>
          </a:xfrm>
          <a:custGeom>
            <a:avLst/>
            <a:gdLst/>
            <a:ahLst/>
            <a:rect l="l" t="t" r="r" b="b"/>
            <a:pathLst>
              <a:path w="307975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50800" y="73406"/>
                </a:lnTo>
                <a:lnTo>
                  <a:pt x="50800" y="53594"/>
                </a:lnTo>
                <a:lnTo>
                  <a:pt x="54762" y="53594"/>
                </a:lnTo>
                <a:lnTo>
                  <a:pt x="76200" y="0"/>
                </a:lnTo>
                <a:close/>
                <a:moveTo>
                  <a:pt x="257048" y="63500"/>
                </a:moveTo>
                <a:lnTo>
                  <a:pt x="231648" y="127000"/>
                </a:lnTo>
                <a:lnTo>
                  <a:pt x="295960" y="73406"/>
                </a:lnTo>
                <a:lnTo>
                  <a:pt x="257048" y="73406"/>
                </a:lnTo>
                <a:lnTo>
                  <a:pt x="257048" y="63500"/>
                </a:lnTo>
                <a:close/>
                <a:moveTo>
                  <a:pt x="50800" y="63500"/>
                </a:moveTo>
                <a:lnTo>
                  <a:pt x="50800" y="73406"/>
                </a:lnTo>
                <a:lnTo>
                  <a:pt x="54762" y="73406"/>
                </a:lnTo>
                <a:lnTo>
                  <a:pt x="50800" y="63500"/>
                </a:lnTo>
                <a:close/>
                <a:moveTo>
                  <a:pt x="253085" y="53594"/>
                </a:moveTo>
                <a:lnTo>
                  <a:pt x="54762" y="53594"/>
                </a:lnTo>
                <a:lnTo>
                  <a:pt x="50800" y="63500"/>
                </a:lnTo>
                <a:lnTo>
                  <a:pt x="54762" y="73406"/>
                </a:lnTo>
                <a:lnTo>
                  <a:pt x="253085" y="73406"/>
                </a:lnTo>
                <a:lnTo>
                  <a:pt x="257048" y="63500"/>
                </a:lnTo>
                <a:lnTo>
                  <a:pt x="253085" y="53594"/>
                </a:lnTo>
                <a:close/>
                <a:moveTo>
                  <a:pt x="295960" y="53594"/>
                </a:moveTo>
                <a:lnTo>
                  <a:pt x="257048" y="53594"/>
                </a:lnTo>
                <a:lnTo>
                  <a:pt x="257048" y="73406"/>
                </a:lnTo>
                <a:lnTo>
                  <a:pt x="295960" y="73406"/>
                </a:lnTo>
                <a:lnTo>
                  <a:pt x="307848" y="63500"/>
                </a:lnTo>
                <a:lnTo>
                  <a:pt x="295960" y="53594"/>
                </a:lnTo>
                <a:close/>
                <a:moveTo>
                  <a:pt x="54762" y="53594"/>
                </a:moveTo>
                <a:lnTo>
                  <a:pt x="50800" y="53594"/>
                </a:lnTo>
                <a:lnTo>
                  <a:pt x="50800" y="63500"/>
                </a:lnTo>
                <a:lnTo>
                  <a:pt x="54762" y="53594"/>
                </a:lnTo>
                <a:close/>
                <a:moveTo>
                  <a:pt x="231648" y="0"/>
                </a:moveTo>
                <a:lnTo>
                  <a:pt x="257048" y="63500"/>
                </a:lnTo>
                <a:lnTo>
                  <a:pt x="257048" y="53594"/>
                </a:lnTo>
                <a:lnTo>
                  <a:pt x="295960" y="53594"/>
                </a:lnTo>
                <a:lnTo>
                  <a:pt x="23164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1" name="CustomShape 31"/>
          <p:cNvSpPr/>
          <p:nvPr/>
        </p:nvSpPr>
        <p:spPr>
          <a:xfrm>
            <a:off x="4991040" y="1914120"/>
            <a:ext cx="1399320" cy="1009440"/>
          </a:xfrm>
          <a:prstGeom prst="rect">
            <a:avLst/>
          </a:prstGeom>
          <a:solidFill>
            <a:srgbClr val="b4c6e7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/>
          <a:p>
            <a:pPr marL="262080" indent="14472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 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 Unit</a:t>
            </a:r>
            <a:r>
              <a:rPr b="1" lang="en-GB" sz="16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(BPU)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2" name="CustomShape 32"/>
          <p:cNvSpPr/>
          <p:nvPr/>
        </p:nvSpPr>
        <p:spPr>
          <a:xfrm>
            <a:off x="5876280" y="3697920"/>
            <a:ext cx="126720" cy="486000"/>
          </a:xfrm>
          <a:custGeom>
            <a:avLst/>
            <a:gdLst/>
            <a:ahLst/>
            <a:rect l="l" t="t" r="r" b="b"/>
            <a:pathLst>
              <a:path w="127000" h="486410">
                <a:moveTo>
                  <a:pt x="0" y="409956"/>
                </a:moveTo>
                <a:lnTo>
                  <a:pt x="63881" y="485901"/>
                </a:lnTo>
                <a:lnTo>
                  <a:pt x="105750" y="435101"/>
                </a:lnTo>
                <a:lnTo>
                  <a:pt x="53721" y="435101"/>
                </a:lnTo>
                <a:lnTo>
                  <a:pt x="53703" y="431180"/>
                </a:lnTo>
                <a:lnTo>
                  <a:pt x="0" y="409956"/>
                </a:lnTo>
                <a:close/>
                <a:moveTo>
                  <a:pt x="53703" y="431180"/>
                </a:moveTo>
                <a:lnTo>
                  <a:pt x="53721" y="435101"/>
                </a:lnTo>
                <a:lnTo>
                  <a:pt x="63468" y="435039"/>
                </a:lnTo>
                <a:lnTo>
                  <a:pt x="53703" y="431180"/>
                </a:lnTo>
                <a:close/>
                <a:moveTo>
                  <a:pt x="63468" y="435039"/>
                </a:moveTo>
                <a:lnTo>
                  <a:pt x="53721" y="435101"/>
                </a:lnTo>
                <a:lnTo>
                  <a:pt x="63627" y="435101"/>
                </a:lnTo>
                <a:lnTo>
                  <a:pt x="63468" y="435039"/>
                </a:lnTo>
                <a:close/>
                <a:moveTo>
                  <a:pt x="127000" y="409320"/>
                </a:moveTo>
                <a:lnTo>
                  <a:pt x="73515" y="431079"/>
                </a:lnTo>
                <a:lnTo>
                  <a:pt x="73533" y="434975"/>
                </a:lnTo>
                <a:lnTo>
                  <a:pt x="63780" y="435039"/>
                </a:lnTo>
                <a:lnTo>
                  <a:pt x="63627" y="435101"/>
                </a:lnTo>
                <a:lnTo>
                  <a:pt x="105750" y="435101"/>
                </a:lnTo>
                <a:lnTo>
                  <a:pt x="127000" y="409320"/>
                </a:lnTo>
                <a:close/>
                <a:moveTo>
                  <a:pt x="71916" y="74137"/>
                </a:moveTo>
                <a:lnTo>
                  <a:pt x="61975" y="76200"/>
                </a:lnTo>
                <a:lnTo>
                  <a:pt x="52113" y="76200"/>
                </a:lnTo>
                <a:lnTo>
                  <a:pt x="53703" y="431180"/>
                </a:lnTo>
                <a:lnTo>
                  <a:pt x="63468" y="435039"/>
                </a:lnTo>
                <a:lnTo>
                  <a:pt x="63785" y="435037"/>
                </a:lnTo>
                <a:lnTo>
                  <a:pt x="73515" y="431079"/>
                </a:lnTo>
                <a:lnTo>
                  <a:pt x="71925" y="76200"/>
                </a:lnTo>
                <a:lnTo>
                  <a:pt x="61975" y="76200"/>
                </a:lnTo>
                <a:lnTo>
                  <a:pt x="52104" y="74255"/>
                </a:lnTo>
                <a:lnTo>
                  <a:pt x="71916" y="74255"/>
                </a:lnTo>
                <a:close/>
                <a:moveTo>
                  <a:pt x="73515" y="431079"/>
                </a:moveTo>
                <a:lnTo>
                  <a:pt x="63785" y="435037"/>
                </a:lnTo>
                <a:lnTo>
                  <a:pt x="73533" y="434975"/>
                </a:lnTo>
                <a:lnTo>
                  <a:pt x="73515" y="431079"/>
                </a:lnTo>
                <a:close/>
                <a:moveTo>
                  <a:pt x="71755" y="38100"/>
                </a:moveTo>
                <a:lnTo>
                  <a:pt x="51943" y="38100"/>
                </a:lnTo>
                <a:lnTo>
                  <a:pt x="52104" y="74255"/>
                </a:lnTo>
                <a:lnTo>
                  <a:pt x="61975" y="76200"/>
                </a:lnTo>
                <a:lnTo>
                  <a:pt x="71916" y="74137"/>
                </a:lnTo>
                <a:lnTo>
                  <a:pt x="71755" y="38100"/>
                </a:lnTo>
                <a:close/>
                <a:moveTo>
                  <a:pt x="61722" y="0"/>
                </a:moveTo>
                <a:lnTo>
                  <a:pt x="46876" y="3079"/>
                </a:lnTo>
                <a:lnTo>
                  <a:pt x="34782" y="11302"/>
                </a:lnTo>
                <a:lnTo>
                  <a:pt x="26664" y="23431"/>
                </a:lnTo>
                <a:lnTo>
                  <a:pt x="23749" y="38226"/>
                </a:lnTo>
                <a:lnTo>
                  <a:pt x="26828" y="53072"/>
                </a:lnTo>
                <a:lnTo>
                  <a:pt x="35052" y="65166"/>
                </a:lnTo>
                <a:lnTo>
                  <a:pt x="47180" y="73284"/>
                </a:lnTo>
                <a:lnTo>
                  <a:pt x="52104" y="74255"/>
                </a:lnTo>
                <a:lnTo>
                  <a:pt x="51943" y="38100"/>
                </a:lnTo>
                <a:lnTo>
                  <a:pt x="99923" y="38100"/>
                </a:lnTo>
                <a:lnTo>
                  <a:pt x="99949" y="37972"/>
                </a:lnTo>
                <a:lnTo>
                  <a:pt x="96869" y="23127"/>
                </a:lnTo>
                <a:lnTo>
                  <a:pt x="88646" y="11033"/>
                </a:lnTo>
                <a:lnTo>
                  <a:pt x="76517" y="2915"/>
                </a:lnTo>
                <a:lnTo>
                  <a:pt x="61722" y="0"/>
                </a:lnTo>
                <a:close/>
                <a:moveTo>
                  <a:pt x="99923" y="38100"/>
                </a:moveTo>
                <a:lnTo>
                  <a:pt x="71755" y="38100"/>
                </a:lnTo>
                <a:lnTo>
                  <a:pt x="71916" y="74137"/>
                </a:lnTo>
                <a:lnTo>
                  <a:pt x="76821" y="73120"/>
                </a:lnTo>
                <a:lnTo>
                  <a:pt x="88915" y="64896"/>
                </a:lnTo>
                <a:lnTo>
                  <a:pt x="97033" y="52768"/>
                </a:lnTo>
                <a:lnTo>
                  <a:pt x="99923" y="38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3" name="CustomShape 33"/>
          <p:cNvSpPr/>
          <p:nvPr/>
        </p:nvSpPr>
        <p:spPr>
          <a:xfrm>
            <a:off x="4609080" y="3821400"/>
            <a:ext cx="2921400" cy="8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50444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1" lang="en-GB" sz="1400" spc="-63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instructions/cycle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5044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8000" indent="-4554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GB" sz="16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Decoding </a:t>
            </a:r>
            <a:r>
              <a:rPr b="1" lang="en-GB" sz="16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 </a:t>
            </a:r>
            <a:r>
              <a:rPr b="0" lang="en-GB" sz="16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(IDU)  </a:t>
            </a:r>
            <a:r>
              <a:rPr b="0" lang="en-GB" sz="16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simple + 1</a:t>
            </a:r>
            <a:r>
              <a:rPr b="0" lang="en-GB" sz="1600" spc="-1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complex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4" name="CustomShape 34"/>
          <p:cNvSpPr/>
          <p:nvPr/>
        </p:nvSpPr>
        <p:spPr>
          <a:xfrm>
            <a:off x="8155080" y="5258160"/>
            <a:ext cx="9730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GB" sz="1400" spc="-5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uops./cycle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5" name="CustomShape 35"/>
          <p:cNvSpPr/>
          <p:nvPr/>
        </p:nvSpPr>
        <p:spPr>
          <a:xfrm>
            <a:off x="8864280" y="1283040"/>
            <a:ext cx="307440" cy="126720"/>
          </a:xfrm>
          <a:custGeom>
            <a:avLst/>
            <a:gdLst/>
            <a:ahLst/>
            <a:rect l="l" t="t" r="r" b="b"/>
            <a:pathLst>
              <a:path w="307975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50800" y="73406"/>
                </a:lnTo>
                <a:lnTo>
                  <a:pt x="50800" y="53594"/>
                </a:lnTo>
                <a:lnTo>
                  <a:pt x="54762" y="53594"/>
                </a:lnTo>
                <a:lnTo>
                  <a:pt x="76200" y="0"/>
                </a:lnTo>
                <a:close/>
                <a:moveTo>
                  <a:pt x="257048" y="63500"/>
                </a:moveTo>
                <a:lnTo>
                  <a:pt x="231648" y="127000"/>
                </a:lnTo>
                <a:lnTo>
                  <a:pt x="295960" y="73406"/>
                </a:lnTo>
                <a:lnTo>
                  <a:pt x="257048" y="73406"/>
                </a:lnTo>
                <a:lnTo>
                  <a:pt x="257048" y="63500"/>
                </a:lnTo>
                <a:close/>
                <a:moveTo>
                  <a:pt x="50800" y="63500"/>
                </a:moveTo>
                <a:lnTo>
                  <a:pt x="50800" y="73406"/>
                </a:lnTo>
                <a:lnTo>
                  <a:pt x="54762" y="73406"/>
                </a:lnTo>
                <a:lnTo>
                  <a:pt x="50800" y="63500"/>
                </a:lnTo>
                <a:close/>
                <a:moveTo>
                  <a:pt x="253085" y="53594"/>
                </a:moveTo>
                <a:lnTo>
                  <a:pt x="54762" y="53594"/>
                </a:lnTo>
                <a:lnTo>
                  <a:pt x="50800" y="63500"/>
                </a:lnTo>
                <a:lnTo>
                  <a:pt x="54762" y="73406"/>
                </a:lnTo>
                <a:lnTo>
                  <a:pt x="253085" y="73406"/>
                </a:lnTo>
                <a:lnTo>
                  <a:pt x="257048" y="63500"/>
                </a:lnTo>
                <a:lnTo>
                  <a:pt x="253085" y="53594"/>
                </a:lnTo>
                <a:close/>
                <a:moveTo>
                  <a:pt x="295960" y="53594"/>
                </a:moveTo>
                <a:lnTo>
                  <a:pt x="257048" y="53594"/>
                </a:lnTo>
                <a:lnTo>
                  <a:pt x="257048" y="73406"/>
                </a:lnTo>
                <a:lnTo>
                  <a:pt x="295960" y="73406"/>
                </a:lnTo>
                <a:lnTo>
                  <a:pt x="307848" y="63500"/>
                </a:lnTo>
                <a:lnTo>
                  <a:pt x="295960" y="53594"/>
                </a:lnTo>
                <a:close/>
                <a:moveTo>
                  <a:pt x="54762" y="53594"/>
                </a:moveTo>
                <a:lnTo>
                  <a:pt x="50800" y="53594"/>
                </a:lnTo>
                <a:lnTo>
                  <a:pt x="50800" y="63500"/>
                </a:lnTo>
                <a:lnTo>
                  <a:pt x="54762" y="53594"/>
                </a:lnTo>
                <a:close/>
                <a:moveTo>
                  <a:pt x="231648" y="0"/>
                </a:moveTo>
                <a:lnTo>
                  <a:pt x="257048" y="63500"/>
                </a:lnTo>
                <a:lnTo>
                  <a:pt x="257048" y="53594"/>
                </a:lnTo>
                <a:lnTo>
                  <a:pt x="295960" y="53594"/>
                </a:lnTo>
                <a:lnTo>
                  <a:pt x="23164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6" name="CustomShape 36"/>
          <p:cNvSpPr/>
          <p:nvPr/>
        </p:nvSpPr>
        <p:spPr>
          <a:xfrm>
            <a:off x="9175680" y="1186560"/>
            <a:ext cx="14187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Unified</a:t>
            </a:r>
            <a:r>
              <a:rPr b="0" lang="en-GB" sz="16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L2-Cache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7" name="CustomShape 37"/>
          <p:cNvSpPr/>
          <p:nvPr/>
        </p:nvSpPr>
        <p:spPr>
          <a:xfrm>
            <a:off x="4734360" y="2265840"/>
            <a:ext cx="1361880" cy="4288320"/>
          </a:xfrm>
          <a:custGeom>
            <a:avLst/>
            <a:gdLst/>
            <a:ahLst/>
            <a:rect l="l" t="t" r="r" b="b"/>
            <a:pathLst>
              <a:path w="1362075" h="4288790">
                <a:moveTo>
                  <a:pt x="256413" y="63500"/>
                </a:moveTo>
                <a:lnTo>
                  <a:pt x="244525" y="53594"/>
                </a:lnTo>
                <a:lnTo>
                  <a:pt x="180213" y="0"/>
                </a:lnTo>
                <a:lnTo>
                  <a:pt x="201650" y="53594"/>
                </a:lnTo>
                <a:lnTo>
                  <a:pt x="54762" y="53594"/>
                </a:lnTo>
                <a:lnTo>
                  <a:pt x="76200" y="0"/>
                </a:ln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201650" y="73406"/>
                </a:lnTo>
                <a:lnTo>
                  <a:pt x="180213" y="127000"/>
                </a:lnTo>
                <a:lnTo>
                  <a:pt x="244525" y="73406"/>
                </a:lnTo>
                <a:lnTo>
                  <a:pt x="256413" y="63500"/>
                </a:lnTo>
                <a:close/>
                <a:moveTo>
                  <a:pt x="1080008" y="4210634"/>
                </a:moveTo>
                <a:lnTo>
                  <a:pt x="1026414" y="4232084"/>
                </a:lnTo>
                <a:lnTo>
                  <a:pt x="1016508" y="4236034"/>
                </a:lnTo>
                <a:lnTo>
                  <a:pt x="1026401" y="4232084"/>
                </a:lnTo>
                <a:lnTo>
                  <a:pt x="1026414" y="3964940"/>
                </a:lnTo>
                <a:lnTo>
                  <a:pt x="1026414" y="3962946"/>
                </a:lnTo>
                <a:lnTo>
                  <a:pt x="1016508" y="3964940"/>
                </a:lnTo>
                <a:lnTo>
                  <a:pt x="1026401" y="3962946"/>
                </a:lnTo>
                <a:lnTo>
                  <a:pt x="1026414" y="3926840"/>
                </a:lnTo>
                <a:lnTo>
                  <a:pt x="1026414" y="3962946"/>
                </a:lnTo>
                <a:lnTo>
                  <a:pt x="1031354" y="3961955"/>
                </a:lnTo>
                <a:lnTo>
                  <a:pt x="1043457" y="3953789"/>
                </a:lnTo>
                <a:lnTo>
                  <a:pt x="1051610" y="3941673"/>
                </a:lnTo>
                <a:lnTo>
                  <a:pt x="1054608" y="3926840"/>
                </a:lnTo>
                <a:lnTo>
                  <a:pt x="1051610" y="3912019"/>
                </a:lnTo>
                <a:lnTo>
                  <a:pt x="1043457" y="3899903"/>
                </a:lnTo>
                <a:lnTo>
                  <a:pt x="1031354" y="3891737"/>
                </a:lnTo>
                <a:lnTo>
                  <a:pt x="1016508" y="3888740"/>
                </a:lnTo>
                <a:lnTo>
                  <a:pt x="1001649" y="3891737"/>
                </a:lnTo>
                <a:lnTo>
                  <a:pt x="989545" y="3899903"/>
                </a:lnTo>
                <a:lnTo>
                  <a:pt x="981392" y="3912019"/>
                </a:lnTo>
                <a:lnTo>
                  <a:pt x="978408" y="3926840"/>
                </a:lnTo>
                <a:lnTo>
                  <a:pt x="981392" y="3941673"/>
                </a:lnTo>
                <a:lnTo>
                  <a:pt x="989545" y="3953789"/>
                </a:lnTo>
                <a:lnTo>
                  <a:pt x="1001649" y="3961955"/>
                </a:lnTo>
                <a:lnTo>
                  <a:pt x="1006602" y="3962946"/>
                </a:lnTo>
                <a:lnTo>
                  <a:pt x="1006602" y="4232084"/>
                </a:lnTo>
                <a:lnTo>
                  <a:pt x="953008" y="4210634"/>
                </a:lnTo>
                <a:lnTo>
                  <a:pt x="1016508" y="4286834"/>
                </a:lnTo>
                <a:lnTo>
                  <a:pt x="1058837" y="4236034"/>
                </a:lnTo>
                <a:lnTo>
                  <a:pt x="1080008" y="4210634"/>
                </a:lnTo>
                <a:close/>
                <a:moveTo>
                  <a:pt x="1218692" y="4210634"/>
                </a:moveTo>
                <a:lnTo>
                  <a:pt x="1165098" y="4232084"/>
                </a:lnTo>
                <a:lnTo>
                  <a:pt x="1165098" y="3964940"/>
                </a:lnTo>
                <a:lnTo>
                  <a:pt x="1165098" y="3962946"/>
                </a:lnTo>
                <a:lnTo>
                  <a:pt x="1155192" y="3964940"/>
                </a:lnTo>
                <a:lnTo>
                  <a:pt x="1165085" y="3962946"/>
                </a:lnTo>
                <a:lnTo>
                  <a:pt x="1165098" y="3926840"/>
                </a:lnTo>
                <a:lnTo>
                  <a:pt x="1165098" y="3962946"/>
                </a:lnTo>
                <a:lnTo>
                  <a:pt x="1170038" y="3961955"/>
                </a:lnTo>
                <a:lnTo>
                  <a:pt x="1182141" y="3953789"/>
                </a:lnTo>
                <a:lnTo>
                  <a:pt x="1190294" y="3941673"/>
                </a:lnTo>
                <a:lnTo>
                  <a:pt x="1193292" y="3926840"/>
                </a:lnTo>
                <a:lnTo>
                  <a:pt x="1190294" y="3912019"/>
                </a:lnTo>
                <a:lnTo>
                  <a:pt x="1182141" y="3899903"/>
                </a:lnTo>
                <a:lnTo>
                  <a:pt x="1170038" y="3891737"/>
                </a:lnTo>
                <a:lnTo>
                  <a:pt x="1155192" y="3888740"/>
                </a:lnTo>
                <a:lnTo>
                  <a:pt x="1140333" y="3891737"/>
                </a:lnTo>
                <a:lnTo>
                  <a:pt x="1128229" y="3899903"/>
                </a:lnTo>
                <a:lnTo>
                  <a:pt x="1120076" y="3912019"/>
                </a:lnTo>
                <a:lnTo>
                  <a:pt x="1117092" y="3926840"/>
                </a:lnTo>
                <a:lnTo>
                  <a:pt x="1120076" y="3941673"/>
                </a:lnTo>
                <a:lnTo>
                  <a:pt x="1128229" y="3953789"/>
                </a:lnTo>
                <a:lnTo>
                  <a:pt x="1140333" y="3961955"/>
                </a:lnTo>
                <a:lnTo>
                  <a:pt x="1145286" y="3962946"/>
                </a:lnTo>
                <a:lnTo>
                  <a:pt x="1145286" y="4232084"/>
                </a:lnTo>
                <a:lnTo>
                  <a:pt x="1091692" y="4210634"/>
                </a:lnTo>
                <a:lnTo>
                  <a:pt x="1155192" y="4286834"/>
                </a:lnTo>
                <a:lnTo>
                  <a:pt x="1197521" y="4236034"/>
                </a:lnTo>
                <a:lnTo>
                  <a:pt x="1218692" y="4210634"/>
                </a:lnTo>
                <a:close/>
                <a:moveTo>
                  <a:pt x="1361948" y="4212158"/>
                </a:moveTo>
                <a:lnTo>
                  <a:pt x="1308354" y="4233608"/>
                </a:lnTo>
                <a:lnTo>
                  <a:pt x="1298448" y="4237558"/>
                </a:lnTo>
                <a:lnTo>
                  <a:pt x="1308341" y="4233608"/>
                </a:lnTo>
                <a:lnTo>
                  <a:pt x="1308354" y="3966464"/>
                </a:lnTo>
                <a:lnTo>
                  <a:pt x="1308354" y="3964470"/>
                </a:lnTo>
                <a:lnTo>
                  <a:pt x="1298448" y="3966464"/>
                </a:lnTo>
                <a:lnTo>
                  <a:pt x="1308341" y="3964470"/>
                </a:lnTo>
                <a:lnTo>
                  <a:pt x="1308354" y="3928364"/>
                </a:lnTo>
                <a:lnTo>
                  <a:pt x="1308354" y="3964470"/>
                </a:lnTo>
                <a:lnTo>
                  <a:pt x="1313294" y="3963479"/>
                </a:lnTo>
                <a:lnTo>
                  <a:pt x="1325397" y="3955313"/>
                </a:lnTo>
                <a:lnTo>
                  <a:pt x="1333550" y="3943197"/>
                </a:lnTo>
                <a:lnTo>
                  <a:pt x="1336548" y="3928364"/>
                </a:lnTo>
                <a:lnTo>
                  <a:pt x="1333550" y="3913543"/>
                </a:lnTo>
                <a:lnTo>
                  <a:pt x="1325397" y="3901427"/>
                </a:lnTo>
                <a:lnTo>
                  <a:pt x="1313294" y="3893261"/>
                </a:lnTo>
                <a:lnTo>
                  <a:pt x="1298448" y="3890264"/>
                </a:lnTo>
                <a:lnTo>
                  <a:pt x="1283589" y="3893261"/>
                </a:lnTo>
                <a:lnTo>
                  <a:pt x="1271485" y="3901427"/>
                </a:lnTo>
                <a:lnTo>
                  <a:pt x="1263332" y="3913543"/>
                </a:lnTo>
                <a:lnTo>
                  <a:pt x="1260348" y="3928364"/>
                </a:lnTo>
                <a:lnTo>
                  <a:pt x="1263332" y="3943197"/>
                </a:lnTo>
                <a:lnTo>
                  <a:pt x="1271485" y="3955313"/>
                </a:lnTo>
                <a:lnTo>
                  <a:pt x="1283589" y="3963479"/>
                </a:lnTo>
                <a:lnTo>
                  <a:pt x="1288542" y="3964470"/>
                </a:lnTo>
                <a:lnTo>
                  <a:pt x="1288542" y="4233608"/>
                </a:lnTo>
                <a:lnTo>
                  <a:pt x="1234948" y="4212158"/>
                </a:lnTo>
                <a:lnTo>
                  <a:pt x="1298448" y="4288358"/>
                </a:lnTo>
                <a:lnTo>
                  <a:pt x="1340777" y="4237558"/>
                </a:lnTo>
                <a:lnTo>
                  <a:pt x="1361948" y="421215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CustomShape 38"/>
          <p:cNvSpPr/>
          <p:nvPr/>
        </p:nvSpPr>
        <p:spPr>
          <a:xfrm>
            <a:off x="4797720" y="4853880"/>
            <a:ext cx="1056240" cy="214200"/>
          </a:xfrm>
          <a:prstGeom prst="rect">
            <a:avLst/>
          </a:prstGeom>
          <a:solidFill>
            <a:srgbClr val="8faadc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276120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9" name="CustomShape 39"/>
          <p:cNvSpPr/>
          <p:nvPr/>
        </p:nvSpPr>
        <p:spPr>
          <a:xfrm>
            <a:off x="6013800" y="4853880"/>
            <a:ext cx="1056240" cy="235800"/>
          </a:xfrm>
          <a:custGeom>
            <a:avLst/>
            <a:gdLst/>
            <a:ahLst/>
            <a:rect l="l" t="t" r="r" b="b"/>
            <a:pathLst>
              <a:path w="1056640" h="236220">
                <a:moveTo>
                  <a:pt x="1056131" y="0"/>
                </a:moveTo>
                <a:lnTo>
                  <a:pt x="0" y="0"/>
                </a:lnTo>
                <a:lnTo>
                  <a:pt x="0" y="236219"/>
                </a:lnTo>
                <a:lnTo>
                  <a:pt x="1056131" y="236219"/>
                </a:lnTo>
                <a:lnTo>
                  <a:pt x="1056131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40"/>
          <p:cNvSpPr/>
          <p:nvPr/>
        </p:nvSpPr>
        <p:spPr>
          <a:xfrm>
            <a:off x="6013800" y="4853880"/>
            <a:ext cx="1056240" cy="214200"/>
          </a:xfrm>
          <a:prstGeom prst="rect">
            <a:avLst/>
          </a:pr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276120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1" name="CustomShape 41"/>
          <p:cNvSpPr/>
          <p:nvPr/>
        </p:nvSpPr>
        <p:spPr>
          <a:xfrm>
            <a:off x="4055040" y="5052960"/>
            <a:ext cx="3989520" cy="541440"/>
          </a:xfrm>
          <a:custGeom>
            <a:avLst/>
            <a:gdLst/>
            <a:ahLst/>
            <a:rect l="l" t="t" r="r" b="b"/>
            <a:pathLst>
              <a:path w="3989704" h="541654">
                <a:moveTo>
                  <a:pt x="127000" y="464312"/>
                </a:moveTo>
                <a:lnTo>
                  <a:pt x="73406" y="485762"/>
                </a:lnTo>
                <a:lnTo>
                  <a:pt x="73406" y="83820"/>
                </a:lnTo>
                <a:lnTo>
                  <a:pt x="73406" y="81826"/>
                </a:lnTo>
                <a:lnTo>
                  <a:pt x="78346" y="80835"/>
                </a:lnTo>
                <a:lnTo>
                  <a:pt x="90449" y="72682"/>
                </a:lnTo>
                <a:lnTo>
                  <a:pt x="98602" y="60579"/>
                </a:lnTo>
                <a:lnTo>
                  <a:pt x="101600" y="45720"/>
                </a:lnTo>
                <a:lnTo>
                  <a:pt x="98602" y="30873"/>
                </a:lnTo>
                <a:lnTo>
                  <a:pt x="90449" y="18770"/>
                </a:lnTo>
                <a:lnTo>
                  <a:pt x="78346" y="10617"/>
                </a:lnTo>
                <a:lnTo>
                  <a:pt x="63500" y="7620"/>
                </a:lnTo>
                <a:lnTo>
                  <a:pt x="48641" y="10617"/>
                </a:lnTo>
                <a:lnTo>
                  <a:pt x="36537" y="18770"/>
                </a:lnTo>
                <a:lnTo>
                  <a:pt x="28384" y="30873"/>
                </a:lnTo>
                <a:lnTo>
                  <a:pt x="25400" y="45720"/>
                </a:lnTo>
                <a:lnTo>
                  <a:pt x="28384" y="60579"/>
                </a:lnTo>
                <a:lnTo>
                  <a:pt x="36537" y="72682"/>
                </a:lnTo>
                <a:lnTo>
                  <a:pt x="48641" y="80835"/>
                </a:lnTo>
                <a:lnTo>
                  <a:pt x="53594" y="81826"/>
                </a:lnTo>
                <a:lnTo>
                  <a:pt x="53594" y="485762"/>
                </a:lnTo>
                <a:lnTo>
                  <a:pt x="0" y="464312"/>
                </a:lnTo>
                <a:lnTo>
                  <a:pt x="63500" y="540550"/>
                </a:lnTo>
                <a:lnTo>
                  <a:pt x="105841" y="489712"/>
                </a:lnTo>
                <a:lnTo>
                  <a:pt x="127000" y="464312"/>
                </a:lnTo>
                <a:close/>
                <a:moveTo>
                  <a:pt x="1335532" y="464312"/>
                </a:moveTo>
                <a:lnTo>
                  <a:pt x="1281938" y="485762"/>
                </a:lnTo>
                <a:lnTo>
                  <a:pt x="1272032" y="489712"/>
                </a:lnTo>
                <a:lnTo>
                  <a:pt x="1281925" y="485762"/>
                </a:lnTo>
                <a:lnTo>
                  <a:pt x="1281938" y="83820"/>
                </a:lnTo>
                <a:lnTo>
                  <a:pt x="1281938" y="81826"/>
                </a:lnTo>
                <a:lnTo>
                  <a:pt x="1272032" y="83820"/>
                </a:lnTo>
                <a:lnTo>
                  <a:pt x="1281925" y="81826"/>
                </a:lnTo>
                <a:lnTo>
                  <a:pt x="1281938" y="45720"/>
                </a:lnTo>
                <a:lnTo>
                  <a:pt x="1281938" y="81826"/>
                </a:lnTo>
                <a:lnTo>
                  <a:pt x="1286878" y="80835"/>
                </a:lnTo>
                <a:lnTo>
                  <a:pt x="1298981" y="72682"/>
                </a:lnTo>
                <a:lnTo>
                  <a:pt x="1307134" y="60579"/>
                </a:lnTo>
                <a:lnTo>
                  <a:pt x="1310132" y="45720"/>
                </a:lnTo>
                <a:lnTo>
                  <a:pt x="1307134" y="30873"/>
                </a:lnTo>
                <a:lnTo>
                  <a:pt x="1298981" y="18770"/>
                </a:lnTo>
                <a:lnTo>
                  <a:pt x="1286878" y="10617"/>
                </a:lnTo>
                <a:lnTo>
                  <a:pt x="1272032" y="7620"/>
                </a:lnTo>
                <a:lnTo>
                  <a:pt x="1257173" y="10617"/>
                </a:lnTo>
                <a:lnTo>
                  <a:pt x="1245069" y="18770"/>
                </a:lnTo>
                <a:lnTo>
                  <a:pt x="1236916" y="30873"/>
                </a:lnTo>
                <a:lnTo>
                  <a:pt x="1233932" y="45720"/>
                </a:lnTo>
                <a:lnTo>
                  <a:pt x="1236916" y="60579"/>
                </a:lnTo>
                <a:lnTo>
                  <a:pt x="1245069" y="72682"/>
                </a:lnTo>
                <a:lnTo>
                  <a:pt x="1257173" y="80835"/>
                </a:lnTo>
                <a:lnTo>
                  <a:pt x="1262126" y="81826"/>
                </a:lnTo>
                <a:lnTo>
                  <a:pt x="1262126" y="485762"/>
                </a:lnTo>
                <a:lnTo>
                  <a:pt x="1208532" y="464312"/>
                </a:lnTo>
                <a:lnTo>
                  <a:pt x="1272032" y="540550"/>
                </a:lnTo>
                <a:lnTo>
                  <a:pt x="1314373" y="489712"/>
                </a:lnTo>
                <a:lnTo>
                  <a:pt x="1335532" y="464312"/>
                </a:lnTo>
                <a:close/>
                <a:moveTo>
                  <a:pt x="2550287" y="465074"/>
                </a:moveTo>
                <a:lnTo>
                  <a:pt x="2496680" y="486524"/>
                </a:lnTo>
                <a:lnTo>
                  <a:pt x="2496566" y="76200"/>
                </a:lnTo>
                <a:lnTo>
                  <a:pt x="2496566" y="74206"/>
                </a:lnTo>
                <a:lnTo>
                  <a:pt x="2496566" y="38100"/>
                </a:lnTo>
                <a:lnTo>
                  <a:pt x="2496566" y="74206"/>
                </a:lnTo>
                <a:lnTo>
                  <a:pt x="2501506" y="73215"/>
                </a:lnTo>
                <a:lnTo>
                  <a:pt x="2513609" y="65062"/>
                </a:lnTo>
                <a:lnTo>
                  <a:pt x="2521762" y="52959"/>
                </a:lnTo>
                <a:lnTo>
                  <a:pt x="2524760" y="38100"/>
                </a:lnTo>
                <a:lnTo>
                  <a:pt x="2521762" y="23253"/>
                </a:lnTo>
                <a:lnTo>
                  <a:pt x="2513609" y="11150"/>
                </a:lnTo>
                <a:lnTo>
                  <a:pt x="2501506" y="2997"/>
                </a:lnTo>
                <a:lnTo>
                  <a:pt x="2486660" y="0"/>
                </a:lnTo>
                <a:lnTo>
                  <a:pt x="2471801" y="2997"/>
                </a:lnTo>
                <a:lnTo>
                  <a:pt x="2459698" y="11150"/>
                </a:lnTo>
                <a:lnTo>
                  <a:pt x="2451544" y="23253"/>
                </a:lnTo>
                <a:lnTo>
                  <a:pt x="2448560" y="38100"/>
                </a:lnTo>
                <a:lnTo>
                  <a:pt x="2451544" y="52959"/>
                </a:lnTo>
                <a:lnTo>
                  <a:pt x="2459698" y="65062"/>
                </a:lnTo>
                <a:lnTo>
                  <a:pt x="2471801" y="73215"/>
                </a:lnTo>
                <a:lnTo>
                  <a:pt x="2476754" y="74218"/>
                </a:lnTo>
                <a:lnTo>
                  <a:pt x="2476868" y="486537"/>
                </a:lnTo>
                <a:lnTo>
                  <a:pt x="2476881" y="490474"/>
                </a:lnTo>
                <a:lnTo>
                  <a:pt x="2476830" y="486524"/>
                </a:lnTo>
                <a:lnTo>
                  <a:pt x="2423287" y="465201"/>
                </a:lnTo>
                <a:lnTo>
                  <a:pt x="2486787" y="541312"/>
                </a:lnTo>
                <a:lnTo>
                  <a:pt x="2529128" y="490474"/>
                </a:lnTo>
                <a:lnTo>
                  <a:pt x="2550287" y="465074"/>
                </a:lnTo>
                <a:close/>
                <a:moveTo>
                  <a:pt x="3559048" y="464312"/>
                </a:moveTo>
                <a:lnTo>
                  <a:pt x="3505454" y="485762"/>
                </a:lnTo>
                <a:lnTo>
                  <a:pt x="3495548" y="489712"/>
                </a:lnTo>
                <a:lnTo>
                  <a:pt x="3505441" y="485762"/>
                </a:lnTo>
                <a:lnTo>
                  <a:pt x="3505454" y="83820"/>
                </a:lnTo>
                <a:lnTo>
                  <a:pt x="3505454" y="81826"/>
                </a:lnTo>
                <a:lnTo>
                  <a:pt x="3495548" y="83820"/>
                </a:lnTo>
                <a:lnTo>
                  <a:pt x="3505441" y="81826"/>
                </a:lnTo>
                <a:lnTo>
                  <a:pt x="3505454" y="45720"/>
                </a:lnTo>
                <a:lnTo>
                  <a:pt x="3505454" y="81826"/>
                </a:lnTo>
                <a:lnTo>
                  <a:pt x="3510394" y="80835"/>
                </a:lnTo>
                <a:lnTo>
                  <a:pt x="3522497" y="72682"/>
                </a:lnTo>
                <a:lnTo>
                  <a:pt x="3530650" y="60579"/>
                </a:lnTo>
                <a:lnTo>
                  <a:pt x="3533648" y="45720"/>
                </a:lnTo>
                <a:lnTo>
                  <a:pt x="3530650" y="30873"/>
                </a:lnTo>
                <a:lnTo>
                  <a:pt x="3522497" y="18770"/>
                </a:lnTo>
                <a:lnTo>
                  <a:pt x="3510394" y="10617"/>
                </a:lnTo>
                <a:lnTo>
                  <a:pt x="3495548" y="7620"/>
                </a:lnTo>
                <a:lnTo>
                  <a:pt x="3480689" y="10617"/>
                </a:lnTo>
                <a:lnTo>
                  <a:pt x="3468586" y="18770"/>
                </a:lnTo>
                <a:lnTo>
                  <a:pt x="3460432" y="30873"/>
                </a:lnTo>
                <a:lnTo>
                  <a:pt x="3457448" y="45720"/>
                </a:lnTo>
                <a:lnTo>
                  <a:pt x="3460432" y="60579"/>
                </a:lnTo>
                <a:lnTo>
                  <a:pt x="3468586" y="72682"/>
                </a:lnTo>
                <a:lnTo>
                  <a:pt x="3480689" y="80835"/>
                </a:lnTo>
                <a:lnTo>
                  <a:pt x="3485642" y="81826"/>
                </a:lnTo>
                <a:lnTo>
                  <a:pt x="3485642" y="485762"/>
                </a:lnTo>
                <a:lnTo>
                  <a:pt x="3432048" y="464312"/>
                </a:lnTo>
                <a:lnTo>
                  <a:pt x="3495548" y="540550"/>
                </a:lnTo>
                <a:lnTo>
                  <a:pt x="3537889" y="489712"/>
                </a:lnTo>
                <a:lnTo>
                  <a:pt x="3559048" y="464312"/>
                </a:lnTo>
                <a:close/>
                <a:moveTo>
                  <a:pt x="3672332" y="44577"/>
                </a:moveTo>
                <a:lnTo>
                  <a:pt x="3668890" y="29883"/>
                </a:lnTo>
                <a:lnTo>
                  <a:pt x="3660368" y="18008"/>
                </a:lnTo>
                <a:lnTo>
                  <a:pt x="3648024" y="10185"/>
                </a:lnTo>
                <a:lnTo>
                  <a:pt x="3633089" y="7620"/>
                </a:lnTo>
                <a:lnTo>
                  <a:pt x="3618382" y="11061"/>
                </a:lnTo>
                <a:lnTo>
                  <a:pt x="3606508" y="19583"/>
                </a:lnTo>
                <a:lnTo>
                  <a:pt x="3598684" y="31927"/>
                </a:lnTo>
                <a:lnTo>
                  <a:pt x="3596132" y="46863"/>
                </a:lnTo>
                <a:lnTo>
                  <a:pt x="3599561" y="61569"/>
                </a:lnTo>
                <a:lnTo>
                  <a:pt x="3608082" y="73444"/>
                </a:lnTo>
                <a:lnTo>
                  <a:pt x="3620427" y="81267"/>
                </a:lnTo>
                <a:lnTo>
                  <a:pt x="3625354" y="82105"/>
                </a:lnTo>
                <a:lnTo>
                  <a:pt x="3642715" y="82105"/>
                </a:lnTo>
                <a:lnTo>
                  <a:pt x="3645179" y="82105"/>
                </a:lnTo>
                <a:lnTo>
                  <a:pt x="3645166" y="81534"/>
                </a:lnTo>
                <a:lnTo>
                  <a:pt x="3650069" y="80391"/>
                </a:lnTo>
                <a:lnTo>
                  <a:pt x="3661943" y="71869"/>
                </a:lnTo>
                <a:lnTo>
                  <a:pt x="3669766" y="59524"/>
                </a:lnTo>
                <a:lnTo>
                  <a:pt x="3672179" y="45466"/>
                </a:lnTo>
                <a:lnTo>
                  <a:pt x="3672332" y="44577"/>
                </a:lnTo>
                <a:close/>
                <a:moveTo>
                  <a:pt x="3709670" y="462534"/>
                </a:moveTo>
                <a:lnTo>
                  <a:pt x="3656723" y="485470"/>
                </a:lnTo>
                <a:lnTo>
                  <a:pt x="3645230" y="83820"/>
                </a:lnTo>
                <a:lnTo>
                  <a:pt x="3635375" y="83820"/>
                </a:lnTo>
                <a:lnTo>
                  <a:pt x="3625405" y="83820"/>
                </a:lnTo>
                <a:lnTo>
                  <a:pt x="3636899" y="486054"/>
                </a:lnTo>
                <a:lnTo>
                  <a:pt x="3582670" y="466217"/>
                </a:lnTo>
                <a:lnTo>
                  <a:pt x="3648329" y="540550"/>
                </a:lnTo>
                <a:lnTo>
                  <a:pt x="3687991" y="490093"/>
                </a:lnTo>
                <a:lnTo>
                  <a:pt x="3709670" y="462534"/>
                </a:lnTo>
                <a:close/>
                <a:moveTo>
                  <a:pt x="3842512" y="463931"/>
                </a:moveTo>
                <a:lnTo>
                  <a:pt x="3788918" y="485381"/>
                </a:lnTo>
                <a:lnTo>
                  <a:pt x="3788918" y="77724"/>
                </a:lnTo>
                <a:lnTo>
                  <a:pt x="3788918" y="75730"/>
                </a:lnTo>
                <a:lnTo>
                  <a:pt x="3793858" y="74739"/>
                </a:lnTo>
                <a:lnTo>
                  <a:pt x="3805961" y="66586"/>
                </a:lnTo>
                <a:lnTo>
                  <a:pt x="3814114" y="54483"/>
                </a:lnTo>
                <a:lnTo>
                  <a:pt x="3817112" y="39624"/>
                </a:lnTo>
                <a:lnTo>
                  <a:pt x="3814114" y="24777"/>
                </a:lnTo>
                <a:lnTo>
                  <a:pt x="3805961" y="12674"/>
                </a:lnTo>
                <a:lnTo>
                  <a:pt x="3793858" y="4521"/>
                </a:lnTo>
                <a:lnTo>
                  <a:pt x="3779012" y="1524"/>
                </a:lnTo>
                <a:lnTo>
                  <a:pt x="3764153" y="4521"/>
                </a:lnTo>
                <a:lnTo>
                  <a:pt x="3752050" y="12674"/>
                </a:lnTo>
                <a:lnTo>
                  <a:pt x="3743896" y="24777"/>
                </a:lnTo>
                <a:lnTo>
                  <a:pt x="3740912" y="39624"/>
                </a:lnTo>
                <a:lnTo>
                  <a:pt x="3743896" y="54483"/>
                </a:lnTo>
                <a:lnTo>
                  <a:pt x="3752050" y="66586"/>
                </a:lnTo>
                <a:lnTo>
                  <a:pt x="3764153" y="74739"/>
                </a:lnTo>
                <a:lnTo>
                  <a:pt x="3769106" y="75730"/>
                </a:lnTo>
                <a:lnTo>
                  <a:pt x="3769106" y="485381"/>
                </a:lnTo>
                <a:lnTo>
                  <a:pt x="3715512" y="463931"/>
                </a:lnTo>
                <a:lnTo>
                  <a:pt x="3779012" y="540092"/>
                </a:lnTo>
                <a:lnTo>
                  <a:pt x="3821328" y="489331"/>
                </a:lnTo>
                <a:lnTo>
                  <a:pt x="3842512" y="463931"/>
                </a:lnTo>
                <a:close/>
                <a:moveTo>
                  <a:pt x="3989324" y="464312"/>
                </a:moveTo>
                <a:lnTo>
                  <a:pt x="3935628" y="485432"/>
                </a:lnTo>
                <a:lnTo>
                  <a:pt x="3925849" y="489280"/>
                </a:lnTo>
                <a:lnTo>
                  <a:pt x="3925697" y="489331"/>
                </a:lnTo>
                <a:lnTo>
                  <a:pt x="3925532" y="489267"/>
                </a:lnTo>
                <a:lnTo>
                  <a:pt x="3925849" y="489267"/>
                </a:lnTo>
                <a:lnTo>
                  <a:pt x="3935628" y="485432"/>
                </a:lnTo>
                <a:lnTo>
                  <a:pt x="3938384" y="77724"/>
                </a:lnTo>
                <a:lnTo>
                  <a:pt x="3938397" y="75793"/>
                </a:lnTo>
                <a:lnTo>
                  <a:pt x="3943350" y="74841"/>
                </a:lnTo>
                <a:lnTo>
                  <a:pt x="3955516" y="66763"/>
                </a:lnTo>
                <a:lnTo>
                  <a:pt x="3963759" y="54711"/>
                </a:lnTo>
                <a:lnTo>
                  <a:pt x="3966845" y="39878"/>
                </a:lnTo>
                <a:lnTo>
                  <a:pt x="3966768" y="39497"/>
                </a:lnTo>
                <a:lnTo>
                  <a:pt x="3964000" y="25019"/>
                </a:lnTo>
                <a:lnTo>
                  <a:pt x="3955935" y="12852"/>
                </a:lnTo>
                <a:lnTo>
                  <a:pt x="3943883" y="4610"/>
                </a:lnTo>
                <a:lnTo>
                  <a:pt x="3929126" y="1524"/>
                </a:lnTo>
                <a:lnTo>
                  <a:pt x="3914254" y="4419"/>
                </a:lnTo>
                <a:lnTo>
                  <a:pt x="3902075" y="12496"/>
                </a:lnTo>
                <a:lnTo>
                  <a:pt x="3893794" y="24549"/>
                </a:lnTo>
                <a:lnTo>
                  <a:pt x="3890645" y="39370"/>
                </a:lnTo>
                <a:lnTo>
                  <a:pt x="3893553" y="54241"/>
                </a:lnTo>
                <a:lnTo>
                  <a:pt x="3901656" y="66408"/>
                </a:lnTo>
                <a:lnTo>
                  <a:pt x="3913708" y="74650"/>
                </a:lnTo>
                <a:lnTo>
                  <a:pt x="3918585" y="75666"/>
                </a:lnTo>
                <a:lnTo>
                  <a:pt x="3915816" y="485292"/>
                </a:lnTo>
                <a:lnTo>
                  <a:pt x="3862324" y="463423"/>
                </a:lnTo>
                <a:lnTo>
                  <a:pt x="3925316" y="540092"/>
                </a:lnTo>
                <a:lnTo>
                  <a:pt x="3968191" y="489331"/>
                </a:lnTo>
                <a:lnTo>
                  <a:pt x="3989324" y="46431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42"/>
          <p:cNvSpPr/>
          <p:nvPr/>
        </p:nvSpPr>
        <p:spPr>
          <a:xfrm>
            <a:off x="9017640" y="4853880"/>
            <a:ext cx="1231560" cy="235800"/>
          </a:xfrm>
          <a:custGeom>
            <a:avLst/>
            <a:gdLst/>
            <a:ahLst/>
            <a:rect l="l" t="t" r="r" b="b"/>
            <a:pathLst>
              <a:path w="1231900" h="236220">
                <a:moveTo>
                  <a:pt x="1231392" y="0"/>
                </a:moveTo>
                <a:lnTo>
                  <a:pt x="0" y="0"/>
                </a:lnTo>
                <a:lnTo>
                  <a:pt x="0" y="236219"/>
                </a:lnTo>
                <a:lnTo>
                  <a:pt x="1231392" y="236219"/>
                </a:lnTo>
                <a:lnTo>
                  <a:pt x="1231392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43"/>
          <p:cNvSpPr/>
          <p:nvPr/>
        </p:nvSpPr>
        <p:spPr>
          <a:xfrm>
            <a:off x="9017640" y="4853880"/>
            <a:ext cx="1231560" cy="243000"/>
          </a:xfrm>
          <a:prstGeom prst="rect">
            <a:avLst/>
          </a:prstGeom>
          <a:noFill/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2280">
              <a:lnSpc>
                <a:spcPts val="635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4" name="CustomShape 44"/>
          <p:cNvSpPr/>
          <p:nvPr/>
        </p:nvSpPr>
        <p:spPr>
          <a:xfrm>
            <a:off x="8323200" y="4910040"/>
            <a:ext cx="732600" cy="126720"/>
          </a:xfrm>
          <a:custGeom>
            <a:avLst/>
            <a:gdLst/>
            <a:ahLst/>
            <a:rect l="l" t="t" r="r" b="b"/>
            <a:pathLst>
              <a:path w="73279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50800" y="73406"/>
                </a:lnTo>
                <a:lnTo>
                  <a:pt x="50800" y="53593"/>
                </a:lnTo>
                <a:lnTo>
                  <a:pt x="54762" y="53593"/>
                </a:lnTo>
                <a:lnTo>
                  <a:pt x="76200" y="0"/>
                </a:lnTo>
                <a:close/>
                <a:moveTo>
                  <a:pt x="694690" y="25400"/>
                </a:moveTo>
                <a:lnTo>
                  <a:pt x="679842" y="28388"/>
                </a:lnTo>
                <a:lnTo>
                  <a:pt x="667734" y="36544"/>
                </a:lnTo>
                <a:lnTo>
                  <a:pt x="659578" y="48652"/>
                </a:lnTo>
                <a:lnTo>
                  <a:pt x="656590" y="63500"/>
                </a:lnTo>
                <a:lnTo>
                  <a:pt x="659578" y="78347"/>
                </a:lnTo>
                <a:lnTo>
                  <a:pt x="667734" y="90455"/>
                </a:lnTo>
                <a:lnTo>
                  <a:pt x="679842" y="98611"/>
                </a:lnTo>
                <a:lnTo>
                  <a:pt x="694690" y="101600"/>
                </a:lnTo>
                <a:lnTo>
                  <a:pt x="709483" y="98611"/>
                </a:lnTo>
                <a:lnTo>
                  <a:pt x="721598" y="90455"/>
                </a:lnTo>
                <a:lnTo>
                  <a:pt x="729783" y="78347"/>
                </a:lnTo>
                <a:lnTo>
                  <a:pt x="730784" y="73406"/>
                </a:lnTo>
                <a:lnTo>
                  <a:pt x="694690" y="73406"/>
                </a:lnTo>
                <a:lnTo>
                  <a:pt x="694690" y="53593"/>
                </a:lnTo>
                <a:lnTo>
                  <a:pt x="730784" y="53593"/>
                </a:lnTo>
                <a:lnTo>
                  <a:pt x="729783" y="48652"/>
                </a:lnTo>
                <a:lnTo>
                  <a:pt x="721598" y="36544"/>
                </a:lnTo>
                <a:lnTo>
                  <a:pt x="709483" y="28388"/>
                </a:lnTo>
                <a:lnTo>
                  <a:pt x="694690" y="25400"/>
                </a:lnTo>
                <a:close/>
                <a:moveTo>
                  <a:pt x="50800" y="63500"/>
                </a:moveTo>
                <a:lnTo>
                  <a:pt x="50800" y="73406"/>
                </a:lnTo>
                <a:lnTo>
                  <a:pt x="54762" y="73406"/>
                </a:lnTo>
                <a:lnTo>
                  <a:pt x="50800" y="63500"/>
                </a:lnTo>
                <a:close/>
                <a:moveTo>
                  <a:pt x="658583" y="53593"/>
                </a:moveTo>
                <a:lnTo>
                  <a:pt x="54762" y="53593"/>
                </a:lnTo>
                <a:lnTo>
                  <a:pt x="50800" y="63500"/>
                </a:lnTo>
                <a:lnTo>
                  <a:pt x="54762" y="73406"/>
                </a:lnTo>
                <a:lnTo>
                  <a:pt x="658583" y="73406"/>
                </a:lnTo>
                <a:lnTo>
                  <a:pt x="656590" y="63500"/>
                </a:lnTo>
                <a:lnTo>
                  <a:pt x="658583" y="53593"/>
                </a:lnTo>
                <a:close/>
                <a:moveTo>
                  <a:pt x="730784" y="53593"/>
                </a:moveTo>
                <a:lnTo>
                  <a:pt x="694690" y="53593"/>
                </a:lnTo>
                <a:lnTo>
                  <a:pt x="694690" y="73406"/>
                </a:lnTo>
                <a:lnTo>
                  <a:pt x="730784" y="73406"/>
                </a:lnTo>
                <a:lnTo>
                  <a:pt x="732790" y="63500"/>
                </a:lnTo>
                <a:lnTo>
                  <a:pt x="730784" y="53593"/>
                </a:lnTo>
                <a:close/>
                <a:moveTo>
                  <a:pt x="54762" y="53593"/>
                </a:moveTo>
                <a:lnTo>
                  <a:pt x="50800" y="53593"/>
                </a:lnTo>
                <a:lnTo>
                  <a:pt x="50800" y="63500"/>
                </a:lnTo>
                <a:lnTo>
                  <a:pt x="54762" y="5359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TextShape 45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656485A0-79C4-4E9D-893F-D41342663CD3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CustomShape 1"/>
          <p:cNvSpPr/>
          <p:nvPr/>
        </p:nvSpPr>
        <p:spPr>
          <a:xfrm>
            <a:off x="2912400" y="1792080"/>
            <a:ext cx="7459560" cy="4532400"/>
          </a:xfrm>
          <a:custGeom>
            <a:avLst/>
            <a:gdLst/>
            <a:ahLst/>
            <a:rect l="l" t="t" r="r" b="b"/>
            <a:pathLst>
              <a:path w="7459980" h="4532630">
                <a:moveTo>
                  <a:pt x="7459980" y="0"/>
                </a:moveTo>
                <a:lnTo>
                  <a:pt x="0" y="0"/>
                </a:lnTo>
                <a:lnTo>
                  <a:pt x="0" y="4532376"/>
                </a:lnTo>
                <a:lnTo>
                  <a:pt x="7459980" y="4532376"/>
                </a:lnTo>
                <a:lnTo>
                  <a:pt x="7459980" y="0"/>
                </a:lnTo>
                <a:close/>
              </a:path>
            </a:pathLst>
          </a:custGeom>
          <a:solidFill>
            <a:srgbClr val="dae2f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2"/>
          <p:cNvSpPr/>
          <p:nvPr/>
        </p:nvSpPr>
        <p:spPr>
          <a:xfrm>
            <a:off x="2912400" y="1792080"/>
            <a:ext cx="7459560" cy="4532400"/>
          </a:xfrm>
          <a:custGeom>
            <a:avLst/>
            <a:gdLst/>
            <a:ahLst/>
            <a:rect l="l" t="t" r="r" b="b"/>
            <a:pathLst>
              <a:path w="7459980" h="4532630">
                <a:moveTo>
                  <a:pt x="0" y="4532376"/>
                </a:moveTo>
                <a:lnTo>
                  <a:pt x="7459980" y="4532376"/>
                </a:lnTo>
                <a:lnTo>
                  <a:pt x="7459980" y="0"/>
                </a:lnTo>
                <a:lnTo>
                  <a:pt x="0" y="0"/>
                </a:lnTo>
                <a:lnTo>
                  <a:pt x="0" y="4532376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3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TextShape 4"/>
          <p:cNvSpPr txBox="1"/>
          <p:nvPr/>
        </p:nvSpPr>
        <p:spPr>
          <a:xfrm>
            <a:off x="347400" y="128880"/>
            <a:ext cx="7046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</a:t>
            </a:r>
            <a:r>
              <a:rPr b="0" lang="en-GB" sz="3200" spc="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(in-order)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0" name="CustomShape 5"/>
          <p:cNvSpPr/>
          <p:nvPr/>
        </p:nvSpPr>
        <p:spPr>
          <a:xfrm>
            <a:off x="11755800" y="6594480"/>
            <a:ext cx="2055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400" spc="-72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1" name="CustomShape 6"/>
          <p:cNvSpPr/>
          <p:nvPr/>
        </p:nvSpPr>
        <p:spPr>
          <a:xfrm>
            <a:off x="7753320" y="1515960"/>
            <a:ext cx="9903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14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r>
            <a:r>
              <a:rPr b="1" lang="en-GB" sz="1400" spc="-4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byte/cycle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2" name="CustomShape 7"/>
          <p:cNvSpPr/>
          <p:nvPr/>
        </p:nvSpPr>
        <p:spPr>
          <a:xfrm>
            <a:off x="3012840" y="1914120"/>
            <a:ext cx="1720440" cy="827640"/>
          </a:xfrm>
          <a:custGeom>
            <a:avLst/>
            <a:gdLst/>
            <a:ahLst/>
            <a:rect l="l" t="t" r="r" b="b"/>
            <a:pathLst>
              <a:path w="1720850" h="828039">
                <a:moveTo>
                  <a:pt x="1720596" y="0"/>
                </a:moveTo>
                <a:lnTo>
                  <a:pt x="0" y="0"/>
                </a:lnTo>
                <a:lnTo>
                  <a:pt x="0" y="827531"/>
                </a:lnTo>
                <a:lnTo>
                  <a:pt x="1720596" y="827531"/>
                </a:lnTo>
                <a:lnTo>
                  <a:pt x="1720596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8"/>
          <p:cNvSpPr/>
          <p:nvPr/>
        </p:nvSpPr>
        <p:spPr>
          <a:xfrm>
            <a:off x="3012840" y="1914120"/>
            <a:ext cx="1720440" cy="827640"/>
          </a:xfrm>
          <a:custGeom>
            <a:avLst/>
            <a:gdLst/>
            <a:ahLst/>
            <a:rect l="l" t="t" r="r" b="b"/>
            <a:pathLst>
              <a:path w="1720850" h="828039">
                <a:moveTo>
                  <a:pt x="0" y="827531"/>
                </a:moveTo>
                <a:lnTo>
                  <a:pt x="1720596" y="827531"/>
                </a:lnTo>
                <a:lnTo>
                  <a:pt x="1720596" y="0"/>
                </a:lnTo>
                <a:lnTo>
                  <a:pt x="0" y="0"/>
                </a:lnTo>
                <a:lnTo>
                  <a:pt x="0" y="827531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9"/>
          <p:cNvSpPr/>
          <p:nvPr/>
        </p:nvSpPr>
        <p:spPr>
          <a:xfrm>
            <a:off x="3152520" y="2060280"/>
            <a:ext cx="1441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</a:t>
            </a:r>
            <a:r>
              <a:rPr b="1" lang="en-GB" sz="16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Fetch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20"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</a:t>
            </a:r>
            <a:r>
              <a:rPr b="1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(IFU)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5" name="CustomShape 10"/>
          <p:cNvSpPr/>
          <p:nvPr/>
        </p:nvSpPr>
        <p:spPr>
          <a:xfrm>
            <a:off x="6540840" y="1914120"/>
            <a:ext cx="2323800" cy="827640"/>
          </a:xfrm>
          <a:custGeom>
            <a:avLst/>
            <a:gdLst/>
            <a:ahLst/>
            <a:rect l="l" t="t" r="r" b="b"/>
            <a:pathLst>
              <a:path w="2324100" h="828039">
                <a:moveTo>
                  <a:pt x="2324100" y="0"/>
                </a:moveTo>
                <a:lnTo>
                  <a:pt x="0" y="0"/>
                </a:lnTo>
                <a:lnTo>
                  <a:pt x="0" y="827531"/>
                </a:lnTo>
                <a:lnTo>
                  <a:pt x="2324100" y="827531"/>
                </a:lnTo>
                <a:lnTo>
                  <a:pt x="2324100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11"/>
          <p:cNvSpPr/>
          <p:nvPr/>
        </p:nvSpPr>
        <p:spPr>
          <a:xfrm>
            <a:off x="6540840" y="1914120"/>
            <a:ext cx="2323800" cy="827640"/>
          </a:xfrm>
          <a:custGeom>
            <a:avLst/>
            <a:gdLst/>
            <a:ahLst/>
            <a:rect l="l" t="t" r="r" b="b"/>
            <a:pathLst>
              <a:path w="2324100" h="828039">
                <a:moveTo>
                  <a:pt x="0" y="827531"/>
                </a:moveTo>
                <a:lnTo>
                  <a:pt x="2324100" y="827531"/>
                </a:lnTo>
                <a:lnTo>
                  <a:pt x="2324100" y="0"/>
                </a:lnTo>
                <a:lnTo>
                  <a:pt x="0" y="0"/>
                </a:lnTo>
                <a:lnTo>
                  <a:pt x="0" y="827531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7" name="CustomShape 12"/>
          <p:cNvSpPr/>
          <p:nvPr/>
        </p:nvSpPr>
        <p:spPr>
          <a:xfrm>
            <a:off x="6706800" y="1983960"/>
            <a:ext cx="1992240" cy="10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438120" indent="1440" algn="ctr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 Decode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Prefetch</a:t>
            </a:r>
            <a:r>
              <a:rPr b="0" lang="en-GB" sz="14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Buffer,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8120" indent="1440" algn="ctr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</a:t>
            </a:r>
            <a:r>
              <a:rPr b="0" lang="en-GB" sz="14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8" name="CustomShape 13"/>
          <p:cNvSpPr/>
          <p:nvPr/>
        </p:nvSpPr>
        <p:spPr>
          <a:xfrm>
            <a:off x="3008520" y="3177360"/>
            <a:ext cx="5856840" cy="557640"/>
          </a:xfrm>
          <a:custGeom>
            <a:avLst/>
            <a:gdLst/>
            <a:ahLst/>
            <a:rect l="l" t="t" r="r" b="b"/>
            <a:pathLst>
              <a:path w="5857240" h="558164">
                <a:moveTo>
                  <a:pt x="5856732" y="0"/>
                </a:moveTo>
                <a:lnTo>
                  <a:pt x="0" y="0"/>
                </a:lnTo>
                <a:lnTo>
                  <a:pt x="0" y="557784"/>
                </a:lnTo>
                <a:lnTo>
                  <a:pt x="5856732" y="557784"/>
                </a:lnTo>
                <a:lnTo>
                  <a:pt x="5856732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9" name="CustomShape 14"/>
          <p:cNvSpPr/>
          <p:nvPr/>
        </p:nvSpPr>
        <p:spPr>
          <a:xfrm>
            <a:off x="3008520" y="3177360"/>
            <a:ext cx="5856840" cy="557640"/>
          </a:xfrm>
          <a:custGeom>
            <a:avLst/>
            <a:gdLst/>
            <a:ahLst/>
            <a:rect l="l" t="t" r="r" b="b"/>
            <a:pathLst>
              <a:path w="5857240" h="558164">
                <a:moveTo>
                  <a:pt x="0" y="557784"/>
                </a:moveTo>
                <a:lnTo>
                  <a:pt x="5856732" y="557784"/>
                </a:lnTo>
                <a:lnTo>
                  <a:pt x="5856732" y="0"/>
                </a:lnTo>
                <a:lnTo>
                  <a:pt x="0" y="0"/>
                </a:lnTo>
                <a:lnTo>
                  <a:pt x="0" y="557784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CustomShape 15"/>
          <p:cNvSpPr/>
          <p:nvPr/>
        </p:nvSpPr>
        <p:spPr>
          <a:xfrm>
            <a:off x="4628160" y="3187800"/>
            <a:ext cx="26197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</a:t>
            </a:r>
            <a:r>
              <a:rPr b="1" lang="en-GB" sz="16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(IQ)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(18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entry –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</a:t>
            </a:r>
            <a:r>
              <a:rPr b="0" lang="en-GB" sz="1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1" name="CustomShape 16"/>
          <p:cNvSpPr/>
          <p:nvPr/>
        </p:nvSpPr>
        <p:spPr>
          <a:xfrm>
            <a:off x="3012840" y="4181760"/>
            <a:ext cx="5851800" cy="1008720"/>
          </a:xfrm>
          <a:custGeom>
            <a:avLst/>
            <a:gdLst/>
            <a:ahLst/>
            <a:rect l="l" t="t" r="r" b="b"/>
            <a:pathLst>
              <a:path w="5852159" h="1009014">
                <a:moveTo>
                  <a:pt x="5852159" y="0"/>
                </a:moveTo>
                <a:lnTo>
                  <a:pt x="0" y="0"/>
                </a:lnTo>
                <a:lnTo>
                  <a:pt x="0" y="1008888"/>
                </a:lnTo>
                <a:lnTo>
                  <a:pt x="5852159" y="1008888"/>
                </a:lnTo>
                <a:lnTo>
                  <a:pt x="5852159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2" name="CustomShape 17"/>
          <p:cNvSpPr/>
          <p:nvPr/>
        </p:nvSpPr>
        <p:spPr>
          <a:xfrm>
            <a:off x="3012840" y="4181760"/>
            <a:ext cx="5851800" cy="1008720"/>
          </a:xfrm>
          <a:custGeom>
            <a:avLst/>
            <a:gdLst/>
            <a:ahLst/>
            <a:rect l="l" t="t" r="r" b="b"/>
            <a:pathLst>
              <a:path w="5852159" h="1009014">
                <a:moveTo>
                  <a:pt x="0" y="1008888"/>
                </a:moveTo>
                <a:lnTo>
                  <a:pt x="5852159" y="1008888"/>
                </a:lnTo>
                <a:lnTo>
                  <a:pt x="5852159" y="0"/>
                </a:lnTo>
                <a:lnTo>
                  <a:pt x="0" y="0"/>
                </a:lnTo>
                <a:lnTo>
                  <a:pt x="0" y="1008888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CustomShape 18"/>
          <p:cNvSpPr/>
          <p:nvPr/>
        </p:nvSpPr>
        <p:spPr>
          <a:xfrm>
            <a:off x="2003400" y="1648080"/>
            <a:ext cx="190080" cy="4083480"/>
          </a:xfrm>
          <a:custGeom>
            <a:avLst/>
            <a:gdLst/>
            <a:ahLst/>
            <a:rect l="l" t="t" r="r" b="b"/>
            <a:pathLst>
              <a:path w="190500" h="4083685">
                <a:moveTo>
                  <a:pt x="63353" y="70458"/>
                </a:moveTo>
                <a:lnTo>
                  <a:pt x="63372" y="76200"/>
                </a:lnTo>
                <a:lnTo>
                  <a:pt x="82104" y="76137"/>
                </a:lnTo>
                <a:lnTo>
                  <a:pt x="67573" y="73284"/>
                </a:lnTo>
                <a:lnTo>
                  <a:pt x="63353" y="70458"/>
                </a:lnTo>
                <a:close/>
                <a:moveTo>
                  <a:pt x="82735" y="76135"/>
                </a:moveTo>
                <a:lnTo>
                  <a:pt x="82104" y="76137"/>
                </a:lnTo>
                <a:lnTo>
                  <a:pt x="82422" y="76200"/>
                </a:lnTo>
                <a:lnTo>
                  <a:pt x="82735" y="76135"/>
                </a:lnTo>
                <a:close/>
                <a:moveTo>
                  <a:pt x="101345" y="38100"/>
                </a:moveTo>
                <a:lnTo>
                  <a:pt x="63245" y="38100"/>
                </a:lnTo>
                <a:lnTo>
                  <a:pt x="63353" y="70458"/>
                </a:lnTo>
                <a:lnTo>
                  <a:pt x="67573" y="73284"/>
                </a:lnTo>
                <a:lnTo>
                  <a:pt x="82104" y="76137"/>
                </a:lnTo>
                <a:lnTo>
                  <a:pt x="82735" y="76135"/>
                </a:lnTo>
                <a:lnTo>
                  <a:pt x="97268" y="73138"/>
                </a:lnTo>
                <a:lnTo>
                  <a:pt x="101453" y="70302"/>
                </a:lnTo>
                <a:lnTo>
                  <a:pt x="101345" y="38100"/>
                </a:lnTo>
                <a:close/>
                <a:moveTo>
                  <a:pt x="101453" y="70302"/>
                </a:moveTo>
                <a:lnTo>
                  <a:pt x="97268" y="73138"/>
                </a:lnTo>
                <a:lnTo>
                  <a:pt x="82735" y="76135"/>
                </a:lnTo>
                <a:lnTo>
                  <a:pt x="101472" y="76073"/>
                </a:lnTo>
                <a:lnTo>
                  <a:pt x="101453" y="70302"/>
                </a:lnTo>
                <a:close/>
                <a:moveTo>
                  <a:pt x="82168" y="0"/>
                </a:moveTo>
                <a:lnTo>
                  <a:pt x="67323" y="3061"/>
                </a:lnTo>
                <a:lnTo>
                  <a:pt x="55229" y="11255"/>
                </a:lnTo>
                <a:lnTo>
                  <a:pt x="47111" y="23377"/>
                </a:lnTo>
                <a:lnTo>
                  <a:pt x="44195" y="38227"/>
                </a:lnTo>
                <a:lnTo>
                  <a:pt x="47257" y="53072"/>
                </a:lnTo>
                <a:lnTo>
                  <a:pt x="55451" y="65166"/>
                </a:lnTo>
                <a:lnTo>
                  <a:pt x="63353" y="70458"/>
                </a:lnTo>
                <a:lnTo>
                  <a:pt x="63245" y="38100"/>
                </a:lnTo>
                <a:lnTo>
                  <a:pt x="120371" y="38100"/>
                </a:lnTo>
                <a:lnTo>
                  <a:pt x="117334" y="23127"/>
                </a:lnTo>
                <a:lnTo>
                  <a:pt x="109140" y="11033"/>
                </a:lnTo>
                <a:lnTo>
                  <a:pt x="97018" y="2915"/>
                </a:lnTo>
                <a:lnTo>
                  <a:pt x="82168" y="0"/>
                </a:lnTo>
                <a:close/>
                <a:moveTo>
                  <a:pt x="120371" y="38100"/>
                </a:moveTo>
                <a:lnTo>
                  <a:pt x="101345" y="38100"/>
                </a:lnTo>
                <a:lnTo>
                  <a:pt x="101453" y="70302"/>
                </a:lnTo>
                <a:lnTo>
                  <a:pt x="109362" y="64944"/>
                </a:lnTo>
                <a:lnTo>
                  <a:pt x="117480" y="52822"/>
                </a:lnTo>
                <a:lnTo>
                  <a:pt x="120371" y="38100"/>
                </a:lnTo>
                <a:close/>
                <a:moveTo>
                  <a:pt x="101600" y="114173"/>
                </a:moveTo>
                <a:lnTo>
                  <a:pt x="63500" y="114300"/>
                </a:lnTo>
                <a:lnTo>
                  <a:pt x="63626" y="152400"/>
                </a:lnTo>
                <a:lnTo>
                  <a:pt x="101726" y="152273"/>
                </a:lnTo>
                <a:lnTo>
                  <a:pt x="101600" y="114173"/>
                </a:lnTo>
                <a:close/>
                <a:moveTo>
                  <a:pt x="101853" y="190373"/>
                </a:moveTo>
                <a:lnTo>
                  <a:pt x="63753" y="190500"/>
                </a:lnTo>
                <a:lnTo>
                  <a:pt x="63881" y="228600"/>
                </a:lnTo>
                <a:lnTo>
                  <a:pt x="101981" y="228473"/>
                </a:lnTo>
                <a:lnTo>
                  <a:pt x="101853" y="190373"/>
                </a:lnTo>
                <a:close/>
                <a:moveTo>
                  <a:pt x="102107" y="266573"/>
                </a:moveTo>
                <a:lnTo>
                  <a:pt x="64007" y="266700"/>
                </a:lnTo>
                <a:lnTo>
                  <a:pt x="64134" y="304800"/>
                </a:lnTo>
                <a:lnTo>
                  <a:pt x="102234" y="304673"/>
                </a:lnTo>
                <a:lnTo>
                  <a:pt x="102107" y="266573"/>
                </a:lnTo>
                <a:close/>
                <a:moveTo>
                  <a:pt x="102362" y="342773"/>
                </a:moveTo>
                <a:lnTo>
                  <a:pt x="64262" y="342900"/>
                </a:lnTo>
                <a:lnTo>
                  <a:pt x="64388" y="381000"/>
                </a:lnTo>
                <a:lnTo>
                  <a:pt x="102488" y="380873"/>
                </a:lnTo>
                <a:lnTo>
                  <a:pt x="102362" y="342773"/>
                </a:lnTo>
                <a:close/>
                <a:moveTo>
                  <a:pt x="102615" y="418973"/>
                </a:moveTo>
                <a:lnTo>
                  <a:pt x="64515" y="419100"/>
                </a:lnTo>
                <a:lnTo>
                  <a:pt x="64643" y="457200"/>
                </a:lnTo>
                <a:lnTo>
                  <a:pt x="102743" y="457073"/>
                </a:lnTo>
                <a:lnTo>
                  <a:pt x="102615" y="418973"/>
                </a:lnTo>
                <a:close/>
                <a:moveTo>
                  <a:pt x="102869" y="495173"/>
                </a:moveTo>
                <a:lnTo>
                  <a:pt x="64769" y="495300"/>
                </a:lnTo>
                <a:lnTo>
                  <a:pt x="64896" y="533400"/>
                </a:lnTo>
                <a:lnTo>
                  <a:pt x="102996" y="533273"/>
                </a:lnTo>
                <a:lnTo>
                  <a:pt x="102869" y="495173"/>
                </a:lnTo>
                <a:close/>
                <a:moveTo>
                  <a:pt x="103124" y="571373"/>
                </a:moveTo>
                <a:lnTo>
                  <a:pt x="65024" y="571500"/>
                </a:lnTo>
                <a:lnTo>
                  <a:pt x="65150" y="609600"/>
                </a:lnTo>
                <a:lnTo>
                  <a:pt x="103250" y="609473"/>
                </a:lnTo>
                <a:lnTo>
                  <a:pt x="103124" y="571373"/>
                </a:lnTo>
                <a:close/>
                <a:moveTo>
                  <a:pt x="103377" y="647573"/>
                </a:moveTo>
                <a:lnTo>
                  <a:pt x="65277" y="647700"/>
                </a:lnTo>
                <a:lnTo>
                  <a:pt x="65404" y="685800"/>
                </a:lnTo>
                <a:lnTo>
                  <a:pt x="103504" y="685673"/>
                </a:lnTo>
                <a:lnTo>
                  <a:pt x="103377" y="647573"/>
                </a:lnTo>
                <a:close/>
                <a:moveTo>
                  <a:pt x="103631" y="723773"/>
                </a:moveTo>
                <a:lnTo>
                  <a:pt x="65531" y="723900"/>
                </a:lnTo>
                <a:lnTo>
                  <a:pt x="65658" y="762000"/>
                </a:lnTo>
                <a:lnTo>
                  <a:pt x="103758" y="761873"/>
                </a:lnTo>
                <a:lnTo>
                  <a:pt x="103631" y="723773"/>
                </a:lnTo>
                <a:close/>
                <a:moveTo>
                  <a:pt x="103885" y="799973"/>
                </a:moveTo>
                <a:lnTo>
                  <a:pt x="65785" y="800100"/>
                </a:lnTo>
                <a:lnTo>
                  <a:pt x="65912" y="838200"/>
                </a:lnTo>
                <a:lnTo>
                  <a:pt x="104012" y="838073"/>
                </a:lnTo>
                <a:lnTo>
                  <a:pt x="103885" y="799973"/>
                </a:lnTo>
                <a:close/>
                <a:moveTo>
                  <a:pt x="104139" y="876173"/>
                </a:moveTo>
                <a:lnTo>
                  <a:pt x="66039" y="876300"/>
                </a:lnTo>
                <a:lnTo>
                  <a:pt x="66166" y="914400"/>
                </a:lnTo>
                <a:lnTo>
                  <a:pt x="104266" y="914273"/>
                </a:lnTo>
                <a:lnTo>
                  <a:pt x="104139" y="876173"/>
                </a:lnTo>
                <a:close/>
                <a:moveTo>
                  <a:pt x="104393" y="952373"/>
                </a:moveTo>
                <a:lnTo>
                  <a:pt x="66293" y="952500"/>
                </a:lnTo>
                <a:lnTo>
                  <a:pt x="66420" y="990600"/>
                </a:lnTo>
                <a:lnTo>
                  <a:pt x="104520" y="990473"/>
                </a:lnTo>
                <a:lnTo>
                  <a:pt x="104393" y="952373"/>
                </a:lnTo>
                <a:close/>
                <a:moveTo>
                  <a:pt x="104647" y="1028573"/>
                </a:moveTo>
                <a:lnTo>
                  <a:pt x="66547" y="1028700"/>
                </a:lnTo>
                <a:lnTo>
                  <a:pt x="66675" y="1066800"/>
                </a:lnTo>
                <a:lnTo>
                  <a:pt x="104775" y="1066673"/>
                </a:lnTo>
                <a:lnTo>
                  <a:pt x="104647" y="1028573"/>
                </a:lnTo>
                <a:close/>
                <a:moveTo>
                  <a:pt x="104901" y="1104773"/>
                </a:moveTo>
                <a:lnTo>
                  <a:pt x="66801" y="1104900"/>
                </a:lnTo>
                <a:lnTo>
                  <a:pt x="66928" y="1143000"/>
                </a:lnTo>
                <a:lnTo>
                  <a:pt x="105028" y="1142873"/>
                </a:lnTo>
                <a:lnTo>
                  <a:pt x="104901" y="1104773"/>
                </a:lnTo>
                <a:close/>
                <a:moveTo>
                  <a:pt x="105156" y="1180973"/>
                </a:moveTo>
                <a:lnTo>
                  <a:pt x="67056" y="1181100"/>
                </a:lnTo>
                <a:lnTo>
                  <a:pt x="67182" y="1219200"/>
                </a:lnTo>
                <a:lnTo>
                  <a:pt x="105282" y="1219073"/>
                </a:lnTo>
                <a:lnTo>
                  <a:pt x="105156" y="1180973"/>
                </a:lnTo>
                <a:close/>
                <a:moveTo>
                  <a:pt x="105409" y="1257173"/>
                </a:moveTo>
                <a:lnTo>
                  <a:pt x="67309" y="1257300"/>
                </a:lnTo>
                <a:lnTo>
                  <a:pt x="67437" y="1295400"/>
                </a:lnTo>
                <a:lnTo>
                  <a:pt x="105537" y="1295273"/>
                </a:lnTo>
                <a:lnTo>
                  <a:pt x="105409" y="1257173"/>
                </a:lnTo>
                <a:close/>
                <a:moveTo>
                  <a:pt x="105663" y="1333373"/>
                </a:moveTo>
                <a:lnTo>
                  <a:pt x="67563" y="1333500"/>
                </a:lnTo>
                <a:lnTo>
                  <a:pt x="67690" y="1371600"/>
                </a:lnTo>
                <a:lnTo>
                  <a:pt x="105790" y="1371473"/>
                </a:lnTo>
                <a:lnTo>
                  <a:pt x="105663" y="1333373"/>
                </a:lnTo>
                <a:close/>
                <a:moveTo>
                  <a:pt x="105918" y="1409573"/>
                </a:moveTo>
                <a:lnTo>
                  <a:pt x="67818" y="1409700"/>
                </a:lnTo>
                <a:lnTo>
                  <a:pt x="67818" y="1447800"/>
                </a:lnTo>
                <a:lnTo>
                  <a:pt x="105918" y="1447673"/>
                </a:lnTo>
                <a:lnTo>
                  <a:pt x="105918" y="1409573"/>
                </a:lnTo>
                <a:close/>
                <a:moveTo>
                  <a:pt x="106044" y="1485773"/>
                </a:moveTo>
                <a:lnTo>
                  <a:pt x="67944" y="1485900"/>
                </a:lnTo>
                <a:lnTo>
                  <a:pt x="68071" y="1524000"/>
                </a:lnTo>
                <a:lnTo>
                  <a:pt x="106171" y="1523873"/>
                </a:lnTo>
                <a:lnTo>
                  <a:pt x="106044" y="1485773"/>
                </a:lnTo>
                <a:close/>
                <a:moveTo>
                  <a:pt x="106299" y="1561973"/>
                </a:moveTo>
                <a:lnTo>
                  <a:pt x="68199" y="1562100"/>
                </a:lnTo>
                <a:lnTo>
                  <a:pt x="68325" y="1600200"/>
                </a:lnTo>
                <a:lnTo>
                  <a:pt x="106425" y="1600073"/>
                </a:lnTo>
                <a:lnTo>
                  <a:pt x="106299" y="1561973"/>
                </a:lnTo>
                <a:close/>
                <a:moveTo>
                  <a:pt x="106552" y="1638173"/>
                </a:moveTo>
                <a:lnTo>
                  <a:pt x="68452" y="1638300"/>
                </a:lnTo>
                <a:lnTo>
                  <a:pt x="68579" y="1676400"/>
                </a:lnTo>
                <a:lnTo>
                  <a:pt x="106679" y="1676273"/>
                </a:lnTo>
                <a:lnTo>
                  <a:pt x="106552" y="1638173"/>
                </a:lnTo>
                <a:close/>
                <a:moveTo>
                  <a:pt x="106806" y="1714373"/>
                </a:moveTo>
                <a:lnTo>
                  <a:pt x="68706" y="1714500"/>
                </a:lnTo>
                <a:lnTo>
                  <a:pt x="68833" y="1752600"/>
                </a:lnTo>
                <a:lnTo>
                  <a:pt x="106933" y="1752473"/>
                </a:lnTo>
                <a:lnTo>
                  <a:pt x="106806" y="1714373"/>
                </a:lnTo>
                <a:close/>
                <a:moveTo>
                  <a:pt x="107060" y="1790573"/>
                </a:moveTo>
                <a:lnTo>
                  <a:pt x="68960" y="1790700"/>
                </a:lnTo>
                <a:lnTo>
                  <a:pt x="69087" y="1828800"/>
                </a:lnTo>
                <a:lnTo>
                  <a:pt x="107187" y="1828673"/>
                </a:lnTo>
                <a:lnTo>
                  <a:pt x="107060" y="1790573"/>
                </a:lnTo>
                <a:close/>
                <a:moveTo>
                  <a:pt x="107314" y="1866773"/>
                </a:moveTo>
                <a:lnTo>
                  <a:pt x="69214" y="1866900"/>
                </a:lnTo>
                <a:lnTo>
                  <a:pt x="69341" y="1905000"/>
                </a:lnTo>
                <a:lnTo>
                  <a:pt x="107441" y="1904873"/>
                </a:lnTo>
                <a:lnTo>
                  <a:pt x="107314" y="1866773"/>
                </a:lnTo>
                <a:close/>
                <a:moveTo>
                  <a:pt x="107568" y="1942973"/>
                </a:moveTo>
                <a:lnTo>
                  <a:pt x="69468" y="1943100"/>
                </a:lnTo>
                <a:lnTo>
                  <a:pt x="69595" y="1981200"/>
                </a:lnTo>
                <a:lnTo>
                  <a:pt x="107695" y="1981073"/>
                </a:lnTo>
                <a:lnTo>
                  <a:pt x="107568" y="1942973"/>
                </a:lnTo>
                <a:close/>
                <a:moveTo>
                  <a:pt x="107822" y="2019173"/>
                </a:moveTo>
                <a:lnTo>
                  <a:pt x="69722" y="2019300"/>
                </a:lnTo>
                <a:lnTo>
                  <a:pt x="69850" y="2057400"/>
                </a:lnTo>
                <a:lnTo>
                  <a:pt x="107950" y="2057273"/>
                </a:lnTo>
                <a:lnTo>
                  <a:pt x="107822" y="2019173"/>
                </a:lnTo>
                <a:close/>
                <a:moveTo>
                  <a:pt x="108076" y="2095373"/>
                </a:moveTo>
                <a:lnTo>
                  <a:pt x="69976" y="2095500"/>
                </a:lnTo>
                <a:lnTo>
                  <a:pt x="70103" y="2133600"/>
                </a:lnTo>
                <a:lnTo>
                  <a:pt x="108203" y="2133473"/>
                </a:lnTo>
                <a:lnTo>
                  <a:pt x="108076" y="2095373"/>
                </a:lnTo>
                <a:close/>
                <a:moveTo>
                  <a:pt x="108331" y="2171573"/>
                </a:moveTo>
                <a:lnTo>
                  <a:pt x="70231" y="2171700"/>
                </a:lnTo>
                <a:lnTo>
                  <a:pt x="70357" y="2209800"/>
                </a:lnTo>
                <a:lnTo>
                  <a:pt x="108457" y="2209673"/>
                </a:lnTo>
                <a:lnTo>
                  <a:pt x="108331" y="2171573"/>
                </a:lnTo>
                <a:close/>
                <a:moveTo>
                  <a:pt x="108584" y="2247773"/>
                </a:moveTo>
                <a:lnTo>
                  <a:pt x="70484" y="2247900"/>
                </a:lnTo>
                <a:lnTo>
                  <a:pt x="70612" y="2286000"/>
                </a:lnTo>
                <a:lnTo>
                  <a:pt x="108712" y="2285873"/>
                </a:lnTo>
                <a:lnTo>
                  <a:pt x="108584" y="2247773"/>
                </a:lnTo>
                <a:close/>
                <a:moveTo>
                  <a:pt x="108838" y="2323973"/>
                </a:moveTo>
                <a:lnTo>
                  <a:pt x="70738" y="2324100"/>
                </a:lnTo>
                <a:lnTo>
                  <a:pt x="70865" y="2362200"/>
                </a:lnTo>
                <a:lnTo>
                  <a:pt x="108965" y="2362073"/>
                </a:lnTo>
                <a:lnTo>
                  <a:pt x="108838" y="2323973"/>
                </a:lnTo>
                <a:close/>
                <a:moveTo>
                  <a:pt x="109093" y="2400173"/>
                </a:moveTo>
                <a:lnTo>
                  <a:pt x="70993" y="2400300"/>
                </a:lnTo>
                <a:lnTo>
                  <a:pt x="71119" y="2438400"/>
                </a:lnTo>
                <a:lnTo>
                  <a:pt x="109219" y="2438273"/>
                </a:lnTo>
                <a:lnTo>
                  <a:pt x="109093" y="2400173"/>
                </a:lnTo>
                <a:close/>
                <a:moveTo>
                  <a:pt x="109346" y="2476373"/>
                </a:moveTo>
                <a:lnTo>
                  <a:pt x="71246" y="2476500"/>
                </a:lnTo>
                <a:lnTo>
                  <a:pt x="71374" y="2514600"/>
                </a:lnTo>
                <a:lnTo>
                  <a:pt x="109474" y="2514473"/>
                </a:lnTo>
                <a:lnTo>
                  <a:pt x="109346" y="2476373"/>
                </a:lnTo>
                <a:close/>
                <a:moveTo>
                  <a:pt x="109600" y="2552573"/>
                </a:moveTo>
                <a:lnTo>
                  <a:pt x="71500" y="2552700"/>
                </a:lnTo>
                <a:lnTo>
                  <a:pt x="71627" y="2590800"/>
                </a:lnTo>
                <a:lnTo>
                  <a:pt x="109727" y="2590673"/>
                </a:lnTo>
                <a:lnTo>
                  <a:pt x="109600" y="2552573"/>
                </a:lnTo>
                <a:close/>
                <a:moveTo>
                  <a:pt x="109854" y="2628773"/>
                </a:moveTo>
                <a:lnTo>
                  <a:pt x="71754" y="2628900"/>
                </a:lnTo>
                <a:lnTo>
                  <a:pt x="71881" y="2667000"/>
                </a:lnTo>
                <a:lnTo>
                  <a:pt x="109981" y="2666873"/>
                </a:lnTo>
                <a:lnTo>
                  <a:pt x="109854" y="2628773"/>
                </a:lnTo>
                <a:close/>
                <a:moveTo>
                  <a:pt x="110108" y="2704973"/>
                </a:moveTo>
                <a:lnTo>
                  <a:pt x="72008" y="2705100"/>
                </a:lnTo>
                <a:lnTo>
                  <a:pt x="72135" y="2743200"/>
                </a:lnTo>
                <a:lnTo>
                  <a:pt x="110235" y="2743073"/>
                </a:lnTo>
                <a:lnTo>
                  <a:pt x="110108" y="2704973"/>
                </a:lnTo>
                <a:close/>
                <a:moveTo>
                  <a:pt x="110362" y="2781173"/>
                </a:moveTo>
                <a:lnTo>
                  <a:pt x="72262" y="2781300"/>
                </a:lnTo>
                <a:lnTo>
                  <a:pt x="72389" y="2819400"/>
                </a:lnTo>
                <a:lnTo>
                  <a:pt x="110489" y="2819273"/>
                </a:lnTo>
                <a:lnTo>
                  <a:pt x="110362" y="2781173"/>
                </a:lnTo>
                <a:close/>
                <a:moveTo>
                  <a:pt x="110616" y="2857373"/>
                </a:moveTo>
                <a:lnTo>
                  <a:pt x="72516" y="2857500"/>
                </a:lnTo>
                <a:lnTo>
                  <a:pt x="72643" y="2895600"/>
                </a:lnTo>
                <a:lnTo>
                  <a:pt x="110743" y="2895473"/>
                </a:lnTo>
                <a:lnTo>
                  <a:pt x="110616" y="2857373"/>
                </a:lnTo>
                <a:close/>
                <a:moveTo>
                  <a:pt x="110870" y="2933573"/>
                </a:moveTo>
                <a:lnTo>
                  <a:pt x="72770" y="2933700"/>
                </a:lnTo>
                <a:lnTo>
                  <a:pt x="72897" y="2971800"/>
                </a:lnTo>
                <a:lnTo>
                  <a:pt x="110997" y="2971673"/>
                </a:lnTo>
                <a:lnTo>
                  <a:pt x="110870" y="2933573"/>
                </a:lnTo>
                <a:close/>
                <a:moveTo>
                  <a:pt x="111125" y="3009773"/>
                </a:moveTo>
                <a:lnTo>
                  <a:pt x="73025" y="3009900"/>
                </a:lnTo>
                <a:lnTo>
                  <a:pt x="73151" y="3048000"/>
                </a:lnTo>
                <a:lnTo>
                  <a:pt x="111251" y="3047873"/>
                </a:lnTo>
                <a:lnTo>
                  <a:pt x="111125" y="3009773"/>
                </a:lnTo>
                <a:close/>
                <a:moveTo>
                  <a:pt x="111378" y="3085973"/>
                </a:moveTo>
                <a:lnTo>
                  <a:pt x="73278" y="3086100"/>
                </a:lnTo>
                <a:lnTo>
                  <a:pt x="73406" y="3124200"/>
                </a:lnTo>
                <a:lnTo>
                  <a:pt x="111506" y="3124073"/>
                </a:lnTo>
                <a:lnTo>
                  <a:pt x="111378" y="3085973"/>
                </a:lnTo>
                <a:close/>
                <a:moveTo>
                  <a:pt x="111632" y="3162173"/>
                </a:moveTo>
                <a:lnTo>
                  <a:pt x="73532" y="3162300"/>
                </a:lnTo>
                <a:lnTo>
                  <a:pt x="73659" y="3200400"/>
                </a:lnTo>
                <a:lnTo>
                  <a:pt x="111759" y="3200273"/>
                </a:lnTo>
                <a:lnTo>
                  <a:pt x="111632" y="3162173"/>
                </a:lnTo>
                <a:close/>
                <a:moveTo>
                  <a:pt x="111887" y="3238373"/>
                </a:moveTo>
                <a:lnTo>
                  <a:pt x="73787" y="3238500"/>
                </a:lnTo>
                <a:lnTo>
                  <a:pt x="73913" y="3276600"/>
                </a:lnTo>
                <a:lnTo>
                  <a:pt x="112013" y="3276473"/>
                </a:lnTo>
                <a:lnTo>
                  <a:pt x="111887" y="3238373"/>
                </a:lnTo>
                <a:close/>
                <a:moveTo>
                  <a:pt x="112140" y="3314573"/>
                </a:moveTo>
                <a:lnTo>
                  <a:pt x="74040" y="3314700"/>
                </a:lnTo>
                <a:lnTo>
                  <a:pt x="74168" y="3352800"/>
                </a:lnTo>
                <a:lnTo>
                  <a:pt x="112268" y="3352673"/>
                </a:lnTo>
                <a:lnTo>
                  <a:pt x="112140" y="3314573"/>
                </a:lnTo>
                <a:close/>
                <a:moveTo>
                  <a:pt x="112394" y="3390773"/>
                </a:moveTo>
                <a:lnTo>
                  <a:pt x="74294" y="3390900"/>
                </a:lnTo>
                <a:lnTo>
                  <a:pt x="74421" y="3429000"/>
                </a:lnTo>
                <a:lnTo>
                  <a:pt x="112521" y="3428873"/>
                </a:lnTo>
                <a:lnTo>
                  <a:pt x="112394" y="3390773"/>
                </a:lnTo>
                <a:close/>
                <a:moveTo>
                  <a:pt x="112649" y="3466973"/>
                </a:moveTo>
                <a:lnTo>
                  <a:pt x="74549" y="3467100"/>
                </a:lnTo>
                <a:lnTo>
                  <a:pt x="74675" y="3505200"/>
                </a:lnTo>
                <a:lnTo>
                  <a:pt x="112775" y="3505073"/>
                </a:lnTo>
                <a:lnTo>
                  <a:pt x="112649" y="3466973"/>
                </a:lnTo>
                <a:close/>
                <a:moveTo>
                  <a:pt x="112902" y="3543173"/>
                </a:moveTo>
                <a:lnTo>
                  <a:pt x="74802" y="3543300"/>
                </a:lnTo>
                <a:lnTo>
                  <a:pt x="74929" y="3581400"/>
                </a:lnTo>
                <a:lnTo>
                  <a:pt x="113029" y="3581273"/>
                </a:lnTo>
                <a:lnTo>
                  <a:pt x="112902" y="3543173"/>
                </a:lnTo>
                <a:close/>
                <a:moveTo>
                  <a:pt x="113156" y="3619373"/>
                </a:moveTo>
                <a:lnTo>
                  <a:pt x="75056" y="3619500"/>
                </a:lnTo>
                <a:lnTo>
                  <a:pt x="75183" y="3657600"/>
                </a:lnTo>
                <a:lnTo>
                  <a:pt x="113283" y="3657473"/>
                </a:lnTo>
                <a:lnTo>
                  <a:pt x="113156" y="3619373"/>
                </a:lnTo>
                <a:close/>
                <a:moveTo>
                  <a:pt x="113410" y="3695573"/>
                </a:moveTo>
                <a:lnTo>
                  <a:pt x="75310" y="3695700"/>
                </a:lnTo>
                <a:lnTo>
                  <a:pt x="75437" y="3733800"/>
                </a:lnTo>
                <a:lnTo>
                  <a:pt x="113537" y="3733673"/>
                </a:lnTo>
                <a:lnTo>
                  <a:pt x="113410" y="3695573"/>
                </a:lnTo>
                <a:close/>
                <a:moveTo>
                  <a:pt x="113664" y="3771773"/>
                </a:moveTo>
                <a:lnTo>
                  <a:pt x="75564" y="3771900"/>
                </a:lnTo>
                <a:lnTo>
                  <a:pt x="75691" y="3810000"/>
                </a:lnTo>
                <a:lnTo>
                  <a:pt x="113791" y="3809873"/>
                </a:lnTo>
                <a:lnTo>
                  <a:pt x="113664" y="3771773"/>
                </a:lnTo>
                <a:close/>
                <a:moveTo>
                  <a:pt x="113918" y="3847973"/>
                </a:moveTo>
                <a:lnTo>
                  <a:pt x="75818" y="3848100"/>
                </a:lnTo>
                <a:lnTo>
                  <a:pt x="75945" y="3886200"/>
                </a:lnTo>
                <a:lnTo>
                  <a:pt x="114045" y="3886073"/>
                </a:lnTo>
                <a:lnTo>
                  <a:pt x="113918" y="3847973"/>
                </a:lnTo>
                <a:close/>
                <a:moveTo>
                  <a:pt x="114172" y="3924173"/>
                </a:moveTo>
                <a:lnTo>
                  <a:pt x="76072" y="3924300"/>
                </a:lnTo>
                <a:lnTo>
                  <a:pt x="76200" y="3962438"/>
                </a:lnTo>
                <a:lnTo>
                  <a:pt x="114300" y="3962311"/>
                </a:lnTo>
                <a:lnTo>
                  <a:pt x="114172" y="3924173"/>
                </a:lnTo>
                <a:close/>
                <a:moveTo>
                  <a:pt x="0" y="3969245"/>
                </a:moveTo>
                <a:lnTo>
                  <a:pt x="95631" y="4083227"/>
                </a:lnTo>
                <a:lnTo>
                  <a:pt x="158624" y="4007129"/>
                </a:lnTo>
                <a:lnTo>
                  <a:pt x="76326" y="4007129"/>
                </a:lnTo>
                <a:lnTo>
                  <a:pt x="76326" y="4000538"/>
                </a:lnTo>
                <a:lnTo>
                  <a:pt x="78972" y="4000529"/>
                </a:lnTo>
                <a:lnTo>
                  <a:pt x="0" y="3969245"/>
                </a:lnTo>
                <a:close/>
                <a:moveTo>
                  <a:pt x="78972" y="4000529"/>
                </a:moveTo>
                <a:lnTo>
                  <a:pt x="76326" y="4000538"/>
                </a:lnTo>
                <a:lnTo>
                  <a:pt x="76326" y="4007129"/>
                </a:lnTo>
                <a:lnTo>
                  <a:pt x="95376" y="4007027"/>
                </a:lnTo>
                <a:lnTo>
                  <a:pt x="78972" y="4000529"/>
                </a:lnTo>
                <a:close/>
                <a:moveTo>
                  <a:pt x="164186" y="4000411"/>
                </a:moveTo>
                <a:lnTo>
                  <a:pt x="114426" y="4000411"/>
                </a:lnTo>
                <a:lnTo>
                  <a:pt x="114426" y="4007002"/>
                </a:lnTo>
                <a:lnTo>
                  <a:pt x="76326" y="4007129"/>
                </a:lnTo>
                <a:lnTo>
                  <a:pt x="158624" y="4007129"/>
                </a:lnTo>
                <a:lnTo>
                  <a:pt x="164186" y="4000411"/>
                </a:lnTo>
                <a:close/>
                <a:moveTo>
                  <a:pt x="111743" y="4000420"/>
                </a:moveTo>
                <a:lnTo>
                  <a:pt x="78972" y="4000529"/>
                </a:lnTo>
                <a:lnTo>
                  <a:pt x="95376" y="4007027"/>
                </a:lnTo>
                <a:lnTo>
                  <a:pt x="111743" y="4000420"/>
                </a:lnTo>
                <a:close/>
                <a:moveTo>
                  <a:pt x="114426" y="4000411"/>
                </a:moveTo>
                <a:lnTo>
                  <a:pt x="111743" y="4000420"/>
                </a:lnTo>
                <a:lnTo>
                  <a:pt x="95376" y="4007027"/>
                </a:lnTo>
                <a:lnTo>
                  <a:pt x="106807" y="4007027"/>
                </a:lnTo>
                <a:lnTo>
                  <a:pt x="114426" y="4007002"/>
                </a:lnTo>
                <a:lnTo>
                  <a:pt x="114426" y="4000411"/>
                </a:lnTo>
                <a:close/>
                <a:moveTo>
                  <a:pt x="190500" y="3968623"/>
                </a:moveTo>
                <a:lnTo>
                  <a:pt x="111743" y="4000420"/>
                </a:lnTo>
                <a:lnTo>
                  <a:pt x="164186" y="4000411"/>
                </a:lnTo>
                <a:lnTo>
                  <a:pt x="190500" y="3968623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CustomShape 19"/>
          <p:cNvSpPr/>
          <p:nvPr/>
        </p:nvSpPr>
        <p:spPr>
          <a:xfrm>
            <a:off x="4609080" y="4204080"/>
            <a:ext cx="266292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468000" indent="-4554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Decoding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(IDU) 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simple + 1</a:t>
            </a: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complex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5" name="CustomShape 20"/>
          <p:cNvSpPr/>
          <p:nvPr/>
        </p:nvSpPr>
        <p:spPr>
          <a:xfrm>
            <a:off x="3589200" y="4853880"/>
            <a:ext cx="1056240" cy="214200"/>
          </a:xfrm>
          <a:prstGeom prst="rect">
            <a:avLst/>
          </a:prstGeom>
          <a:solidFill>
            <a:srgbClr val="8faadc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276120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6" name="CustomShape 21"/>
          <p:cNvSpPr/>
          <p:nvPr/>
        </p:nvSpPr>
        <p:spPr>
          <a:xfrm>
            <a:off x="7237440" y="4853880"/>
            <a:ext cx="1080360" cy="235800"/>
          </a:xfrm>
          <a:custGeom>
            <a:avLst/>
            <a:gdLst/>
            <a:ahLst/>
            <a:rect l="l" t="t" r="r" b="b"/>
            <a:pathLst>
              <a:path w="1080770" h="236220">
                <a:moveTo>
                  <a:pt x="1080516" y="0"/>
                </a:moveTo>
                <a:lnTo>
                  <a:pt x="0" y="0"/>
                </a:lnTo>
                <a:lnTo>
                  <a:pt x="0" y="236219"/>
                </a:lnTo>
                <a:lnTo>
                  <a:pt x="1080516" y="236219"/>
                </a:lnTo>
                <a:lnTo>
                  <a:pt x="1080516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CustomShape 22"/>
          <p:cNvSpPr/>
          <p:nvPr/>
        </p:nvSpPr>
        <p:spPr>
          <a:xfrm>
            <a:off x="7237440" y="4853880"/>
            <a:ext cx="1080360" cy="235800"/>
          </a:xfrm>
          <a:custGeom>
            <a:avLst/>
            <a:gdLst/>
            <a:ahLst/>
            <a:rect l="l" t="t" r="r" b="b"/>
            <a:pathLst>
              <a:path w="1080770" h="236220">
                <a:moveTo>
                  <a:pt x="0" y="236219"/>
                </a:moveTo>
                <a:lnTo>
                  <a:pt x="1080516" y="236219"/>
                </a:lnTo>
                <a:lnTo>
                  <a:pt x="1080516" y="0"/>
                </a:lnTo>
                <a:lnTo>
                  <a:pt x="0" y="0"/>
                </a:lnTo>
                <a:lnTo>
                  <a:pt x="0" y="236219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8" name="CustomShape 23"/>
          <p:cNvSpPr/>
          <p:nvPr/>
        </p:nvSpPr>
        <p:spPr>
          <a:xfrm>
            <a:off x="7443360" y="4841640"/>
            <a:ext cx="6688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1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9" name="CustomShape 24"/>
          <p:cNvSpPr/>
          <p:nvPr/>
        </p:nvSpPr>
        <p:spPr>
          <a:xfrm>
            <a:off x="3012840" y="5592960"/>
            <a:ext cx="5851800" cy="615600"/>
          </a:xfrm>
          <a:custGeom>
            <a:avLst/>
            <a:gdLst/>
            <a:ahLst/>
            <a:rect l="l" t="t" r="r" b="b"/>
            <a:pathLst>
              <a:path w="5852159" h="615950">
                <a:moveTo>
                  <a:pt x="5852159" y="0"/>
                </a:moveTo>
                <a:lnTo>
                  <a:pt x="0" y="0"/>
                </a:lnTo>
                <a:lnTo>
                  <a:pt x="0" y="615696"/>
                </a:lnTo>
                <a:lnTo>
                  <a:pt x="5852159" y="615696"/>
                </a:lnTo>
                <a:lnTo>
                  <a:pt x="5852159" y="0"/>
                </a:lnTo>
                <a:close/>
              </a:path>
            </a:pathLst>
          </a:custGeom>
          <a:solidFill>
            <a:srgbClr val="b4c6e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0" name="CustomShape 25"/>
          <p:cNvSpPr/>
          <p:nvPr/>
        </p:nvSpPr>
        <p:spPr>
          <a:xfrm>
            <a:off x="3012840" y="5592960"/>
            <a:ext cx="5851800" cy="615600"/>
          </a:xfrm>
          <a:custGeom>
            <a:avLst/>
            <a:gdLst/>
            <a:ahLst/>
            <a:rect l="l" t="t" r="r" b="b"/>
            <a:pathLst>
              <a:path w="5852159" h="615950">
                <a:moveTo>
                  <a:pt x="0" y="615696"/>
                </a:moveTo>
                <a:lnTo>
                  <a:pt x="5852159" y="615696"/>
                </a:lnTo>
                <a:lnTo>
                  <a:pt x="5852159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1" name="CustomShape 26"/>
          <p:cNvSpPr/>
          <p:nvPr/>
        </p:nvSpPr>
        <p:spPr>
          <a:xfrm>
            <a:off x="3772440" y="5633280"/>
            <a:ext cx="433368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algn="ctr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Decoded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 Queue </a:t>
            </a:r>
            <a:r>
              <a:rPr b="0" lang="en-GB" sz="16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(DIQ,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 uops.</a:t>
            </a:r>
            <a:r>
              <a:rPr b="0" lang="en-GB" sz="1600" spc="12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Loop Stream Detection,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Micro-Fusion,</a:t>
            </a:r>
            <a:r>
              <a:rPr b="0" lang="en-GB" sz="1600" spc="8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Macro-Fusion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2" name="CustomShape 27"/>
          <p:cNvSpPr/>
          <p:nvPr/>
        </p:nvSpPr>
        <p:spPr>
          <a:xfrm>
            <a:off x="1575720" y="1121400"/>
            <a:ext cx="101880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7280" indent="-4680">
              <a:lnSpc>
                <a:spcPct val="100000"/>
              </a:lnSpc>
            </a:pP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Intel64 </a:t>
            </a:r>
            <a:r>
              <a:rPr b="0" lang="en-GB" sz="16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CISC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600" spc="-2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macro-instr.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3" name="CustomShape 28"/>
          <p:cNvSpPr/>
          <p:nvPr/>
        </p:nvSpPr>
        <p:spPr>
          <a:xfrm>
            <a:off x="1378080" y="5752440"/>
            <a:ext cx="143856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2312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</a:t>
            </a:r>
            <a:r>
              <a:rPr b="0" lang="en-GB" sz="16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RISC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mic</a:t>
            </a:r>
            <a:r>
              <a:rPr b="0" lang="en-GB" sz="1600" spc="-3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o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-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ope</a:t>
            </a:r>
            <a:r>
              <a:rPr b="0" lang="en-GB" sz="1600" spc="-4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</a:t>
            </a: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ti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4" name="CustomShape 29"/>
          <p:cNvSpPr/>
          <p:nvPr/>
        </p:nvSpPr>
        <p:spPr>
          <a:xfrm>
            <a:off x="6109560" y="6156360"/>
            <a:ext cx="126720" cy="397800"/>
          </a:xfrm>
          <a:custGeom>
            <a:avLst/>
            <a:gdLst/>
            <a:ahLst/>
            <a:rect l="l" t="t" r="r" b="b"/>
            <a:pathLst>
              <a:path w="127000" h="398145">
                <a:moveTo>
                  <a:pt x="0" y="321894"/>
                </a:moveTo>
                <a:lnTo>
                  <a:pt x="63500" y="398094"/>
                </a:lnTo>
                <a:lnTo>
                  <a:pt x="105833" y="347294"/>
                </a:lnTo>
                <a:lnTo>
                  <a:pt x="53593" y="347294"/>
                </a:lnTo>
                <a:lnTo>
                  <a:pt x="53593" y="343331"/>
                </a:lnTo>
                <a:lnTo>
                  <a:pt x="0" y="321894"/>
                </a:lnTo>
                <a:close/>
                <a:moveTo>
                  <a:pt x="53594" y="343331"/>
                </a:moveTo>
                <a:lnTo>
                  <a:pt x="53593" y="347294"/>
                </a:lnTo>
                <a:lnTo>
                  <a:pt x="63500" y="347294"/>
                </a:lnTo>
                <a:lnTo>
                  <a:pt x="53594" y="343331"/>
                </a:lnTo>
                <a:close/>
                <a:moveTo>
                  <a:pt x="53594" y="74202"/>
                </a:moveTo>
                <a:lnTo>
                  <a:pt x="53594" y="343331"/>
                </a:lnTo>
                <a:lnTo>
                  <a:pt x="63500" y="347294"/>
                </a:lnTo>
                <a:lnTo>
                  <a:pt x="73405" y="343331"/>
                </a:lnTo>
                <a:lnTo>
                  <a:pt x="73405" y="76199"/>
                </a:lnTo>
                <a:lnTo>
                  <a:pt x="63500" y="76199"/>
                </a:lnTo>
                <a:lnTo>
                  <a:pt x="53594" y="74202"/>
                </a:lnTo>
                <a:close/>
                <a:moveTo>
                  <a:pt x="73405" y="343331"/>
                </a:moveTo>
                <a:lnTo>
                  <a:pt x="63500" y="347294"/>
                </a:lnTo>
                <a:lnTo>
                  <a:pt x="73405" y="347294"/>
                </a:lnTo>
                <a:lnTo>
                  <a:pt x="73405" y="343331"/>
                </a:lnTo>
                <a:close/>
                <a:moveTo>
                  <a:pt x="127000" y="321894"/>
                </a:moveTo>
                <a:lnTo>
                  <a:pt x="73405" y="343331"/>
                </a:lnTo>
                <a:lnTo>
                  <a:pt x="73405" y="347294"/>
                </a:lnTo>
                <a:lnTo>
                  <a:pt x="105833" y="347294"/>
                </a:lnTo>
                <a:lnTo>
                  <a:pt x="127000" y="321894"/>
                </a:lnTo>
                <a:close/>
                <a:moveTo>
                  <a:pt x="73405" y="38099"/>
                </a:moveTo>
                <a:lnTo>
                  <a:pt x="53593" y="38099"/>
                </a:lnTo>
                <a:lnTo>
                  <a:pt x="53594" y="74202"/>
                </a:lnTo>
                <a:lnTo>
                  <a:pt x="63500" y="76199"/>
                </a:lnTo>
                <a:lnTo>
                  <a:pt x="73405" y="74202"/>
                </a:lnTo>
                <a:lnTo>
                  <a:pt x="73405" y="38099"/>
                </a:lnTo>
                <a:close/>
                <a:moveTo>
                  <a:pt x="73405" y="74202"/>
                </a:moveTo>
                <a:lnTo>
                  <a:pt x="63500" y="76199"/>
                </a:lnTo>
                <a:lnTo>
                  <a:pt x="73405" y="76199"/>
                </a:lnTo>
                <a:lnTo>
                  <a:pt x="73405" y="74202"/>
                </a:lnTo>
                <a:close/>
                <a:moveTo>
                  <a:pt x="63500" y="0"/>
                </a:moveTo>
                <a:lnTo>
                  <a:pt x="48652" y="2993"/>
                </a:lnTo>
                <a:lnTo>
                  <a:pt x="36544" y="11158"/>
                </a:lnTo>
                <a:lnTo>
                  <a:pt x="28388" y="23268"/>
                </a:lnTo>
                <a:lnTo>
                  <a:pt x="25400" y="38099"/>
                </a:lnTo>
                <a:lnTo>
                  <a:pt x="28388" y="52931"/>
                </a:lnTo>
                <a:lnTo>
                  <a:pt x="36544" y="65041"/>
                </a:lnTo>
                <a:lnTo>
                  <a:pt x="48652" y="73206"/>
                </a:lnTo>
                <a:lnTo>
                  <a:pt x="53594" y="74202"/>
                </a:lnTo>
                <a:lnTo>
                  <a:pt x="53593" y="38099"/>
                </a:lnTo>
                <a:lnTo>
                  <a:pt x="101600" y="38099"/>
                </a:lnTo>
                <a:lnTo>
                  <a:pt x="98611" y="23268"/>
                </a:lnTo>
                <a:lnTo>
                  <a:pt x="90455" y="11158"/>
                </a:lnTo>
                <a:lnTo>
                  <a:pt x="78347" y="2993"/>
                </a:lnTo>
                <a:lnTo>
                  <a:pt x="63500" y="0"/>
                </a:lnTo>
                <a:close/>
                <a:moveTo>
                  <a:pt x="101600" y="38099"/>
                </a:moveTo>
                <a:lnTo>
                  <a:pt x="73405" y="38099"/>
                </a:lnTo>
                <a:lnTo>
                  <a:pt x="73405" y="74202"/>
                </a:lnTo>
                <a:lnTo>
                  <a:pt x="78347" y="73206"/>
                </a:lnTo>
                <a:lnTo>
                  <a:pt x="90455" y="65041"/>
                </a:lnTo>
                <a:lnTo>
                  <a:pt x="98611" y="52931"/>
                </a:lnTo>
                <a:lnTo>
                  <a:pt x="101600" y="3809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CustomShape 30"/>
          <p:cNvSpPr/>
          <p:nvPr/>
        </p:nvSpPr>
        <p:spPr>
          <a:xfrm>
            <a:off x="6305760" y="6315480"/>
            <a:ext cx="13471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GB" sz="1400" spc="-3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micro-ops./cycle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6" name="CustomShape 31"/>
          <p:cNvSpPr/>
          <p:nvPr/>
        </p:nvSpPr>
        <p:spPr>
          <a:xfrm>
            <a:off x="3067920" y="1200960"/>
            <a:ext cx="675360" cy="25308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164520">
              <a:lnSpc>
                <a:spcPct val="100000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7" name="CustomShape 32"/>
          <p:cNvSpPr/>
          <p:nvPr/>
        </p:nvSpPr>
        <p:spPr>
          <a:xfrm>
            <a:off x="4050720" y="1200960"/>
            <a:ext cx="4814280" cy="253080"/>
          </a:xfrm>
          <a:prstGeom prst="rect">
            <a:avLst/>
          </a:prstGeom>
          <a:solidFill>
            <a:srgbClr val="ffe699"/>
          </a:solidFill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/>
          <a:p>
            <a:pPr marL="2520" algn="ctr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I-cache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(32 KiB,</a:t>
            </a:r>
            <a:r>
              <a:rPr b="0" lang="en-GB" sz="16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4-way)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8" name="CustomShape 33"/>
          <p:cNvSpPr/>
          <p:nvPr/>
        </p:nvSpPr>
        <p:spPr>
          <a:xfrm>
            <a:off x="7641000" y="1465200"/>
            <a:ext cx="126720" cy="1712160"/>
          </a:xfrm>
          <a:custGeom>
            <a:avLst/>
            <a:gdLst/>
            <a:ahLst/>
            <a:rect l="l" t="t" r="r" b="b"/>
            <a:pathLst>
              <a:path w="127000" h="1712595">
                <a:moveTo>
                  <a:pt x="127000" y="1636141"/>
                </a:moveTo>
                <a:lnTo>
                  <a:pt x="73406" y="1657578"/>
                </a:lnTo>
                <a:lnTo>
                  <a:pt x="73406" y="1315212"/>
                </a:lnTo>
                <a:lnTo>
                  <a:pt x="73406" y="1313218"/>
                </a:lnTo>
                <a:lnTo>
                  <a:pt x="78346" y="1312227"/>
                </a:lnTo>
                <a:lnTo>
                  <a:pt x="90449" y="1304074"/>
                </a:lnTo>
                <a:lnTo>
                  <a:pt x="98602" y="1291971"/>
                </a:lnTo>
                <a:lnTo>
                  <a:pt x="101600" y="1277112"/>
                </a:lnTo>
                <a:lnTo>
                  <a:pt x="98602" y="1262265"/>
                </a:lnTo>
                <a:lnTo>
                  <a:pt x="90449" y="1250162"/>
                </a:lnTo>
                <a:lnTo>
                  <a:pt x="78346" y="1242009"/>
                </a:lnTo>
                <a:lnTo>
                  <a:pt x="63500" y="1239012"/>
                </a:lnTo>
                <a:lnTo>
                  <a:pt x="48641" y="1242009"/>
                </a:lnTo>
                <a:lnTo>
                  <a:pt x="36537" y="1250162"/>
                </a:lnTo>
                <a:lnTo>
                  <a:pt x="28384" y="1262265"/>
                </a:lnTo>
                <a:lnTo>
                  <a:pt x="25400" y="1277112"/>
                </a:lnTo>
                <a:lnTo>
                  <a:pt x="28384" y="1291971"/>
                </a:lnTo>
                <a:lnTo>
                  <a:pt x="36537" y="1304074"/>
                </a:lnTo>
                <a:lnTo>
                  <a:pt x="48641" y="1312227"/>
                </a:lnTo>
                <a:lnTo>
                  <a:pt x="53594" y="1313218"/>
                </a:lnTo>
                <a:lnTo>
                  <a:pt x="53594" y="1657578"/>
                </a:lnTo>
                <a:lnTo>
                  <a:pt x="0" y="1636141"/>
                </a:lnTo>
                <a:lnTo>
                  <a:pt x="63500" y="1712341"/>
                </a:lnTo>
                <a:lnTo>
                  <a:pt x="105829" y="1661541"/>
                </a:lnTo>
                <a:lnTo>
                  <a:pt x="127000" y="1636141"/>
                </a:lnTo>
                <a:close/>
                <a:moveTo>
                  <a:pt x="127000" y="393954"/>
                </a:moveTo>
                <a:lnTo>
                  <a:pt x="73406" y="415391"/>
                </a:lnTo>
                <a:lnTo>
                  <a:pt x="73406" y="76200"/>
                </a:lnTo>
                <a:lnTo>
                  <a:pt x="73406" y="74206"/>
                </a:lnTo>
                <a:lnTo>
                  <a:pt x="78346" y="73215"/>
                </a:lnTo>
                <a:lnTo>
                  <a:pt x="90449" y="65062"/>
                </a:lnTo>
                <a:lnTo>
                  <a:pt x="98602" y="52959"/>
                </a:lnTo>
                <a:lnTo>
                  <a:pt x="101600" y="38100"/>
                </a:lnTo>
                <a:lnTo>
                  <a:pt x="98602" y="23253"/>
                </a:lnTo>
                <a:lnTo>
                  <a:pt x="90449" y="11150"/>
                </a:lnTo>
                <a:lnTo>
                  <a:pt x="78346" y="2997"/>
                </a:lnTo>
                <a:lnTo>
                  <a:pt x="63500" y="0"/>
                </a:lnTo>
                <a:lnTo>
                  <a:pt x="48641" y="2997"/>
                </a:lnTo>
                <a:lnTo>
                  <a:pt x="36537" y="11150"/>
                </a:lnTo>
                <a:lnTo>
                  <a:pt x="28384" y="23253"/>
                </a:lnTo>
                <a:lnTo>
                  <a:pt x="25400" y="38100"/>
                </a:lnTo>
                <a:lnTo>
                  <a:pt x="28384" y="52959"/>
                </a:lnTo>
                <a:lnTo>
                  <a:pt x="36537" y="65062"/>
                </a:lnTo>
                <a:lnTo>
                  <a:pt x="48641" y="73215"/>
                </a:lnTo>
                <a:lnTo>
                  <a:pt x="53594" y="74206"/>
                </a:lnTo>
                <a:lnTo>
                  <a:pt x="53594" y="415391"/>
                </a:lnTo>
                <a:lnTo>
                  <a:pt x="0" y="393954"/>
                </a:lnTo>
                <a:lnTo>
                  <a:pt x="63500" y="470154"/>
                </a:lnTo>
                <a:lnTo>
                  <a:pt x="105829" y="419354"/>
                </a:lnTo>
                <a:lnTo>
                  <a:pt x="127000" y="39395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9" name="CustomShape 34"/>
          <p:cNvSpPr/>
          <p:nvPr/>
        </p:nvSpPr>
        <p:spPr>
          <a:xfrm>
            <a:off x="7787880" y="2827440"/>
            <a:ext cx="9313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1" lang="en-GB" sz="1400" spc="-58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8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0" name="CustomShape 35"/>
          <p:cNvSpPr/>
          <p:nvPr/>
        </p:nvSpPr>
        <p:spPr>
          <a:xfrm>
            <a:off x="3341880" y="1489680"/>
            <a:ext cx="126720" cy="432000"/>
          </a:xfrm>
          <a:custGeom>
            <a:avLst/>
            <a:gdLst/>
            <a:ahLst/>
            <a:rect l="l" t="t" r="r" b="b"/>
            <a:pathLst>
              <a:path w="127000" h="432435">
                <a:moveTo>
                  <a:pt x="0" y="355853"/>
                </a:moveTo>
                <a:lnTo>
                  <a:pt x="63500" y="432053"/>
                </a:lnTo>
                <a:lnTo>
                  <a:pt x="105833" y="381253"/>
                </a:lnTo>
                <a:lnTo>
                  <a:pt x="53594" y="381253"/>
                </a:lnTo>
                <a:lnTo>
                  <a:pt x="53594" y="377291"/>
                </a:lnTo>
                <a:lnTo>
                  <a:pt x="0" y="355853"/>
                </a:lnTo>
                <a:close/>
                <a:moveTo>
                  <a:pt x="53594" y="377291"/>
                </a:moveTo>
                <a:lnTo>
                  <a:pt x="53594" y="381253"/>
                </a:lnTo>
                <a:lnTo>
                  <a:pt x="63500" y="381253"/>
                </a:lnTo>
                <a:lnTo>
                  <a:pt x="53594" y="377291"/>
                </a:lnTo>
                <a:close/>
                <a:moveTo>
                  <a:pt x="63500" y="50800"/>
                </a:moveTo>
                <a:lnTo>
                  <a:pt x="53594" y="54762"/>
                </a:lnTo>
                <a:lnTo>
                  <a:pt x="53594" y="377291"/>
                </a:lnTo>
                <a:lnTo>
                  <a:pt x="63500" y="381253"/>
                </a:lnTo>
                <a:lnTo>
                  <a:pt x="73406" y="377291"/>
                </a:lnTo>
                <a:lnTo>
                  <a:pt x="73406" y="54762"/>
                </a:lnTo>
                <a:lnTo>
                  <a:pt x="63500" y="50800"/>
                </a:lnTo>
                <a:close/>
                <a:moveTo>
                  <a:pt x="73406" y="377291"/>
                </a:moveTo>
                <a:lnTo>
                  <a:pt x="63500" y="381253"/>
                </a:lnTo>
                <a:lnTo>
                  <a:pt x="73406" y="381253"/>
                </a:lnTo>
                <a:lnTo>
                  <a:pt x="73406" y="377291"/>
                </a:lnTo>
                <a:close/>
                <a:moveTo>
                  <a:pt x="127000" y="355853"/>
                </a:moveTo>
                <a:lnTo>
                  <a:pt x="73406" y="377291"/>
                </a:lnTo>
                <a:lnTo>
                  <a:pt x="73406" y="381253"/>
                </a:lnTo>
                <a:lnTo>
                  <a:pt x="105833" y="381253"/>
                </a:lnTo>
                <a:lnTo>
                  <a:pt x="127000" y="355853"/>
                </a:lnTo>
                <a:close/>
                <a:moveTo>
                  <a:pt x="63500" y="0"/>
                </a:moveTo>
                <a:lnTo>
                  <a:pt x="0" y="76200"/>
                </a:lnTo>
                <a:lnTo>
                  <a:pt x="53594" y="54762"/>
                </a:lnTo>
                <a:lnTo>
                  <a:pt x="53594" y="50800"/>
                </a:lnTo>
                <a:lnTo>
                  <a:pt x="105833" y="50800"/>
                </a:lnTo>
                <a:lnTo>
                  <a:pt x="63500" y="0"/>
                </a:lnTo>
                <a:close/>
                <a:moveTo>
                  <a:pt x="105833" y="50800"/>
                </a:moveTo>
                <a:lnTo>
                  <a:pt x="73406" y="50800"/>
                </a:lnTo>
                <a:lnTo>
                  <a:pt x="73406" y="54762"/>
                </a:lnTo>
                <a:lnTo>
                  <a:pt x="127000" y="76200"/>
                </a:lnTo>
                <a:lnTo>
                  <a:pt x="105833" y="50800"/>
                </a:lnTo>
                <a:close/>
                <a:moveTo>
                  <a:pt x="63500" y="50800"/>
                </a:moveTo>
                <a:lnTo>
                  <a:pt x="53594" y="50800"/>
                </a:lnTo>
                <a:lnTo>
                  <a:pt x="53594" y="54762"/>
                </a:lnTo>
                <a:lnTo>
                  <a:pt x="63500" y="50800"/>
                </a:lnTo>
                <a:close/>
                <a:moveTo>
                  <a:pt x="73406" y="50800"/>
                </a:moveTo>
                <a:lnTo>
                  <a:pt x="63500" y="50800"/>
                </a:lnTo>
                <a:lnTo>
                  <a:pt x="73406" y="54762"/>
                </a:lnTo>
                <a:lnTo>
                  <a:pt x="73406" y="508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CustomShape 36"/>
          <p:cNvSpPr/>
          <p:nvPr/>
        </p:nvSpPr>
        <p:spPr>
          <a:xfrm>
            <a:off x="3743640" y="1283040"/>
            <a:ext cx="307440" cy="126720"/>
          </a:xfrm>
          <a:custGeom>
            <a:avLst/>
            <a:gdLst/>
            <a:ahLst/>
            <a:rect l="l" t="t" r="r" b="b"/>
            <a:pathLst>
              <a:path w="307975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50800" y="73406"/>
                </a:lnTo>
                <a:lnTo>
                  <a:pt x="50800" y="53594"/>
                </a:lnTo>
                <a:lnTo>
                  <a:pt x="54762" y="53594"/>
                </a:lnTo>
                <a:lnTo>
                  <a:pt x="76200" y="0"/>
                </a:lnTo>
                <a:close/>
                <a:moveTo>
                  <a:pt x="257048" y="63500"/>
                </a:moveTo>
                <a:lnTo>
                  <a:pt x="231648" y="127000"/>
                </a:lnTo>
                <a:lnTo>
                  <a:pt x="295960" y="73406"/>
                </a:lnTo>
                <a:lnTo>
                  <a:pt x="257048" y="73406"/>
                </a:lnTo>
                <a:lnTo>
                  <a:pt x="257048" y="63500"/>
                </a:lnTo>
                <a:close/>
                <a:moveTo>
                  <a:pt x="50800" y="63500"/>
                </a:moveTo>
                <a:lnTo>
                  <a:pt x="50800" y="73406"/>
                </a:lnTo>
                <a:lnTo>
                  <a:pt x="54762" y="73406"/>
                </a:lnTo>
                <a:lnTo>
                  <a:pt x="50800" y="63500"/>
                </a:lnTo>
                <a:close/>
                <a:moveTo>
                  <a:pt x="253085" y="53594"/>
                </a:moveTo>
                <a:lnTo>
                  <a:pt x="54762" y="53594"/>
                </a:lnTo>
                <a:lnTo>
                  <a:pt x="50800" y="63500"/>
                </a:lnTo>
                <a:lnTo>
                  <a:pt x="54762" y="73406"/>
                </a:lnTo>
                <a:lnTo>
                  <a:pt x="253085" y="73406"/>
                </a:lnTo>
                <a:lnTo>
                  <a:pt x="257048" y="63500"/>
                </a:lnTo>
                <a:lnTo>
                  <a:pt x="253085" y="53594"/>
                </a:lnTo>
                <a:close/>
                <a:moveTo>
                  <a:pt x="295960" y="53594"/>
                </a:moveTo>
                <a:lnTo>
                  <a:pt x="257048" y="53594"/>
                </a:lnTo>
                <a:lnTo>
                  <a:pt x="257048" y="73406"/>
                </a:lnTo>
                <a:lnTo>
                  <a:pt x="295960" y="73406"/>
                </a:lnTo>
                <a:lnTo>
                  <a:pt x="307848" y="63500"/>
                </a:lnTo>
                <a:lnTo>
                  <a:pt x="295960" y="53594"/>
                </a:lnTo>
                <a:close/>
                <a:moveTo>
                  <a:pt x="54762" y="53594"/>
                </a:moveTo>
                <a:lnTo>
                  <a:pt x="50800" y="53594"/>
                </a:lnTo>
                <a:lnTo>
                  <a:pt x="50800" y="63500"/>
                </a:lnTo>
                <a:lnTo>
                  <a:pt x="54762" y="53594"/>
                </a:lnTo>
                <a:close/>
                <a:moveTo>
                  <a:pt x="231648" y="0"/>
                </a:moveTo>
                <a:lnTo>
                  <a:pt x="257048" y="63500"/>
                </a:lnTo>
                <a:lnTo>
                  <a:pt x="257048" y="53594"/>
                </a:lnTo>
                <a:lnTo>
                  <a:pt x="295960" y="53594"/>
                </a:lnTo>
                <a:lnTo>
                  <a:pt x="23164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2" name="CustomShape 37"/>
          <p:cNvSpPr/>
          <p:nvPr/>
        </p:nvSpPr>
        <p:spPr>
          <a:xfrm>
            <a:off x="4991040" y="1914120"/>
            <a:ext cx="1399320" cy="1009440"/>
          </a:xfrm>
          <a:prstGeom prst="rect">
            <a:avLst/>
          </a:prstGeom>
          <a:solidFill>
            <a:srgbClr val="b4c6e7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6360" bIns="0"/>
          <a:p>
            <a:pPr marL="262080" indent="14472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 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Prediction  Unit</a:t>
            </a:r>
            <a:r>
              <a:rPr b="1" lang="en-GB" sz="16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(BPU)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3" name="CustomShape 38"/>
          <p:cNvSpPr/>
          <p:nvPr/>
        </p:nvSpPr>
        <p:spPr>
          <a:xfrm>
            <a:off x="4734360" y="2265840"/>
            <a:ext cx="1361880" cy="4288320"/>
          </a:xfrm>
          <a:custGeom>
            <a:avLst/>
            <a:gdLst/>
            <a:ahLst/>
            <a:rect l="l" t="t" r="r" b="b"/>
            <a:pathLst>
              <a:path w="1362075" h="4288790">
                <a:moveTo>
                  <a:pt x="256413" y="63500"/>
                </a:moveTo>
                <a:lnTo>
                  <a:pt x="244525" y="53594"/>
                </a:lnTo>
                <a:lnTo>
                  <a:pt x="180213" y="0"/>
                </a:lnTo>
                <a:lnTo>
                  <a:pt x="201650" y="53594"/>
                </a:lnTo>
                <a:lnTo>
                  <a:pt x="54762" y="53594"/>
                </a:lnTo>
                <a:lnTo>
                  <a:pt x="76200" y="0"/>
                </a:ln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201650" y="73406"/>
                </a:lnTo>
                <a:lnTo>
                  <a:pt x="180213" y="127000"/>
                </a:lnTo>
                <a:lnTo>
                  <a:pt x="244525" y="73406"/>
                </a:lnTo>
                <a:lnTo>
                  <a:pt x="256413" y="63500"/>
                </a:lnTo>
                <a:close/>
                <a:moveTo>
                  <a:pt x="1080008" y="4210634"/>
                </a:moveTo>
                <a:lnTo>
                  <a:pt x="1026414" y="4232084"/>
                </a:lnTo>
                <a:lnTo>
                  <a:pt x="1016508" y="4236034"/>
                </a:lnTo>
                <a:lnTo>
                  <a:pt x="1026401" y="4232084"/>
                </a:lnTo>
                <a:lnTo>
                  <a:pt x="1026414" y="3964940"/>
                </a:lnTo>
                <a:lnTo>
                  <a:pt x="1026414" y="3962946"/>
                </a:lnTo>
                <a:lnTo>
                  <a:pt x="1016508" y="3964940"/>
                </a:lnTo>
                <a:lnTo>
                  <a:pt x="1026401" y="3962946"/>
                </a:lnTo>
                <a:lnTo>
                  <a:pt x="1026414" y="3926840"/>
                </a:lnTo>
                <a:lnTo>
                  <a:pt x="1026414" y="3962946"/>
                </a:lnTo>
                <a:lnTo>
                  <a:pt x="1031354" y="3961955"/>
                </a:lnTo>
                <a:lnTo>
                  <a:pt x="1043457" y="3953789"/>
                </a:lnTo>
                <a:lnTo>
                  <a:pt x="1051610" y="3941673"/>
                </a:lnTo>
                <a:lnTo>
                  <a:pt x="1054608" y="3926840"/>
                </a:lnTo>
                <a:lnTo>
                  <a:pt x="1051610" y="3912019"/>
                </a:lnTo>
                <a:lnTo>
                  <a:pt x="1043457" y="3899903"/>
                </a:lnTo>
                <a:lnTo>
                  <a:pt x="1031354" y="3891737"/>
                </a:lnTo>
                <a:lnTo>
                  <a:pt x="1016508" y="3888740"/>
                </a:lnTo>
                <a:lnTo>
                  <a:pt x="1001649" y="3891737"/>
                </a:lnTo>
                <a:lnTo>
                  <a:pt x="989545" y="3899903"/>
                </a:lnTo>
                <a:lnTo>
                  <a:pt x="981392" y="3912019"/>
                </a:lnTo>
                <a:lnTo>
                  <a:pt x="978408" y="3926840"/>
                </a:lnTo>
                <a:lnTo>
                  <a:pt x="981392" y="3941673"/>
                </a:lnTo>
                <a:lnTo>
                  <a:pt x="989545" y="3953789"/>
                </a:lnTo>
                <a:lnTo>
                  <a:pt x="1001649" y="3961955"/>
                </a:lnTo>
                <a:lnTo>
                  <a:pt x="1006602" y="3962946"/>
                </a:lnTo>
                <a:lnTo>
                  <a:pt x="1006602" y="4232084"/>
                </a:lnTo>
                <a:lnTo>
                  <a:pt x="953008" y="4210634"/>
                </a:lnTo>
                <a:lnTo>
                  <a:pt x="1016508" y="4286834"/>
                </a:lnTo>
                <a:lnTo>
                  <a:pt x="1058837" y="4236034"/>
                </a:lnTo>
                <a:lnTo>
                  <a:pt x="1080008" y="4210634"/>
                </a:lnTo>
                <a:close/>
                <a:moveTo>
                  <a:pt x="1218692" y="4210634"/>
                </a:moveTo>
                <a:lnTo>
                  <a:pt x="1165098" y="4232084"/>
                </a:lnTo>
                <a:lnTo>
                  <a:pt x="1165098" y="3964940"/>
                </a:lnTo>
                <a:lnTo>
                  <a:pt x="1165098" y="3962946"/>
                </a:lnTo>
                <a:lnTo>
                  <a:pt x="1155192" y="3964940"/>
                </a:lnTo>
                <a:lnTo>
                  <a:pt x="1165085" y="3962946"/>
                </a:lnTo>
                <a:lnTo>
                  <a:pt x="1165098" y="3926840"/>
                </a:lnTo>
                <a:lnTo>
                  <a:pt x="1165098" y="3962946"/>
                </a:lnTo>
                <a:lnTo>
                  <a:pt x="1170038" y="3961955"/>
                </a:lnTo>
                <a:lnTo>
                  <a:pt x="1182141" y="3953789"/>
                </a:lnTo>
                <a:lnTo>
                  <a:pt x="1190294" y="3941673"/>
                </a:lnTo>
                <a:lnTo>
                  <a:pt x="1193292" y="3926840"/>
                </a:lnTo>
                <a:lnTo>
                  <a:pt x="1190294" y="3912019"/>
                </a:lnTo>
                <a:lnTo>
                  <a:pt x="1182141" y="3899903"/>
                </a:lnTo>
                <a:lnTo>
                  <a:pt x="1170038" y="3891737"/>
                </a:lnTo>
                <a:lnTo>
                  <a:pt x="1155192" y="3888740"/>
                </a:lnTo>
                <a:lnTo>
                  <a:pt x="1140333" y="3891737"/>
                </a:lnTo>
                <a:lnTo>
                  <a:pt x="1128229" y="3899903"/>
                </a:lnTo>
                <a:lnTo>
                  <a:pt x="1120076" y="3912019"/>
                </a:lnTo>
                <a:lnTo>
                  <a:pt x="1117092" y="3926840"/>
                </a:lnTo>
                <a:lnTo>
                  <a:pt x="1120076" y="3941673"/>
                </a:lnTo>
                <a:lnTo>
                  <a:pt x="1128229" y="3953789"/>
                </a:lnTo>
                <a:lnTo>
                  <a:pt x="1140333" y="3961955"/>
                </a:lnTo>
                <a:lnTo>
                  <a:pt x="1145286" y="3962946"/>
                </a:lnTo>
                <a:lnTo>
                  <a:pt x="1145286" y="4232084"/>
                </a:lnTo>
                <a:lnTo>
                  <a:pt x="1091692" y="4210634"/>
                </a:lnTo>
                <a:lnTo>
                  <a:pt x="1155192" y="4286834"/>
                </a:lnTo>
                <a:lnTo>
                  <a:pt x="1197521" y="4236034"/>
                </a:lnTo>
                <a:lnTo>
                  <a:pt x="1218692" y="4210634"/>
                </a:lnTo>
                <a:close/>
                <a:moveTo>
                  <a:pt x="1242060" y="1470025"/>
                </a:moveTo>
                <a:lnTo>
                  <a:pt x="1238973" y="1455191"/>
                </a:lnTo>
                <a:lnTo>
                  <a:pt x="1230757" y="1443088"/>
                </a:lnTo>
                <a:lnTo>
                  <a:pt x="1218628" y="1434973"/>
                </a:lnTo>
                <a:lnTo>
                  <a:pt x="1203833" y="1432052"/>
                </a:lnTo>
                <a:lnTo>
                  <a:pt x="1188986" y="1435138"/>
                </a:lnTo>
                <a:lnTo>
                  <a:pt x="1176883" y="1443355"/>
                </a:lnTo>
                <a:lnTo>
                  <a:pt x="1168768" y="1455483"/>
                </a:lnTo>
                <a:lnTo>
                  <a:pt x="1165860" y="1470279"/>
                </a:lnTo>
                <a:lnTo>
                  <a:pt x="1168933" y="1485125"/>
                </a:lnTo>
                <a:lnTo>
                  <a:pt x="1177163" y="1497228"/>
                </a:lnTo>
                <a:lnTo>
                  <a:pt x="1189291" y="1505343"/>
                </a:lnTo>
                <a:lnTo>
                  <a:pt x="1194206" y="1506308"/>
                </a:lnTo>
                <a:lnTo>
                  <a:pt x="1213459" y="1506308"/>
                </a:lnTo>
                <a:lnTo>
                  <a:pt x="1214018" y="1506308"/>
                </a:lnTo>
                <a:lnTo>
                  <a:pt x="1218920" y="1505178"/>
                </a:lnTo>
                <a:lnTo>
                  <a:pt x="1231023" y="1496949"/>
                </a:lnTo>
                <a:lnTo>
                  <a:pt x="1239139" y="1484820"/>
                </a:lnTo>
                <a:lnTo>
                  <a:pt x="1242034" y="1470152"/>
                </a:lnTo>
                <a:lnTo>
                  <a:pt x="1242060" y="1470025"/>
                </a:lnTo>
                <a:close/>
                <a:moveTo>
                  <a:pt x="1269111" y="1841373"/>
                </a:moveTo>
                <a:lnTo>
                  <a:pt x="1215644" y="1863140"/>
                </a:lnTo>
                <a:lnTo>
                  <a:pt x="1215644" y="1867027"/>
                </a:lnTo>
                <a:lnTo>
                  <a:pt x="1205890" y="1867103"/>
                </a:lnTo>
                <a:lnTo>
                  <a:pt x="1205738" y="1867154"/>
                </a:lnTo>
                <a:lnTo>
                  <a:pt x="1205572" y="1867103"/>
                </a:lnTo>
                <a:lnTo>
                  <a:pt x="1205890" y="1867090"/>
                </a:lnTo>
                <a:lnTo>
                  <a:pt x="1215644" y="1867027"/>
                </a:lnTo>
                <a:lnTo>
                  <a:pt x="1215644" y="1863140"/>
                </a:lnTo>
                <a:lnTo>
                  <a:pt x="1214031" y="1508252"/>
                </a:lnTo>
                <a:lnTo>
                  <a:pt x="1204087" y="1508252"/>
                </a:lnTo>
                <a:lnTo>
                  <a:pt x="1194219" y="1508252"/>
                </a:lnTo>
                <a:lnTo>
                  <a:pt x="1195806" y="1863242"/>
                </a:lnTo>
                <a:lnTo>
                  <a:pt x="1142111" y="1842008"/>
                </a:lnTo>
                <a:lnTo>
                  <a:pt x="1205992" y="1917954"/>
                </a:lnTo>
                <a:lnTo>
                  <a:pt x="1247851" y="1867154"/>
                </a:lnTo>
                <a:lnTo>
                  <a:pt x="1269111" y="1841373"/>
                </a:lnTo>
                <a:close/>
                <a:moveTo>
                  <a:pt x="1361948" y="4212158"/>
                </a:moveTo>
                <a:lnTo>
                  <a:pt x="1308354" y="4233608"/>
                </a:lnTo>
                <a:lnTo>
                  <a:pt x="1298448" y="4237558"/>
                </a:lnTo>
                <a:lnTo>
                  <a:pt x="1308341" y="4233608"/>
                </a:lnTo>
                <a:lnTo>
                  <a:pt x="1308354" y="3966464"/>
                </a:lnTo>
                <a:lnTo>
                  <a:pt x="1308354" y="3964470"/>
                </a:lnTo>
                <a:lnTo>
                  <a:pt x="1298448" y="3966464"/>
                </a:lnTo>
                <a:lnTo>
                  <a:pt x="1308341" y="3964470"/>
                </a:lnTo>
                <a:lnTo>
                  <a:pt x="1308354" y="3928364"/>
                </a:lnTo>
                <a:lnTo>
                  <a:pt x="1308354" y="3964470"/>
                </a:lnTo>
                <a:lnTo>
                  <a:pt x="1313294" y="3963479"/>
                </a:lnTo>
                <a:lnTo>
                  <a:pt x="1325397" y="3955313"/>
                </a:lnTo>
                <a:lnTo>
                  <a:pt x="1333550" y="3943197"/>
                </a:lnTo>
                <a:lnTo>
                  <a:pt x="1336548" y="3928364"/>
                </a:lnTo>
                <a:lnTo>
                  <a:pt x="1333550" y="3913543"/>
                </a:lnTo>
                <a:lnTo>
                  <a:pt x="1325397" y="3901427"/>
                </a:lnTo>
                <a:lnTo>
                  <a:pt x="1313294" y="3893261"/>
                </a:lnTo>
                <a:lnTo>
                  <a:pt x="1298448" y="3890264"/>
                </a:lnTo>
                <a:lnTo>
                  <a:pt x="1283589" y="3893261"/>
                </a:lnTo>
                <a:lnTo>
                  <a:pt x="1271485" y="3901427"/>
                </a:lnTo>
                <a:lnTo>
                  <a:pt x="1263332" y="3913543"/>
                </a:lnTo>
                <a:lnTo>
                  <a:pt x="1260348" y="3928364"/>
                </a:lnTo>
                <a:lnTo>
                  <a:pt x="1263332" y="3943197"/>
                </a:lnTo>
                <a:lnTo>
                  <a:pt x="1271485" y="3955313"/>
                </a:lnTo>
                <a:lnTo>
                  <a:pt x="1283589" y="3963479"/>
                </a:lnTo>
                <a:lnTo>
                  <a:pt x="1288542" y="3964470"/>
                </a:lnTo>
                <a:lnTo>
                  <a:pt x="1288542" y="4233608"/>
                </a:lnTo>
                <a:lnTo>
                  <a:pt x="1234948" y="4212158"/>
                </a:lnTo>
                <a:lnTo>
                  <a:pt x="1298448" y="4288358"/>
                </a:lnTo>
                <a:lnTo>
                  <a:pt x="1340777" y="4237558"/>
                </a:lnTo>
                <a:lnTo>
                  <a:pt x="1361948" y="421215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CustomShape 39"/>
          <p:cNvSpPr/>
          <p:nvPr/>
        </p:nvSpPr>
        <p:spPr>
          <a:xfrm>
            <a:off x="6100560" y="3821400"/>
            <a:ext cx="142956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r>
              <a:rPr b="1" lang="en-GB" sz="1400" spc="-63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instructions/cycle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5" name="CustomShape 40"/>
          <p:cNvSpPr/>
          <p:nvPr/>
        </p:nvSpPr>
        <p:spPr>
          <a:xfrm>
            <a:off x="8155080" y="5258160"/>
            <a:ext cx="9730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GB" sz="1400" spc="-5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uops./cycle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6" name="CustomShape 41"/>
          <p:cNvSpPr/>
          <p:nvPr/>
        </p:nvSpPr>
        <p:spPr>
          <a:xfrm>
            <a:off x="8864280" y="1283040"/>
            <a:ext cx="307440" cy="126720"/>
          </a:xfrm>
          <a:custGeom>
            <a:avLst/>
            <a:gdLst/>
            <a:ahLst/>
            <a:rect l="l" t="t" r="r" b="b"/>
            <a:pathLst>
              <a:path w="307975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50800" y="73406"/>
                </a:lnTo>
                <a:lnTo>
                  <a:pt x="50800" y="53594"/>
                </a:lnTo>
                <a:lnTo>
                  <a:pt x="54762" y="53594"/>
                </a:lnTo>
                <a:lnTo>
                  <a:pt x="76200" y="0"/>
                </a:lnTo>
                <a:close/>
                <a:moveTo>
                  <a:pt x="257048" y="63500"/>
                </a:moveTo>
                <a:lnTo>
                  <a:pt x="231648" y="127000"/>
                </a:lnTo>
                <a:lnTo>
                  <a:pt x="295960" y="73406"/>
                </a:lnTo>
                <a:lnTo>
                  <a:pt x="257048" y="73406"/>
                </a:lnTo>
                <a:lnTo>
                  <a:pt x="257048" y="63500"/>
                </a:lnTo>
                <a:close/>
                <a:moveTo>
                  <a:pt x="50800" y="63500"/>
                </a:moveTo>
                <a:lnTo>
                  <a:pt x="50800" y="73406"/>
                </a:lnTo>
                <a:lnTo>
                  <a:pt x="54762" y="73406"/>
                </a:lnTo>
                <a:lnTo>
                  <a:pt x="50800" y="63500"/>
                </a:lnTo>
                <a:close/>
                <a:moveTo>
                  <a:pt x="253085" y="53594"/>
                </a:moveTo>
                <a:lnTo>
                  <a:pt x="54762" y="53594"/>
                </a:lnTo>
                <a:lnTo>
                  <a:pt x="50800" y="63500"/>
                </a:lnTo>
                <a:lnTo>
                  <a:pt x="54762" y="73406"/>
                </a:lnTo>
                <a:lnTo>
                  <a:pt x="253085" y="73406"/>
                </a:lnTo>
                <a:lnTo>
                  <a:pt x="257048" y="63500"/>
                </a:lnTo>
                <a:lnTo>
                  <a:pt x="253085" y="53594"/>
                </a:lnTo>
                <a:close/>
                <a:moveTo>
                  <a:pt x="295960" y="53594"/>
                </a:moveTo>
                <a:lnTo>
                  <a:pt x="257048" y="53594"/>
                </a:lnTo>
                <a:lnTo>
                  <a:pt x="257048" y="73406"/>
                </a:lnTo>
                <a:lnTo>
                  <a:pt x="295960" y="73406"/>
                </a:lnTo>
                <a:lnTo>
                  <a:pt x="307848" y="63500"/>
                </a:lnTo>
                <a:lnTo>
                  <a:pt x="295960" y="53594"/>
                </a:lnTo>
                <a:close/>
                <a:moveTo>
                  <a:pt x="54762" y="53594"/>
                </a:moveTo>
                <a:lnTo>
                  <a:pt x="50800" y="53594"/>
                </a:lnTo>
                <a:lnTo>
                  <a:pt x="50800" y="63500"/>
                </a:lnTo>
                <a:lnTo>
                  <a:pt x="54762" y="53594"/>
                </a:lnTo>
                <a:close/>
                <a:moveTo>
                  <a:pt x="231648" y="0"/>
                </a:moveTo>
                <a:lnTo>
                  <a:pt x="257048" y="63500"/>
                </a:lnTo>
                <a:lnTo>
                  <a:pt x="257048" y="53594"/>
                </a:lnTo>
                <a:lnTo>
                  <a:pt x="295960" y="53594"/>
                </a:lnTo>
                <a:lnTo>
                  <a:pt x="231648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7" name="CustomShape 42"/>
          <p:cNvSpPr/>
          <p:nvPr/>
        </p:nvSpPr>
        <p:spPr>
          <a:xfrm>
            <a:off x="9175680" y="1186560"/>
            <a:ext cx="141876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Unified</a:t>
            </a:r>
            <a:r>
              <a:rPr b="0" lang="en-GB" sz="16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L2-Cache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8" name="CustomShape 43"/>
          <p:cNvSpPr/>
          <p:nvPr/>
        </p:nvSpPr>
        <p:spPr>
          <a:xfrm>
            <a:off x="4797720" y="4853880"/>
            <a:ext cx="1056240" cy="214200"/>
          </a:xfrm>
          <a:prstGeom prst="rect">
            <a:avLst/>
          </a:prstGeom>
          <a:solidFill>
            <a:srgbClr val="8faadc"/>
          </a:solidFill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276120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9" name="CustomShape 44"/>
          <p:cNvSpPr/>
          <p:nvPr/>
        </p:nvSpPr>
        <p:spPr>
          <a:xfrm>
            <a:off x="6013800" y="4853880"/>
            <a:ext cx="1056240" cy="235800"/>
          </a:xfrm>
          <a:custGeom>
            <a:avLst/>
            <a:gdLst/>
            <a:ahLst/>
            <a:rect l="l" t="t" r="r" b="b"/>
            <a:pathLst>
              <a:path w="1056640" h="236220">
                <a:moveTo>
                  <a:pt x="1056131" y="0"/>
                </a:moveTo>
                <a:lnTo>
                  <a:pt x="0" y="0"/>
                </a:lnTo>
                <a:lnTo>
                  <a:pt x="0" y="236219"/>
                </a:lnTo>
                <a:lnTo>
                  <a:pt x="1056131" y="236219"/>
                </a:lnTo>
                <a:lnTo>
                  <a:pt x="1056131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CustomShape 45"/>
          <p:cNvSpPr/>
          <p:nvPr/>
        </p:nvSpPr>
        <p:spPr>
          <a:xfrm>
            <a:off x="6013800" y="4853880"/>
            <a:ext cx="1056240" cy="214200"/>
          </a:xfrm>
          <a:prstGeom prst="rect">
            <a:avLst/>
          </a:prstGeom>
          <a:noFill/>
          <a:ln w="12240">
            <a:solidFill>
              <a:srgbClr val="1f386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/>
          <a:p>
            <a:pPr marL="276120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1" name="CustomShape 46"/>
          <p:cNvSpPr/>
          <p:nvPr/>
        </p:nvSpPr>
        <p:spPr>
          <a:xfrm>
            <a:off x="4055040" y="5052960"/>
            <a:ext cx="3989520" cy="541440"/>
          </a:xfrm>
          <a:custGeom>
            <a:avLst/>
            <a:gdLst/>
            <a:ahLst/>
            <a:rect l="l" t="t" r="r" b="b"/>
            <a:pathLst>
              <a:path w="3989704" h="541654">
                <a:moveTo>
                  <a:pt x="127000" y="464312"/>
                </a:moveTo>
                <a:lnTo>
                  <a:pt x="73406" y="485762"/>
                </a:lnTo>
                <a:lnTo>
                  <a:pt x="73406" y="83820"/>
                </a:lnTo>
                <a:lnTo>
                  <a:pt x="73406" y="81826"/>
                </a:lnTo>
                <a:lnTo>
                  <a:pt x="78346" y="80835"/>
                </a:lnTo>
                <a:lnTo>
                  <a:pt x="90449" y="72682"/>
                </a:lnTo>
                <a:lnTo>
                  <a:pt x="98602" y="60579"/>
                </a:lnTo>
                <a:lnTo>
                  <a:pt x="101600" y="45720"/>
                </a:lnTo>
                <a:lnTo>
                  <a:pt x="98602" y="30873"/>
                </a:lnTo>
                <a:lnTo>
                  <a:pt x="90449" y="18770"/>
                </a:lnTo>
                <a:lnTo>
                  <a:pt x="78346" y="10617"/>
                </a:lnTo>
                <a:lnTo>
                  <a:pt x="63500" y="7620"/>
                </a:lnTo>
                <a:lnTo>
                  <a:pt x="48641" y="10617"/>
                </a:lnTo>
                <a:lnTo>
                  <a:pt x="36537" y="18770"/>
                </a:lnTo>
                <a:lnTo>
                  <a:pt x="28384" y="30873"/>
                </a:lnTo>
                <a:lnTo>
                  <a:pt x="25400" y="45720"/>
                </a:lnTo>
                <a:lnTo>
                  <a:pt x="28384" y="60579"/>
                </a:lnTo>
                <a:lnTo>
                  <a:pt x="36537" y="72682"/>
                </a:lnTo>
                <a:lnTo>
                  <a:pt x="48641" y="80835"/>
                </a:lnTo>
                <a:lnTo>
                  <a:pt x="53594" y="81826"/>
                </a:lnTo>
                <a:lnTo>
                  <a:pt x="53594" y="485762"/>
                </a:lnTo>
                <a:lnTo>
                  <a:pt x="0" y="464312"/>
                </a:lnTo>
                <a:lnTo>
                  <a:pt x="63500" y="540550"/>
                </a:lnTo>
                <a:lnTo>
                  <a:pt x="105841" y="489712"/>
                </a:lnTo>
                <a:lnTo>
                  <a:pt x="127000" y="464312"/>
                </a:lnTo>
                <a:close/>
                <a:moveTo>
                  <a:pt x="1335532" y="464312"/>
                </a:moveTo>
                <a:lnTo>
                  <a:pt x="1281938" y="485762"/>
                </a:lnTo>
                <a:lnTo>
                  <a:pt x="1272032" y="489712"/>
                </a:lnTo>
                <a:lnTo>
                  <a:pt x="1281925" y="485762"/>
                </a:lnTo>
                <a:lnTo>
                  <a:pt x="1281938" y="83820"/>
                </a:lnTo>
                <a:lnTo>
                  <a:pt x="1281938" y="81826"/>
                </a:lnTo>
                <a:lnTo>
                  <a:pt x="1272032" y="83820"/>
                </a:lnTo>
                <a:lnTo>
                  <a:pt x="1281925" y="81826"/>
                </a:lnTo>
                <a:lnTo>
                  <a:pt x="1281938" y="45720"/>
                </a:lnTo>
                <a:lnTo>
                  <a:pt x="1281938" y="81826"/>
                </a:lnTo>
                <a:lnTo>
                  <a:pt x="1286878" y="80835"/>
                </a:lnTo>
                <a:lnTo>
                  <a:pt x="1298981" y="72682"/>
                </a:lnTo>
                <a:lnTo>
                  <a:pt x="1307134" y="60579"/>
                </a:lnTo>
                <a:lnTo>
                  <a:pt x="1310132" y="45720"/>
                </a:lnTo>
                <a:lnTo>
                  <a:pt x="1307134" y="30873"/>
                </a:lnTo>
                <a:lnTo>
                  <a:pt x="1298981" y="18770"/>
                </a:lnTo>
                <a:lnTo>
                  <a:pt x="1286878" y="10617"/>
                </a:lnTo>
                <a:lnTo>
                  <a:pt x="1272032" y="7620"/>
                </a:lnTo>
                <a:lnTo>
                  <a:pt x="1257173" y="10617"/>
                </a:lnTo>
                <a:lnTo>
                  <a:pt x="1245069" y="18770"/>
                </a:lnTo>
                <a:lnTo>
                  <a:pt x="1236916" y="30873"/>
                </a:lnTo>
                <a:lnTo>
                  <a:pt x="1233932" y="45720"/>
                </a:lnTo>
                <a:lnTo>
                  <a:pt x="1236916" y="60579"/>
                </a:lnTo>
                <a:lnTo>
                  <a:pt x="1245069" y="72682"/>
                </a:lnTo>
                <a:lnTo>
                  <a:pt x="1257173" y="80835"/>
                </a:lnTo>
                <a:lnTo>
                  <a:pt x="1262126" y="81826"/>
                </a:lnTo>
                <a:lnTo>
                  <a:pt x="1262126" y="485762"/>
                </a:lnTo>
                <a:lnTo>
                  <a:pt x="1208532" y="464312"/>
                </a:lnTo>
                <a:lnTo>
                  <a:pt x="1272032" y="540550"/>
                </a:lnTo>
                <a:lnTo>
                  <a:pt x="1314373" y="489712"/>
                </a:lnTo>
                <a:lnTo>
                  <a:pt x="1335532" y="464312"/>
                </a:lnTo>
                <a:close/>
                <a:moveTo>
                  <a:pt x="2550287" y="465074"/>
                </a:moveTo>
                <a:lnTo>
                  <a:pt x="2496680" y="486524"/>
                </a:lnTo>
                <a:lnTo>
                  <a:pt x="2496566" y="76200"/>
                </a:lnTo>
                <a:lnTo>
                  <a:pt x="2496566" y="74206"/>
                </a:lnTo>
                <a:lnTo>
                  <a:pt x="2496566" y="38100"/>
                </a:lnTo>
                <a:lnTo>
                  <a:pt x="2496566" y="74206"/>
                </a:lnTo>
                <a:lnTo>
                  <a:pt x="2501506" y="73215"/>
                </a:lnTo>
                <a:lnTo>
                  <a:pt x="2513609" y="65062"/>
                </a:lnTo>
                <a:lnTo>
                  <a:pt x="2521762" y="52959"/>
                </a:lnTo>
                <a:lnTo>
                  <a:pt x="2524760" y="38100"/>
                </a:lnTo>
                <a:lnTo>
                  <a:pt x="2521762" y="23253"/>
                </a:lnTo>
                <a:lnTo>
                  <a:pt x="2513609" y="11150"/>
                </a:lnTo>
                <a:lnTo>
                  <a:pt x="2501506" y="2997"/>
                </a:lnTo>
                <a:lnTo>
                  <a:pt x="2486660" y="0"/>
                </a:lnTo>
                <a:lnTo>
                  <a:pt x="2471801" y="2997"/>
                </a:lnTo>
                <a:lnTo>
                  <a:pt x="2459698" y="11150"/>
                </a:lnTo>
                <a:lnTo>
                  <a:pt x="2451544" y="23253"/>
                </a:lnTo>
                <a:lnTo>
                  <a:pt x="2448560" y="38100"/>
                </a:lnTo>
                <a:lnTo>
                  <a:pt x="2451544" y="52959"/>
                </a:lnTo>
                <a:lnTo>
                  <a:pt x="2459698" y="65062"/>
                </a:lnTo>
                <a:lnTo>
                  <a:pt x="2471801" y="73215"/>
                </a:lnTo>
                <a:lnTo>
                  <a:pt x="2476754" y="74218"/>
                </a:lnTo>
                <a:lnTo>
                  <a:pt x="2476868" y="486537"/>
                </a:lnTo>
                <a:lnTo>
                  <a:pt x="2476881" y="490474"/>
                </a:lnTo>
                <a:lnTo>
                  <a:pt x="2476830" y="486524"/>
                </a:lnTo>
                <a:lnTo>
                  <a:pt x="2423287" y="465201"/>
                </a:lnTo>
                <a:lnTo>
                  <a:pt x="2486787" y="541312"/>
                </a:lnTo>
                <a:lnTo>
                  <a:pt x="2529128" y="490474"/>
                </a:lnTo>
                <a:lnTo>
                  <a:pt x="2550287" y="465074"/>
                </a:lnTo>
                <a:close/>
                <a:moveTo>
                  <a:pt x="3559048" y="464312"/>
                </a:moveTo>
                <a:lnTo>
                  <a:pt x="3505454" y="485762"/>
                </a:lnTo>
                <a:lnTo>
                  <a:pt x="3495548" y="489712"/>
                </a:lnTo>
                <a:lnTo>
                  <a:pt x="3505441" y="485762"/>
                </a:lnTo>
                <a:lnTo>
                  <a:pt x="3505454" y="83820"/>
                </a:lnTo>
                <a:lnTo>
                  <a:pt x="3505454" y="81826"/>
                </a:lnTo>
                <a:lnTo>
                  <a:pt x="3495548" y="83820"/>
                </a:lnTo>
                <a:lnTo>
                  <a:pt x="3505441" y="81826"/>
                </a:lnTo>
                <a:lnTo>
                  <a:pt x="3505454" y="45720"/>
                </a:lnTo>
                <a:lnTo>
                  <a:pt x="3505454" y="81826"/>
                </a:lnTo>
                <a:lnTo>
                  <a:pt x="3510394" y="80835"/>
                </a:lnTo>
                <a:lnTo>
                  <a:pt x="3522497" y="72682"/>
                </a:lnTo>
                <a:lnTo>
                  <a:pt x="3530650" y="60579"/>
                </a:lnTo>
                <a:lnTo>
                  <a:pt x="3533648" y="45720"/>
                </a:lnTo>
                <a:lnTo>
                  <a:pt x="3530650" y="30873"/>
                </a:lnTo>
                <a:lnTo>
                  <a:pt x="3522497" y="18770"/>
                </a:lnTo>
                <a:lnTo>
                  <a:pt x="3510394" y="10617"/>
                </a:lnTo>
                <a:lnTo>
                  <a:pt x="3495548" y="7620"/>
                </a:lnTo>
                <a:lnTo>
                  <a:pt x="3480689" y="10617"/>
                </a:lnTo>
                <a:lnTo>
                  <a:pt x="3468586" y="18770"/>
                </a:lnTo>
                <a:lnTo>
                  <a:pt x="3460432" y="30873"/>
                </a:lnTo>
                <a:lnTo>
                  <a:pt x="3457448" y="45720"/>
                </a:lnTo>
                <a:lnTo>
                  <a:pt x="3460432" y="60579"/>
                </a:lnTo>
                <a:lnTo>
                  <a:pt x="3468586" y="72682"/>
                </a:lnTo>
                <a:lnTo>
                  <a:pt x="3480689" y="80835"/>
                </a:lnTo>
                <a:lnTo>
                  <a:pt x="3485642" y="81826"/>
                </a:lnTo>
                <a:lnTo>
                  <a:pt x="3485642" y="485762"/>
                </a:lnTo>
                <a:lnTo>
                  <a:pt x="3432048" y="464312"/>
                </a:lnTo>
                <a:lnTo>
                  <a:pt x="3495548" y="540550"/>
                </a:lnTo>
                <a:lnTo>
                  <a:pt x="3537889" y="489712"/>
                </a:lnTo>
                <a:lnTo>
                  <a:pt x="3559048" y="464312"/>
                </a:lnTo>
                <a:close/>
                <a:moveTo>
                  <a:pt x="3672332" y="44577"/>
                </a:moveTo>
                <a:lnTo>
                  <a:pt x="3668890" y="29883"/>
                </a:lnTo>
                <a:lnTo>
                  <a:pt x="3660368" y="18008"/>
                </a:lnTo>
                <a:lnTo>
                  <a:pt x="3648024" y="10185"/>
                </a:lnTo>
                <a:lnTo>
                  <a:pt x="3633089" y="7620"/>
                </a:lnTo>
                <a:lnTo>
                  <a:pt x="3618382" y="11061"/>
                </a:lnTo>
                <a:lnTo>
                  <a:pt x="3606508" y="19583"/>
                </a:lnTo>
                <a:lnTo>
                  <a:pt x="3598684" y="31927"/>
                </a:lnTo>
                <a:lnTo>
                  <a:pt x="3596132" y="46863"/>
                </a:lnTo>
                <a:lnTo>
                  <a:pt x="3599561" y="61569"/>
                </a:lnTo>
                <a:lnTo>
                  <a:pt x="3608082" y="73444"/>
                </a:lnTo>
                <a:lnTo>
                  <a:pt x="3620427" y="81267"/>
                </a:lnTo>
                <a:lnTo>
                  <a:pt x="3625354" y="82105"/>
                </a:lnTo>
                <a:lnTo>
                  <a:pt x="3642715" y="82105"/>
                </a:lnTo>
                <a:lnTo>
                  <a:pt x="3645179" y="82105"/>
                </a:lnTo>
                <a:lnTo>
                  <a:pt x="3645166" y="81534"/>
                </a:lnTo>
                <a:lnTo>
                  <a:pt x="3650069" y="80391"/>
                </a:lnTo>
                <a:lnTo>
                  <a:pt x="3661943" y="71869"/>
                </a:lnTo>
                <a:lnTo>
                  <a:pt x="3669766" y="59524"/>
                </a:lnTo>
                <a:lnTo>
                  <a:pt x="3672179" y="45466"/>
                </a:lnTo>
                <a:lnTo>
                  <a:pt x="3672332" y="44577"/>
                </a:lnTo>
                <a:close/>
                <a:moveTo>
                  <a:pt x="3709670" y="462534"/>
                </a:moveTo>
                <a:lnTo>
                  <a:pt x="3656723" y="485470"/>
                </a:lnTo>
                <a:lnTo>
                  <a:pt x="3645230" y="83820"/>
                </a:lnTo>
                <a:lnTo>
                  <a:pt x="3635375" y="83820"/>
                </a:lnTo>
                <a:lnTo>
                  <a:pt x="3625405" y="83820"/>
                </a:lnTo>
                <a:lnTo>
                  <a:pt x="3636899" y="486054"/>
                </a:lnTo>
                <a:lnTo>
                  <a:pt x="3582670" y="466217"/>
                </a:lnTo>
                <a:lnTo>
                  <a:pt x="3648329" y="540550"/>
                </a:lnTo>
                <a:lnTo>
                  <a:pt x="3687991" y="490093"/>
                </a:lnTo>
                <a:lnTo>
                  <a:pt x="3709670" y="462534"/>
                </a:lnTo>
                <a:close/>
                <a:moveTo>
                  <a:pt x="3842512" y="463931"/>
                </a:moveTo>
                <a:lnTo>
                  <a:pt x="3788918" y="485381"/>
                </a:lnTo>
                <a:lnTo>
                  <a:pt x="3788918" y="77724"/>
                </a:lnTo>
                <a:lnTo>
                  <a:pt x="3788918" y="75730"/>
                </a:lnTo>
                <a:lnTo>
                  <a:pt x="3793858" y="74739"/>
                </a:lnTo>
                <a:lnTo>
                  <a:pt x="3805961" y="66586"/>
                </a:lnTo>
                <a:lnTo>
                  <a:pt x="3814114" y="54483"/>
                </a:lnTo>
                <a:lnTo>
                  <a:pt x="3817112" y="39624"/>
                </a:lnTo>
                <a:lnTo>
                  <a:pt x="3814114" y="24777"/>
                </a:lnTo>
                <a:lnTo>
                  <a:pt x="3805961" y="12674"/>
                </a:lnTo>
                <a:lnTo>
                  <a:pt x="3793858" y="4521"/>
                </a:lnTo>
                <a:lnTo>
                  <a:pt x="3779012" y="1524"/>
                </a:lnTo>
                <a:lnTo>
                  <a:pt x="3764153" y="4521"/>
                </a:lnTo>
                <a:lnTo>
                  <a:pt x="3752050" y="12674"/>
                </a:lnTo>
                <a:lnTo>
                  <a:pt x="3743896" y="24777"/>
                </a:lnTo>
                <a:lnTo>
                  <a:pt x="3740912" y="39624"/>
                </a:lnTo>
                <a:lnTo>
                  <a:pt x="3743896" y="54483"/>
                </a:lnTo>
                <a:lnTo>
                  <a:pt x="3752050" y="66586"/>
                </a:lnTo>
                <a:lnTo>
                  <a:pt x="3764153" y="74739"/>
                </a:lnTo>
                <a:lnTo>
                  <a:pt x="3769106" y="75730"/>
                </a:lnTo>
                <a:lnTo>
                  <a:pt x="3769106" y="485381"/>
                </a:lnTo>
                <a:lnTo>
                  <a:pt x="3715512" y="463931"/>
                </a:lnTo>
                <a:lnTo>
                  <a:pt x="3779012" y="540092"/>
                </a:lnTo>
                <a:lnTo>
                  <a:pt x="3821328" y="489331"/>
                </a:lnTo>
                <a:lnTo>
                  <a:pt x="3842512" y="463931"/>
                </a:lnTo>
                <a:close/>
                <a:moveTo>
                  <a:pt x="3989324" y="464312"/>
                </a:moveTo>
                <a:lnTo>
                  <a:pt x="3935628" y="485432"/>
                </a:lnTo>
                <a:lnTo>
                  <a:pt x="3925849" y="489280"/>
                </a:lnTo>
                <a:lnTo>
                  <a:pt x="3925697" y="489331"/>
                </a:lnTo>
                <a:lnTo>
                  <a:pt x="3925532" y="489267"/>
                </a:lnTo>
                <a:lnTo>
                  <a:pt x="3925849" y="489267"/>
                </a:lnTo>
                <a:lnTo>
                  <a:pt x="3935628" y="485432"/>
                </a:lnTo>
                <a:lnTo>
                  <a:pt x="3938384" y="77724"/>
                </a:lnTo>
                <a:lnTo>
                  <a:pt x="3938397" y="75793"/>
                </a:lnTo>
                <a:lnTo>
                  <a:pt x="3943350" y="74841"/>
                </a:lnTo>
                <a:lnTo>
                  <a:pt x="3955516" y="66763"/>
                </a:lnTo>
                <a:lnTo>
                  <a:pt x="3963759" y="54711"/>
                </a:lnTo>
                <a:lnTo>
                  <a:pt x="3966845" y="39878"/>
                </a:lnTo>
                <a:lnTo>
                  <a:pt x="3966768" y="39497"/>
                </a:lnTo>
                <a:lnTo>
                  <a:pt x="3964000" y="25019"/>
                </a:lnTo>
                <a:lnTo>
                  <a:pt x="3955935" y="12852"/>
                </a:lnTo>
                <a:lnTo>
                  <a:pt x="3943883" y="4610"/>
                </a:lnTo>
                <a:lnTo>
                  <a:pt x="3929126" y="1524"/>
                </a:lnTo>
                <a:lnTo>
                  <a:pt x="3914254" y="4419"/>
                </a:lnTo>
                <a:lnTo>
                  <a:pt x="3902075" y="12496"/>
                </a:lnTo>
                <a:lnTo>
                  <a:pt x="3893794" y="24549"/>
                </a:lnTo>
                <a:lnTo>
                  <a:pt x="3890645" y="39370"/>
                </a:lnTo>
                <a:lnTo>
                  <a:pt x="3893553" y="54241"/>
                </a:lnTo>
                <a:lnTo>
                  <a:pt x="3901656" y="66408"/>
                </a:lnTo>
                <a:lnTo>
                  <a:pt x="3913708" y="74650"/>
                </a:lnTo>
                <a:lnTo>
                  <a:pt x="3918585" y="75666"/>
                </a:lnTo>
                <a:lnTo>
                  <a:pt x="3915816" y="485292"/>
                </a:lnTo>
                <a:lnTo>
                  <a:pt x="3862324" y="463423"/>
                </a:lnTo>
                <a:lnTo>
                  <a:pt x="3925316" y="540092"/>
                </a:lnTo>
                <a:lnTo>
                  <a:pt x="3968191" y="489331"/>
                </a:lnTo>
                <a:lnTo>
                  <a:pt x="3989324" y="46431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CustomShape 47"/>
          <p:cNvSpPr/>
          <p:nvPr/>
        </p:nvSpPr>
        <p:spPr>
          <a:xfrm>
            <a:off x="9017640" y="4853880"/>
            <a:ext cx="1231560" cy="235800"/>
          </a:xfrm>
          <a:custGeom>
            <a:avLst/>
            <a:gdLst/>
            <a:ahLst/>
            <a:rect l="l" t="t" r="r" b="b"/>
            <a:pathLst>
              <a:path w="1231900" h="236220">
                <a:moveTo>
                  <a:pt x="1231392" y="0"/>
                </a:moveTo>
                <a:lnTo>
                  <a:pt x="0" y="0"/>
                </a:lnTo>
                <a:lnTo>
                  <a:pt x="0" y="236219"/>
                </a:lnTo>
                <a:lnTo>
                  <a:pt x="1231392" y="236219"/>
                </a:lnTo>
                <a:lnTo>
                  <a:pt x="1231392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CustomShape 48"/>
          <p:cNvSpPr/>
          <p:nvPr/>
        </p:nvSpPr>
        <p:spPr>
          <a:xfrm>
            <a:off x="9017640" y="4853880"/>
            <a:ext cx="1231560" cy="243000"/>
          </a:xfrm>
          <a:prstGeom prst="rect">
            <a:avLst/>
          </a:prstGeom>
          <a:noFill/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52280">
              <a:lnSpc>
                <a:spcPts val="635"/>
              </a:lnSpc>
            </a:pP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4" name="CustomShape 49"/>
          <p:cNvSpPr/>
          <p:nvPr/>
        </p:nvSpPr>
        <p:spPr>
          <a:xfrm>
            <a:off x="8323200" y="4910040"/>
            <a:ext cx="732600" cy="126720"/>
          </a:xfrm>
          <a:custGeom>
            <a:avLst/>
            <a:gdLst/>
            <a:ahLst/>
            <a:rect l="l" t="t" r="r" b="b"/>
            <a:pathLst>
              <a:path w="73279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54762" y="73406"/>
                </a:lnTo>
                <a:lnTo>
                  <a:pt x="50800" y="73406"/>
                </a:lnTo>
                <a:lnTo>
                  <a:pt x="50800" y="53593"/>
                </a:lnTo>
                <a:lnTo>
                  <a:pt x="54762" y="53593"/>
                </a:lnTo>
                <a:lnTo>
                  <a:pt x="76200" y="0"/>
                </a:lnTo>
                <a:close/>
                <a:moveTo>
                  <a:pt x="694690" y="25400"/>
                </a:moveTo>
                <a:lnTo>
                  <a:pt x="679842" y="28388"/>
                </a:lnTo>
                <a:lnTo>
                  <a:pt x="667734" y="36544"/>
                </a:lnTo>
                <a:lnTo>
                  <a:pt x="659578" y="48652"/>
                </a:lnTo>
                <a:lnTo>
                  <a:pt x="656590" y="63500"/>
                </a:lnTo>
                <a:lnTo>
                  <a:pt x="659578" y="78347"/>
                </a:lnTo>
                <a:lnTo>
                  <a:pt x="667734" y="90455"/>
                </a:lnTo>
                <a:lnTo>
                  <a:pt x="679842" y="98611"/>
                </a:lnTo>
                <a:lnTo>
                  <a:pt x="694690" y="101600"/>
                </a:lnTo>
                <a:lnTo>
                  <a:pt x="709483" y="98611"/>
                </a:lnTo>
                <a:lnTo>
                  <a:pt x="721598" y="90455"/>
                </a:lnTo>
                <a:lnTo>
                  <a:pt x="729783" y="78347"/>
                </a:lnTo>
                <a:lnTo>
                  <a:pt x="730784" y="73406"/>
                </a:lnTo>
                <a:lnTo>
                  <a:pt x="694690" y="73406"/>
                </a:lnTo>
                <a:lnTo>
                  <a:pt x="694690" y="53593"/>
                </a:lnTo>
                <a:lnTo>
                  <a:pt x="730784" y="53593"/>
                </a:lnTo>
                <a:lnTo>
                  <a:pt x="729783" y="48652"/>
                </a:lnTo>
                <a:lnTo>
                  <a:pt x="721598" y="36544"/>
                </a:lnTo>
                <a:lnTo>
                  <a:pt x="709483" y="28388"/>
                </a:lnTo>
                <a:lnTo>
                  <a:pt x="694690" y="25400"/>
                </a:lnTo>
                <a:close/>
                <a:moveTo>
                  <a:pt x="50800" y="63500"/>
                </a:moveTo>
                <a:lnTo>
                  <a:pt x="50800" y="73406"/>
                </a:lnTo>
                <a:lnTo>
                  <a:pt x="54762" y="73406"/>
                </a:lnTo>
                <a:lnTo>
                  <a:pt x="50800" y="63500"/>
                </a:lnTo>
                <a:close/>
                <a:moveTo>
                  <a:pt x="658583" y="53593"/>
                </a:moveTo>
                <a:lnTo>
                  <a:pt x="54762" y="53593"/>
                </a:lnTo>
                <a:lnTo>
                  <a:pt x="50800" y="63500"/>
                </a:lnTo>
                <a:lnTo>
                  <a:pt x="54762" y="73406"/>
                </a:lnTo>
                <a:lnTo>
                  <a:pt x="658583" y="73406"/>
                </a:lnTo>
                <a:lnTo>
                  <a:pt x="656590" y="63500"/>
                </a:lnTo>
                <a:lnTo>
                  <a:pt x="658583" y="53593"/>
                </a:lnTo>
                <a:close/>
                <a:moveTo>
                  <a:pt x="730784" y="53593"/>
                </a:moveTo>
                <a:lnTo>
                  <a:pt x="694690" y="53593"/>
                </a:lnTo>
                <a:lnTo>
                  <a:pt x="694690" y="73406"/>
                </a:lnTo>
                <a:lnTo>
                  <a:pt x="730784" y="73406"/>
                </a:lnTo>
                <a:lnTo>
                  <a:pt x="732790" y="63500"/>
                </a:lnTo>
                <a:lnTo>
                  <a:pt x="730784" y="53593"/>
                </a:lnTo>
                <a:close/>
                <a:moveTo>
                  <a:pt x="54762" y="53593"/>
                </a:moveTo>
                <a:lnTo>
                  <a:pt x="50800" y="53593"/>
                </a:lnTo>
                <a:lnTo>
                  <a:pt x="50800" y="63500"/>
                </a:lnTo>
                <a:lnTo>
                  <a:pt x="54762" y="5359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CustomShape 50"/>
          <p:cNvSpPr/>
          <p:nvPr/>
        </p:nvSpPr>
        <p:spPr>
          <a:xfrm>
            <a:off x="772560" y="2614680"/>
            <a:ext cx="3622320" cy="1861560"/>
          </a:xfrm>
          <a:custGeom>
            <a:avLst/>
            <a:gdLst/>
            <a:ahLst/>
            <a:rect l="l" t="t" r="r" b="b"/>
            <a:pathLst>
              <a:path w="3622675" h="1861820">
                <a:moveTo>
                  <a:pt x="3053207" y="0"/>
                </a:moveTo>
                <a:lnTo>
                  <a:pt x="2113153" y="480568"/>
                </a:lnTo>
                <a:lnTo>
                  <a:pt x="0" y="480568"/>
                </a:lnTo>
                <a:lnTo>
                  <a:pt x="0" y="1861312"/>
                </a:lnTo>
                <a:lnTo>
                  <a:pt x="3622548" y="1861312"/>
                </a:lnTo>
                <a:lnTo>
                  <a:pt x="3622548" y="480568"/>
                </a:lnTo>
                <a:lnTo>
                  <a:pt x="3018790" y="480568"/>
                </a:lnTo>
                <a:lnTo>
                  <a:pt x="3053207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CustomShape 51"/>
          <p:cNvSpPr/>
          <p:nvPr/>
        </p:nvSpPr>
        <p:spPr>
          <a:xfrm>
            <a:off x="772560" y="2614680"/>
            <a:ext cx="3622320" cy="1861560"/>
          </a:xfrm>
          <a:custGeom>
            <a:avLst/>
            <a:gdLst/>
            <a:ahLst/>
            <a:rect l="l" t="t" r="r" b="b"/>
            <a:pathLst>
              <a:path w="3622675" h="1861820">
                <a:moveTo>
                  <a:pt x="0" y="480568"/>
                </a:moveTo>
                <a:lnTo>
                  <a:pt x="2113153" y="480568"/>
                </a:lnTo>
                <a:lnTo>
                  <a:pt x="3053207" y="0"/>
                </a:lnTo>
                <a:lnTo>
                  <a:pt x="3018790" y="480568"/>
                </a:lnTo>
                <a:lnTo>
                  <a:pt x="3622548" y="480568"/>
                </a:lnTo>
                <a:lnTo>
                  <a:pt x="3622548" y="710691"/>
                </a:lnTo>
                <a:lnTo>
                  <a:pt x="3622548" y="1055878"/>
                </a:lnTo>
                <a:lnTo>
                  <a:pt x="3622548" y="1861312"/>
                </a:lnTo>
                <a:lnTo>
                  <a:pt x="3018790" y="1861312"/>
                </a:lnTo>
                <a:lnTo>
                  <a:pt x="2113153" y="1861312"/>
                </a:lnTo>
                <a:lnTo>
                  <a:pt x="0" y="1861312"/>
                </a:lnTo>
                <a:lnTo>
                  <a:pt x="0" y="1055878"/>
                </a:lnTo>
                <a:lnTo>
                  <a:pt x="0" y="710691"/>
                </a:lnTo>
                <a:lnTo>
                  <a:pt x="0" y="480568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CustomShape 52"/>
          <p:cNvSpPr/>
          <p:nvPr/>
        </p:nvSpPr>
        <p:spPr>
          <a:xfrm>
            <a:off x="1030320" y="3209760"/>
            <a:ext cx="2994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IFU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каждом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такте</a:t>
            </a:r>
            <a:r>
              <a:rPr b="0" lang="en-GB" sz="18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выбирает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8" name="CustomShape 53"/>
          <p:cNvSpPr/>
          <p:nvPr/>
        </p:nvSpPr>
        <p:spPr>
          <a:xfrm>
            <a:off x="1030320" y="3484080"/>
            <a:ext cx="30157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кэша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(через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ITLB) 16</a:t>
            </a:r>
            <a:r>
              <a:rPr b="0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байт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9" name="CustomShape 54"/>
          <p:cNvSpPr/>
          <p:nvPr/>
        </p:nvSpPr>
        <p:spPr>
          <a:xfrm>
            <a:off x="1030320" y="3758400"/>
            <a:ext cx="32032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передает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их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предекодирование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</a:t>
            </a:r>
            <a:r>
              <a:rPr b="1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0" name="CustomShape 55"/>
          <p:cNvSpPr/>
          <p:nvPr/>
        </p:nvSpPr>
        <p:spPr>
          <a:xfrm>
            <a:off x="7638120" y="2647440"/>
            <a:ext cx="4041360" cy="2035440"/>
          </a:xfrm>
          <a:custGeom>
            <a:avLst/>
            <a:gdLst/>
            <a:ahLst/>
            <a:rect l="l" t="t" r="r" b="b"/>
            <a:pathLst>
              <a:path w="4041775" h="2035810">
                <a:moveTo>
                  <a:pt x="425703" y="0"/>
                </a:moveTo>
                <a:lnTo>
                  <a:pt x="673607" y="415670"/>
                </a:lnTo>
                <a:lnTo>
                  <a:pt x="0" y="415670"/>
                </a:lnTo>
                <a:lnTo>
                  <a:pt x="0" y="2035682"/>
                </a:lnTo>
                <a:lnTo>
                  <a:pt x="4041647" y="2035682"/>
                </a:lnTo>
                <a:lnTo>
                  <a:pt x="4041647" y="415670"/>
                </a:lnTo>
                <a:lnTo>
                  <a:pt x="1684019" y="415670"/>
                </a:lnTo>
                <a:lnTo>
                  <a:pt x="425703" y="0"/>
                </a:lnTo>
                <a:close/>
              </a:path>
            </a:pathLst>
          </a:custGeom>
          <a:solidFill>
            <a:srgbClr val="e1ef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1" name="CustomShape 56"/>
          <p:cNvSpPr/>
          <p:nvPr/>
        </p:nvSpPr>
        <p:spPr>
          <a:xfrm>
            <a:off x="7638120" y="2647440"/>
            <a:ext cx="4041360" cy="2035440"/>
          </a:xfrm>
          <a:custGeom>
            <a:avLst/>
            <a:gdLst/>
            <a:ahLst/>
            <a:rect l="l" t="t" r="r" b="b"/>
            <a:pathLst>
              <a:path w="4041775" h="2035810">
                <a:moveTo>
                  <a:pt x="0" y="415670"/>
                </a:moveTo>
                <a:lnTo>
                  <a:pt x="673607" y="415670"/>
                </a:lnTo>
                <a:lnTo>
                  <a:pt x="425703" y="0"/>
                </a:lnTo>
                <a:lnTo>
                  <a:pt x="1684019" y="415670"/>
                </a:lnTo>
                <a:lnTo>
                  <a:pt x="4041647" y="415670"/>
                </a:lnTo>
                <a:lnTo>
                  <a:pt x="4041647" y="685672"/>
                </a:lnTo>
                <a:lnTo>
                  <a:pt x="4041647" y="1090675"/>
                </a:lnTo>
                <a:lnTo>
                  <a:pt x="4041647" y="2035682"/>
                </a:lnTo>
                <a:lnTo>
                  <a:pt x="1684019" y="2035682"/>
                </a:lnTo>
                <a:lnTo>
                  <a:pt x="673607" y="2035682"/>
                </a:lnTo>
                <a:lnTo>
                  <a:pt x="0" y="2035682"/>
                </a:lnTo>
                <a:lnTo>
                  <a:pt x="0" y="1090675"/>
                </a:lnTo>
                <a:lnTo>
                  <a:pt x="0" y="685672"/>
                </a:lnTo>
                <a:lnTo>
                  <a:pt x="0" y="415670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2" name="CustomShape 57"/>
          <p:cNvSpPr/>
          <p:nvPr/>
        </p:nvSpPr>
        <p:spPr>
          <a:xfrm>
            <a:off x="7896240" y="3160080"/>
            <a:ext cx="2935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18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Decode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определяет</a:t>
            </a:r>
            <a:r>
              <a:rPr b="0" lang="en-GB" sz="18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длину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3" name="CustomShape 58"/>
          <p:cNvSpPr/>
          <p:nvPr/>
        </p:nvSpPr>
        <p:spPr>
          <a:xfrm>
            <a:off x="7896240" y="3434400"/>
            <a:ext cx="32274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инструкций,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их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префиксы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4" name="CustomShape 59"/>
          <p:cNvSpPr/>
          <p:nvPr/>
        </p:nvSpPr>
        <p:spPr>
          <a:xfrm>
            <a:off x="7896240" y="3708720"/>
            <a:ext cx="36046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(условный/безусловный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переход,</a:t>
            </a:r>
            <a:r>
              <a:rPr b="0" lang="en-GB" sz="1800" spc="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5" name="CustomShape 60"/>
          <p:cNvSpPr/>
          <p:nvPr/>
        </p:nvSpPr>
        <p:spPr>
          <a:xfrm>
            <a:off x="7896240" y="3982680"/>
            <a:ext cx="246348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передает</a:t>
            </a:r>
            <a:r>
              <a:rPr b="0" lang="en-GB" sz="18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информацию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6" name="CustomShape 61"/>
          <p:cNvSpPr/>
          <p:nvPr/>
        </p:nvSpPr>
        <p:spPr>
          <a:xfrm>
            <a:off x="7896240" y="4257720"/>
            <a:ext cx="1901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Instruction</a:t>
            </a:r>
            <a:r>
              <a:rPr b="1" lang="en-GB" sz="18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Queue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7" name="CustomShape 62"/>
          <p:cNvSpPr/>
          <p:nvPr/>
        </p:nvSpPr>
        <p:spPr>
          <a:xfrm>
            <a:off x="684360" y="3031200"/>
            <a:ext cx="288000" cy="289080"/>
          </a:xfrm>
          <a:custGeom>
            <a:avLst/>
            <a:gdLst/>
            <a:ahLst/>
            <a:rect l="l" t="t" r="r" b="b"/>
            <a:pathLst>
              <a:path w="288290" h="289560">
                <a:moveTo>
                  <a:pt x="144017" y="0"/>
                </a:moveTo>
                <a:lnTo>
                  <a:pt x="98496" y="7376"/>
                </a:lnTo>
                <a:lnTo>
                  <a:pt x="58962" y="27919"/>
                </a:lnTo>
                <a:lnTo>
                  <a:pt x="27786" y="59253"/>
                </a:lnTo>
                <a:lnTo>
                  <a:pt x="7342" y="98999"/>
                </a:lnTo>
                <a:lnTo>
                  <a:pt x="0" y="144779"/>
                </a:lnTo>
                <a:lnTo>
                  <a:pt x="7342" y="190560"/>
                </a:lnTo>
                <a:lnTo>
                  <a:pt x="27786" y="230306"/>
                </a:lnTo>
                <a:lnTo>
                  <a:pt x="58962" y="261640"/>
                </a:lnTo>
                <a:lnTo>
                  <a:pt x="98496" y="282183"/>
                </a:lnTo>
                <a:lnTo>
                  <a:pt x="144017" y="289560"/>
                </a:lnTo>
                <a:lnTo>
                  <a:pt x="189539" y="282183"/>
                </a:lnTo>
                <a:lnTo>
                  <a:pt x="229073" y="261640"/>
                </a:lnTo>
                <a:lnTo>
                  <a:pt x="260249" y="230306"/>
                </a:lnTo>
                <a:lnTo>
                  <a:pt x="280693" y="190560"/>
                </a:lnTo>
                <a:lnTo>
                  <a:pt x="288036" y="144779"/>
                </a:lnTo>
                <a:lnTo>
                  <a:pt x="280693" y="98999"/>
                </a:lnTo>
                <a:lnTo>
                  <a:pt x="260249" y="59253"/>
                </a:lnTo>
                <a:lnTo>
                  <a:pt x="229073" y="27919"/>
                </a:lnTo>
                <a:lnTo>
                  <a:pt x="189539" y="7376"/>
                </a:lnTo>
                <a:lnTo>
                  <a:pt x="14401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8" name="CustomShape 63"/>
          <p:cNvSpPr/>
          <p:nvPr/>
        </p:nvSpPr>
        <p:spPr>
          <a:xfrm>
            <a:off x="764280" y="3029760"/>
            <a:ext cx="12780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9" name="CustomShape 64"/>
          <p:cNvSpPr/>
          <p:nvPr/>
        </p:nvSpPr>
        <p:spPr>
          <a:xfrm>
            <a:off x="7563600" y="3002400"/>
            <a:ext cx="288000" cy="288000"/>
          </a:xfrm>
          <a:custGeom>
            <a:avLst/>
            <a:gdLst/>
            <a:ahLst/>
            <a:rect l="l" t="t" r="r" b="b"/>
            <a:pathLst>
              <a:path w="288290" h="288289">
                <a:moveTo>
                  <a:pt x="144018" y="0"/>
                </a:moveTo>
                <a:lnTo>
                  <a:pt x="98511" y="7345"/>
                </a:lnTo>
                <a:lnTo>
                  <a:pt x="58978" y="27797"/>
                </a:lnTo>
                <a:lnTo>
                  <a:pt x="27797" y="58978"/>
                </a:lnTo>
                <a:lnTo>
                  <a:pt x="7345" y="98511"/>
                </a:lnTo>
                <a:lnTo>
                  <a:pt x="0" y="144018"/>
                </a:lnTo>
                <a:lnTo>
                  <a:pt x="7345" y="189524"/>
                </a:lnTo>
                <a:lnTo>
                  <a:pt x="27797" y="229057"/>
                </a:lnTo>
                <a:lnTo>
                  <a:pt x="58978" y="260238"/>
                </a:lnTo>
                <a:lnTo>
                  <a:pt x="98511" y="280690"/>
                </a:lnTo>
                <a:lnTo>
                  <a:pt x="144018" y="288036"/>
                </a:lnTo>
                <a:lnTo>
                  <a:pt x="189524" y="280690"/>
                </a:lnTo>
                <a:lnTo>
                  <a:pt x="229057" y="260238"/>
                </a:lnTo>
                <a:lnTo>
                  <a:pt x="260238" y="229057"/>
                </a:lnTo>
                <a:lnTo>
                  <a:pt x="280690" y="189524"/>
                </a:lnTo>
                <a:lnTo>
                  <a:pt x="288036" y="144018"/>
                </a:lnTo>
                <a:lnTo>
                  <a:pt x="280690" y="98511"/>
                </a:lnTo>
                <a:lnTo>
                  <a:pt x="260238" y="58978"/>
                </a:lnTo>
                <a:lnTo>
                  <a:pt x="229057" y="27797"/>
                </a:lnTo>
                <a:lnTo>
                  <a:pt x="189524" y="7345"/>
                </a:lnTo>
                <a:lnTo>
                  <a:pt x="14401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0" name="CustomShape 65"/>
          <p:cNvSpPr/>
          <p:nvPr/>
        </p:nvSpPr>
        <p:spPr>
          <a:xfrm>
            <a:off x="7644240" y="2999160"/>
            <a:ext cx="128520" cy="2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CustomShape 1"/>
          <p:cNvSpPr/>
          <p:nvPr/>
        </p:nvSpPr>
        <p:spPr>
          <a:xfrm>
            <a:off x="1801440" y="1485720"/>
            <a:ext cx="8372880" cy="4483440"/>
          </a:xfrm>
          <a:custGeom>
            <a:avLst/>
            <a:gdLst/>
            <a:ahLst/>
            <a:rect l="l" t="t" r="r" b="b"/>
            <a:pathLst>
              <a:path w="8373109" h="4483735">
                <a:moveTo>
                  <a:pt x="8372856" y="0"/>
                </a:moveTo>
                <a:lnTo>
                  <a:pt x="0" y="0"/>
                </a:lnTo>
                <a:lnTo>
                  <a:pt x="0" y="4483608"/>
                </a:lnTo>
                <a:lnTo>
                  <a:pt x="8372856" y="4483608"/>
                </a:lnTo>
                <a:lnTo>
                  <a:pt x="8372856" y="0"/>
                </a:lnTo>
                <a:close/>
              </a:path>
            </a:pathLst>
          </a:custGeom>
          <a:solidFill>
            <a:srgbClr val="e1efd9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CustomShape 2"/>
          <p:cNvSpPr/>
          <p:nvPr/>
        </p:nvSpPr>
        <p:spPr>
          <a:xfrm>
            <a:off x="1801440" y="1485720"/>
            <a:ext cx="8372880" cy="4483440"/>
          </a:xfrm>
          <a:custGeom>
            <a:avLst/>
            <a:gdLst/>
            <a:ahLst/>
            <a:rect l="l" t="t" r="r" b="b"/>
            <a:pathLst>
              <a:path w="8373109" h="4483735">
                <a:moveTo>
                  <a:pt x="0" y="4483608"/>
                </a:moveTo>
                <a:lnTo>
                  <a:pt x="8372856" y="4483608"/>
                </a:lnTo>
                <a:lnTo>
                  <a:pt x="8372856" y="0"/>
                </a:lnTo>
                <a:lnTo>
                  <a:pt x="0" y="0"/>
                </a:lnTo>
                <a:lnTo>
                  <a:pt x="0" y="4483608"/>
                </a:lnTo>
                <a:close/>
              </a:path>
            </a:pathLst>
          </a:custGeom>
          <a:noFill/>
          <a:ln cap="rnd" w="12240">
            <a:solidFill>
              <a:srgbClr val="000000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3" name="CustomShape 3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4" name="TextShape 4"/>
          <p:cNvSpPr txBox="1"/>
          <p:nvPr/>
        </p:nvSpPr>
        <p:spPr>
          <a:xfrm>
            <a:off x="347400" y="128880"/>
            <a:ext cx="52592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Intel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Nehalem </a:t>
            </a:r>
            <a:r>
              <a:rPr b="0" lang="en-GB" sz="3200" spc="-12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Execution</a:t>
            </a:r>
            <a:r>
              <a:rPr b="0" lang="en-GB" sz="3200" spc="-18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Engine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5" name="CustomShape 5"/>
          <p:cNvSpPr/>
          <p:nvPr/>
        </p:nvSpPr>
        <p:spPr>
          <a:xfrm>
            <a:off x="1905120" y="1595520"/>
            <a:ext cx="8136360" cy="359640"/>
          </a:xfrm>
          <a:custGeom>
            <a:avLst/>
            <a:gdLst/>
            <a:ahLst/>
            <a:rect l="l" t="t" r="r" b="b"/>
            <a:pathLst>
              <a:path w="8136890" h="360044">
                <a:moveTo>
                  <a:pt x="8136635" y="0"/>
                </a:moveTo>
                <a:lnTo>
                  <a:pt x="0" y="0"/>
                </a:lnTo>
                <a:lnTo>
                  <a:pt x="0" y="359663"/>
                </a:lnTo>
                <a:lnTo>
                  <a:pt x="8136635" y="359663"/>
                </a:lnTo>
                <a:lnTo>
                  <a:pt x="8136635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6" name="CustomShape 6"/>
          <p:cNvSpPr/>
          <p:nvPr/>
        </p:nvSpPr>
        <p:spPr>
          <a:xfrm>
            <a:off x="1905120" y="1595520"/>
            <a:ext cx="8136360" cy="359640"/>
          </a:xfrm>
          <a:custGeom>
            <a:avLst/>
            <a:gdLst/>
            <a:ahLst/>
            <a:rect l="l" t="t" r="r" b="b"/>
            <a:pathLst>
              <a:path w="8136890" h="360044">
                <a:moveTo>
                  <a:pt x="0" y="359663"/>
                </a:moveTo>
                <a:lnTo>
                  <a:pt x="8136635" y="359663"/>
                </a:lnTo>
                <a:lnTo>
                  <a:pt x="8136635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7" name="CustomShape 7"/>
          <p:cNvSpPr/>
          <p:nvPr/>
        </p:nvSpPr>
        <p:spPr>
          <a:xfrm>
            <a:off x="3983400" y="814680"/>
            <a:ext cx="39798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/>
          <a:p>
            <a:pPr marL="1042200">
              <a:lnSpc>
                <a:spcPct val="100000"/>
              </a:lnSpc>
            </a:pPr>
            <a:r>
              <a:rPr b="1" lang="en-GB" sz="18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 </a:t>
            </a:r>
            <a:r>
              <a:rPr b="1" lang="en-GB" sz="18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Pipeline</a:t>
            </a:r>
            <a:r>
              <a:rPr b="1" lang="en-GB" sz="1800" spc="-5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800" spc="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(DIQ)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59080">
              <a:lnSpc>
                <a:spcPct val="100000"/>
              </a:lnSpc>
            </a:pPr>
            <a:r>
              <a:rPr b="1" lang="en-GB" sz="16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r>
              <a:rPr b="1" lang="en-GB" sz="1600" spc="-18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micro-ops./cycle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5908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GB" sz="1600" spc="-1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Register </a:t>
            </a:r>
            <a:r>
              <a:rPr b="1" lang="en-GB" sz="16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Renaming, </a:t>
            </a:r>
            <a:r>
              <a:rPr b="1" lang="en-GB" sz="1600" spc="-1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 </a:t>
            </a:r>
            <a:r>
              <a:rPr b="1" lang="en-GB" sz="16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Allocation</a:t>
            </a:r>
            <a:r>
              <a:rPr b="1" lang="en-GB" sz="1600" spc="97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(RRRA)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8" name="CustomShape 8"/>
          <p:cNvSpPr/>
          <p:nvPr/>
        </p:nvSpPr>
        <p:spPr>
          <a:xfrm>
            <a:off x="1905120" y="2171880"/>
            <a:ext cx="3744360" cy="536040"/>
          </a:xfrm>
          <a:prstGeom prst="rect">
            <a:avLst/>
          </a:prstGeom>
          <a:solidFill>
            <a:srgbClr val="c5dfb4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/>
          <a:p>
            <a:pPr marL="44280" algn="ctr">
              <a:lnSpc>
                <a:spcPct val="100000"/>
              </a:lnSpc>
            </a:pP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Retirement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Unit</a:t>
            </a:r>
            <a:r>
              <a:rPr b="1" lang="en-GB" sz="1600" spc="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(RU),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280" algn="ctr">
              <a:lnSpc>
                <a:spcPct val="100000"/>
              </a:lnSpc>
            </a:pPr>
            <a:r>
              <a:rPr b="1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ReOrder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Buffer </a:t>
            </a:r>
            <a:r>
              <a:rPr b="0" lang="en-GB" sz="16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(ROB,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128</a:t>
            </a:r>
            <a:r>
              <a:rPr b="0" lang="en-GB" sz="1600" spc="1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uops)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9" name="CustomShape 9"/>
          <p:cNvSpPr/>
          <p:nvPr/>
        </p:nvSpPr>
        <p:spPr>
          <a:xfrm>
            <a:off x="3713760" y="1918080"/>
            <a:ext cx="126720" cy="254160"/>
          </a:xfrm>
          <a:custGeom>
            <a:avLst/>
            <a:gdLst/>
            <a:ahLst/>
            <a:rect l="l" t="t" r="r" b="b"/>
            <a:pathLst>
              <a:path w="127000" h="254635">
                <a:moveTo>
                  <a:pt x="0" y="177926"/>
                </a:moveTo>
                <a:lnTo>
                  <a:pt x="63500" y="254126"/>
                </a:lnTo>
                <a:lnTo>
                  <a:pt x="105833" y="203326"/>
                </a:lnTo>
                <a:lnTo>
                  <a:pt x="53593" y="203326"/>
                </a:lnTo>
                <a:lnTo>
                  <a:pt x="53593" y="199364"/>
                </a:lnTo>
                <a:lnTo>
                  <a:pt x="0" y="177926"/>
                </a:lnTo>
                <a:close/>
                <a:moveTo>
                  <a:pt x="53593" y="199364"/>
                </a:moveTo>
                <a:lnTo>
                  <a:pt x="53593" y="203326"/>
                </a:lnTo>
                <a:lnTo>
                  <a:pt x="63500" y="203326"/>
                </a:lnTo>
                <a:lnTo>
                  <a:pt x="53593" y="199364"/>
                </a:lnTo>
                <a:close/>
                <a:moveTo>
                  <a:pt x="53593" y="74206"/>
                </a:moveTo>
                <a:lnTo>
                  <a:pt x="53593" y="199364"/>
                </a:lnTo>
                <a:lnTo>
                  <a:pt x="63500" y="203326"/>
                </a:lnTo>
                <a:lnTo>
                  <a:pt x="73405" y="199364"/>
                </a:lnTo>
                <a:lnTo>
                  <a:pt x="73405" y="76200"/>
                </a:lnTo>
                <a:lnTo>
                  <a:pt x="63500" y="76200"/>
                </a:lnTo>
                <a:lnTo>
                  <a:pt x="53593" y="74206"/>
                </a:lnTo>
                <a:close/>
                <a:moveTo>
                  <a:pt x="73405" y="199364"/>
                </a:moveTo>
                <a:lnTo>
                  <a:pt x="63500" y="203326"/>
                </a:lnTo>
                <a:lnTo>
                  <a:pt x="73405" y="203326"/>
                </a:lnTo>
                <a:lnTo>
                  <a:pt x="73405" y="199364"/>
                </a:lnTo>
                <a:close/>
                <a:moveTo>
                  <a:pt x="127000" y="177926"/>
                </a:moveTo>
                <a:lnTo>
                  <a:pt x="73405" y="199364"/>
                </a:lnTo>
                <a:lnTo>
                  <a:pt x="73405" y="203326"/>
                </a:lnTo>
                <a:lnTo>
                  <a:pt x="105833" y="203326"/>
                </a:lnTo>
                <a:lnTo>
                  <a:pt x="127000" y="177926"/>
                </a:lnTo>
                <a:close/>
                <a:moveTo>
                  <a:pt x="73405" y="38100"/>
                </a:moveTo>
                <a:lnTo>
                  <a:pt x="53593" y="38100"/>
                </a:lnTo>
                <a:lnTo>
                  <a:pt x="53593" y="74206"/>
                </a:lnTo>
                <a:lnTo>
                  <a:pt x="63500" y="76200"/>
                </a:lnTo>
                <a:lnTo>
                  <a:pt x="73405" y="74206"/>
                </a:lnTo>
                <a:lnTo>
                  <a:pt x="73405" y="38100"/>
                </a:lnTo>
                <a:close/>
                <a:moveTo>
                  <a:pt x="73405" y="74206"/>
                </a:moveTo>
                <a:lnTo>
                  <a:pt x="63500" y="76200"/>
                </a:lnTo>
                <a:lnTo>
                  <a:pt x="73405" y="76200"/>
                </a:lnTo>
                <a:lnTo>
                  <a:pt x="73405" y="74206"/>
                </a:lnTo>
                <a:close/>
                <a:moveTo>
                  <a:pt x="63500" y="0"/>
                </a:moveTo>
                <a:lnTo>
                  <a:pt x="48652" y="2988"/>
                </a:lnTo>
                <a:lnTo>
                  <a:pt x="36544" y="11144"/>
                </a:lnTo>
                <a:lnTo>
                  <a:pt x="28388" y="23252"/>
                </a:lnTo>
                <a:lnTo>
                  <a:pt x="25400" y="38100"/>
                </a:lnTo>
                <a:lnTo>
                  <a:pt x="28388" y="52947"/>
                </a:lnTo>
                <a:lnTo>
                  <a:pt x="36544" y="65055"/>
                </a:lnTo>
                <a:lnTo>
                  <a:pt x="48652" y="73211"/>
                </a:lnTo>
                <a:lnTo>
                  <a:pt x="53593" y="74206"/>
                </a:lnTo>
                <a:lnTo>
                  <a:pt x="53593" y="38100"/>
                </a:lnTo>
                <a:lnTo>
                  <a:pt x="101600" y="38100"/>
                </a:lnTo>
                <a:lnTo>
                  <a:pt x="98611" y="23252"/>
                </a:lnTo>
                <a:lnTo>
                  <a:pt x="90455" y="11144"/>
                </a:lnTo>
                <a:lnTo>
                  <a:pt x="78347" y="2988"/>
                </a:lnTo>
                <a:lnTo>
                  <a:pt x="63500" y="0"/>
                </a:lnTo>
                <a:close/>
                <a:moveTo>
                  <a:pt x="101600" y="38100"/>
                </a:moveTo>
                <a:lnTo>
                  <a:pt x="73405" y="38100"/>
                </a:lnTo>
                <a:lnTo>
                  <a:pt x="73405" y="74206"/>
                </a:lnTo>
                <a:lnTo>
                  <a:pt x="78347" y="73211"/>
                </a:lnTo>
                <a:lnTo>
                  <a:pt x="90455" y="65055"/>
                </a:lnTo>
                <a:lnTo>
                  <a:pt x="98611" y="52947"/>
                </a:lnTo>
                <a:lnTo>
                  <a:pt x="101600" y="38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0" name="CustomShape 10"/>
          <p:cNvSpPr/>
          <p:nvPr/>
        </p:nvSpPr>
        <p:spPr>
          <a:xfrm>
            <a:off x="2408040" y="2958120"/>
            <a:ext cx="7633440" cy="333720"/>
          </a:xfrm>
          <a:custGeom>
            <a:avLst/>
            <a:gdLst/>
            <a:ahLst/>
            <a:rect l="l" t="t" r="r" b="b"/>
            <a:pathLst>
              <a:path w="7633970" h="334010">
                <a:moveTo>
                  <a:pt x="7633716" y="0"/>
                </a:moveTo>
                <a:lnTo>
                  <a:pt x="0" y="0"/>
                </a:lnTo>
                <a:lnTo>
                  <a:pt x="0" y="333756"/>
                </a:lnTo>
                <a:lnTo>
                  <a:pt x="7633716" y="333756"/>
                </a:lnTo>
                <a:lnTo>
                  <a:pt x="7633716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CustomShape 11"/>
          <p:cNvSpPr/>
          <p:nvPr/>
        </p:nvSpPr>
        <p:spPr>
          <a:xfrm>
            <a:off x="2408040" y="2958120"/>
            <a:ext cx="7633440" cy="333720"/>
          </a:xfrm>
          <a:custGeom>
            <a:avLst/>
            <a:gdLst/>
            <a:ahLst/>
            <a:rect l="l" t="t" r="r" b="b"/>
            <a:pathLst>
              <a:path w="7633970" h="334010">
                <a:moveTo>
                  <a:pt x="0" y="333756"/>
                </a:moveTo>
                <a:lnTo>
                  <a:pt x="7633716" y="333756"/>
                </a:lnTo>
                <a:lnTo>
                  <a:pt x="7633716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CustomShape 12"/>
          <p:cNvSpPr/>
          <p:nvPr/>
        </p:nvSpPr>
        <p:spPr>
          <a:xfrm>
            <a:off x="6162840" y="1918080"/>
            <a:ext cx="126720" cy="1046160"/>
          </a:xfrm>
          <a:custGeom>
            <a:avLst/>
            <a:gdLst/>
            <a:ahLst/>
            <a:rect l="l" t="t" r="r" b="b"/>
            <a:pathLst>
              <a:path w="127000" h="1046480">
                <a:moveTo>
                  <a:pt x="0" y="969899"/>
                </a:moveTo>
                <a:lnTo>
                  <a:pt x="63500" y="1046099"/>
                </a:lnTo>
                <a:lnTo>
                  <a:pt x="105833" y="995299"/>
                </a:lnTo>
                <a:lnTo>
                  <a:pt x="53594" y="995299"/>
                </a:lnTo>
                <a:lnTo>
                  <a:pt x="53594" y="991336"/>
                </a:lnTo>
                <a:lnTo>
                  <a:pt x="0" y="969899"/>
                </a:lnTo>
                <a:close/>
                <a:moveTo>
                  <a:pt x="53594" y="991336"/>
                </a:moveTo>
                <a:lnTo>
                  <a:pt x="53594" y="995299"/>
                </a:lnTo>
                <a:lnTo>
                  <a:pt x="63500" y="995299"/>
                </a:lnTo>
                <a:lnTo>
                  <a:pt x="53594" y="991336"/>
                </a:lnTo>
                <a:close/>
                <a:moveTo>
                  <a:pt x="53594" y="74206"/>
                </a:moveTo>
                <a:lnTo>
                  <a:pt x="53594" y="991336"/>
                </a:lnTo>
                <a:lnTo>
                  <a:pt x="63500" y="995299"/>
                </a:lnTo>
                <a:lnTo>
                  <a:pt x="73406" y="991336"/>
                </a:lnTo>
                <a:lnTo>
                  <a:pt x="73406" y="76200"/>
                </a:lnTo>
                <a:lnTo>
                  <a:pt x="63500" y="76200"/>
                </a:lnTo>
                <a:lnTo>
                  <a:pt x="53594" y="74206"/>
                </a:lnTo>
                <a:close/>
                <a:moveTo>
                  <a:pt x="73406" y="991336"/>
                </a:moveTo>
                <a:lnTo>
                  <a:pt x="63500" y="995299"/>
                </a:lnTo>
                <a:lnTo>
                  <a:pt x="73406" y="995299"/>
                </a:lnTo>
                <a:lnTo>
                  <a:pt x="73406" y="991336"/>
                </a:lnTo>
                <a:close/>
                <a:moveTo>
                  <a:pt x="127000" y="969899"/>
                </a:moveTo>
                <a:lnTo>
                  <a:pt x="73406" y="991336"/>
                </a:lnTo>
                <a:lnTo>
                  <a:pt x="73406" y="995299"/>
                </a:lnTo>
                <a:lnTo>
                  <a:pt x="105833" y="995299"/>
                </a:lnTo>
                <a:lnTo>
                  <a:pt x="127000" y="969899"/>
                </a:lnTo>
                <a:close/>
                <a:moveTo>
                  <a:pt x="73406" y="38100"/>
                </a:moveTo>
                <a:lnTo>
                  <a:pt x="53594" y="38100"/>
                </a:lnTo>
                <a:lnTo>
                  <a:pt x="53594" y="74206"/>
                </a:lnTo>
                <a:lnTo>
                  <a:pt x="63500" y="76200"/>
                </a:lnTo>
                <a:lnTo>
                  <a:pt x="73405" y="74206"/>
                </a:lnTo>
                <a:lnTo>
                  <a:pt x="73406" y="38100"/>
                </a:lnTo>
                <a:close/>
                <a:moveTo>
                  <a:pt x="73406" y="74206"/>
                </a:moveTo>
                <a:lnTo>
                  <a:pt x="63500" y="76200"/>
                </a:lnTo>
                <a:lnTo>
                  <a:pt x="73406" y="76200"/>
                </a:lnTo>
                <a:lnTo>
                  <a:pt x="73406" y="74206"/>
                </a:lnTo>
                <a:close/>
                <a:moveTo>
                  <a:pt x="63500" y="0"/>
                </a:moveTo>
                <a:lnTo>
                  <a:pt x="48652" y="2988"/>
                </a:lnTo>
                <a:lnTo>
                  <a:pt x="36544" y="11144"/>
                </a:lnTo>
                <a:lnTo>
                  <a:pt x="28388" y="23252"/>
                </a:lnTo>
                <a:lnTo>
                  <a:pt x="25400" y="38100"/>
                </a:lnTo>
                <a:lnTo>
                  <a:pt x="28388" y="52947"/>
                </a:lnTo>
                <a:lnTo>
                  <a:pt x="36544" y="65055"/>
                </a:lnTo>
                <a:lnTo>
                  <a:pt x="48652" y="73211"/>
                </a:lnTo>
                <a:lnTo>
                  <a:pt x="53594" y="74206"/>
                </a:lnTo>
                <a:lnTo>
                  <a:pt x="53594" y="38100"/>
                </a:lnTo>
                <a:lnTo>
                  <a:pt x="101600" y="38100"/>
                </a:lnTo>
                <a:lnTo>
                  <a:pt x="98611" y="23252"/>
                </a:lnTo>
                <a:lnTo>
                  <a:pt x="90455" y="11144"/>
                </a:lnTo>
                <a:lnTo>
                  <a:pt x="78347" y="2988"/>
                </a:lnTo>
                <a:lnTo>
                  <a:pt x="63500" y="0"/>
                </a:lnTo>
                <a:close/>
                <a:moveTo>
                  <a:pt x="101600" y="38100"/>
                </a:moveTo>
                <a:lnTo>
                  <a:pt x="73406" y="38100"/>
                </a:lnTo>
                <a:lnTo>
                  <a:pt x="73406" y="74206"/>
                </a:lnTo>
                <a:lnTo>
                  <a:pt x="78347" y="73211"/>
                </a:lnTo>
                <a:lnTo>
                  <a:pt x="90455" y="65055"/>
                </a:lnTo>
                <a:lnTo>
                  <a:pt x="98611" y="52947"/>
                </a:lnTo>
                <a:lnTo>
                  <a:pt x="101600" y="381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3" name="CustomShape 13"/>
          <p:cNvSpPr/>
          <p:nvPr/>
        </p:nvSpPr>
        <p:spPr>
          <a:xfrm>
            <a:off x="5728320" y="1163520"/>
            <a:ext cx="549000" cy="256680"/>
          </a:xfrm>
          <a:custGeom>
            <a:avLst/>
            <a:gdLst/>
            <a:ahLst/>
            <a:rect l="l" t="t" r="r" b="b"/>
            <a:pathLst>
              <a:path w="549275" h="257175">
                <a:moveTo>
                  <a:pt x="127000" y="177927"/>
                </a:moveTo>
                <a:lnTo>
                  <a:pt x="73406" y="199364"/>
                </a:lnTo>
                <a:lnTo>
                  <a:pt x="73406" y="76200"/>
                </a:lnTo>
                <a:lnTo>
                  <a:pt x="73406" y="74206"/>
                </a:lnTo>
                <a:lnTo>
                  <a:pt x="78346" y="73215"/>
                </a:lnTo>
                <a:lnTo>
                  <a:pt x="90449" y="65062"/>
                </a:lnTo>
                <a:lnTo>
                  <a:pt x="98602" y="52959"/>
                </a:lnTo>
                <a:lnTo>
                  <a:pt x="101600" y="38100"/>
                </a:lnTo>
                <a:lnTo>
                  <a:pt x="98602" y="23253"/>
                </a:lnTo>
                <a:lnTo>
                  <a:pt x="90449" y="11150"/>
                </a:lnTo>
                <a:lnTo>
                  <a:pt x="78346" y="2997"/>
                </a:lnTo>
                <a:lnTo>
                  <a:pt x="63500" y="0"/>
                </a:lnTo>
                <a:lnTo>
                  <a:pt x="48641" y="2997"/>
                </a:lnTo>
                <a:lnTo>
                  <a:pt x="36537" y="11150"/>
                </a:lnTo>
                <a:lnTo>
                  <a:pt x="28384" y="23253"/>
                </a:lnTo>
                <a:lnTo>
                  <a:pt x="25400" y="38100"/>
                </a:lnTo>
                <a:lnTo>
                  <a:pt x="28384" y="52959"/>
                </a:lnTo>
                <a:lnTo>
                  <a:pt x="36537" y="65062"/>
                </a:lnTo>
                <a:lnTo>
                  <a:pt x="48641" y="73215"/>
                </a:lnTo>
                <a:lnTo>
                  <a:pt x="53594" y="74206"/>
                </a:lnTo>
                <a:lnTo>
                  <a:pt x="53594" y="199364"/>
                </a:lnTo>
                <a:lnTo>
                  <a:pt x="0" y="177927"/>
                </a:lnTo>
                <a:lnTo>
                  <a:pt x="63500" y="254127"/>
                </a:lnTo>
                <a:lnTo>
                  <a:pt x="105829" y="203327"/>
                </a:lnTo>
                <a:lnTo>
                  <a:pt x="127000" y="177927"/>
                </a:lnTo>
                <a:close/>
                <a:moveTo>
                  <a:pt x="265684" y="177927"/>
                </a:moveTo>
                <a:lnTo>
                  <a:pt x="212090" y="199364"/>
                </a:lnTo>
                <a:lnTo>
                  <a:pt x="212090" y="76200"/>
                </a:lnTo>
                <a:lnTo>
                  <a:pt x="212090" y="74206"/>
                </a:lnTo>
                <a:lnTo>
                  <a:pt x="217030" y="73215"/>
                </a:lnTo>
                <a:lnTo>
                  <a:pt x="229133" y="65062"/>
                </a:lnTo>
                <a:lnTo>
                  <a:pt x="237286" y="52959"/>
                </a:lnTo>
                <a:lnTo>
                  <a:pt x="240284" y="38100"/>
                </a:lnTo>
                <a:lnTo>
                  <a:pt x="237286" y="23253"/>
                </a:lnTo>
                <a:lnTo>
                  <a:pt x="229133" y="11150"/>
                </a:lnTo>
                <a:lnTo>
                  <a:pt x="217030" y="2997"/>
                </a:lnTo>
                <a:lnTo>
                  <a:pt x="202184" y="0"/>
                </a:lnTo>
                <a:lnTo>
                  <a:pt x="187325" y="2997"/>
                </a:lnTo>
                <a:lnTo>
                  <a:pt x="175221" y="11150"/>
                </a:lnTo>
                <a:lnTo>
                  <a:pt x="167068" y="23253"/>
                </a:lnTo>
                <a:lnTo>
                  <a:pt x="164084" y="38100"/>
                </a:lnTo>
                <a:lnTo>
                  <a:pt x="167068" y="52959"/>
                </a:lnTo>
                <a:lnTo>
                  <a:pt x="175221" y="65062"/>
                </a:lnTo>
                <a:lnTo>
                  <a:pt x="187325" y="73215"/>
                </a:lnTo>
                <a:lnTo>
                  <a:pt x="192278" y="74206"/>
                </a:lnTo>
                <a:lnTo>
                  <a:pt x="192278" y="199364"/>
                </a:lnTo>
                <a:lnTo>
                  <a:pt x="138684" y="177927"/>
                </a:lnTo>
                <a:lnTo>
                  <a:pt x="202184" y="254127"/>
                </a:lnTo>
                <a:lnTo>
                  <a:pt x="244513" y="203327"/>
                </a:lnTo>
                <a:lnTo>
                  <a:pt x="265684" y="177927"/>
                </a:lnTo>
                <a:close/>
                <a:moveTo>
                  <a:pt x="408940" y="180975"/>
                </a:moveTo>
                <a:lnTo>
                  <a:pt x="355346" y="202412"/>
                </a:lnTo>
                <a:lnTo>
                  <a:pt x="355346" y="79248"/>
                </a:lnTo>
                <a:lnTo>
                  <a:pt x="355346" y="77254"/>
                </a:lnTo>
                <a:lnTo>
                  <a:pt x="360286" y="76263"/>
                </a:lnTo>
                <a:lnTo>
                  <a:pt x="372389" y="68110"/>
                </a:lnTo>
                <a:lnTo>
                  <a:pt x="380542" y="56007"/>
                </a:lnTo>
                <a:lnTo>
                  <a:pt x="383540" y="41148"/>
                </a:lnTo>
                <a:lnTo>
                  <a:pt x="380542" y="26301"/>
                </a:lnTo>
                <a:lnTo>
                  <a:pt x="372389" y="14198"/>
                </a:lnTo>
                <a:lnTo>
                  <a:pt x="360286" y="6045"/>
                </a:lnTo>
                <a:lnTo>
                  <a:pt x="345440" y="3048"/>
                </a:lnTo>
                <a:lnTo>
                  <a:pt x="330581" y="6045"/>
                </a:lnTo>
                <a:lnTo>
                  <a:pt x="318477" y="14198"/>
                </a:lnTo>
                <a:lnTo>
                  <a:pt x="310324" y="26301"/>
                </a:lnTo>
                <a:lnTo>
                  <a:pt x="307340" y="41148"/>
                </a:lnTo>
                <a:lnTo>
                  <a:pt x="310324" y="56007"/>
                </a:lnTo>
                <a:lnTo>
                  <a:pt x="318477" y="68110"/>
                </a:lnTo>
                <a:lnTo>
                  <a:pt x="330581" y="76263"/>
                </a:lnTo>
                <a:lnTo>
                  <a:pt x="335534" y="77254"/>
                </a:lnTo>
                <a:lnTo>
                  <a:pt x="335534" y="202412"/>
                </a:lnTo>
                <a:lnTo>
                  <a:pt x="281940" y="180975"/>
                </a:lnTo>
                <a:lnTo>
                  <a:pt x="345440" y="257175"/>
                </a:lnTo>
                <a:lnTo>
                  <a:pt x="387769" y="206375"/>
                </a:lnTo>
                <a:lnTo>
                  <a:pt x="408940" y="180975"/>
                </a:lnTo>
                <a:close/>
                <a:moveTo>
                  <a:pt x="549148" y="180975"/>
                </a:moveTo>
                <a:lnTo>
                  <a:pt x="495554" y="202412"/>
                </a:lnTo>
                <a:lnTo>
                  <a:pt x="495554" y="79248"/>
                </a:lnTo>
                <a:lnTo>
                  <a:pt x="495554" y="77254"/>
                </a:lnTo>
                <a:lnTo>
                  <a:pt x="500494" y="76263"/>
                </a:lnTo>
                <a:lnTo>
                  <a:pt x="512597" y="68110"/>
                </a:lnTo>
                <a:lnTo>
                  <a:pt x="520750" y="56007"/>
                </a:lnTo>
                <a:lnTo>
                  <a:pt x="523748" y="41148"/>
                </a:lnTo>
                <a:lnTo>
                  <a:pt x="520750" y="26301"/>
                </a:lnTo>
                <a:lnTo>
                  <a:pt x="512597" y="14198"/>
                </a:lnTo>
                <a:lnTo>
                  <a:pt x="500494" y="6045"/>
                </a:lnTo>
                <a:lnTo>
                  <a:pt x="485648" y="3048"/>
                </a:lnTo>
                <a:lnTo>
                  <a:pt x="470789" y="6045"/>
                </a:lnTo>
                <a:lnTo>
                  <a:pt x="458685" y="14198"/>
                </a:lnTo>
                <a:lnTo>
                  <a:pt x="450532" y="26301"/>
                </a:lnTo>
                <a:lnTo>
                  <a:pt x="447548" y="41148"/>
                </a:lnTo>
                <a:lnTo>
                  <a:pt x="450532" y="56007"/>
                </a:lnTo>
                <a:lnTo>
                  <a:pt x="458685" y="68110"/>
                </a:lnTo>
                <a:lnTo>
                  <a:pt x="470789" y="76263"/>
                </a:lnTo>
                <a:lnTo>
                  <a:pt x="475742" y="77254"/>
                </a:lnTo>
                <a:lnTo>
                  <a:pt x="475742" y="202412"/>
                </a:lnTo>
                <a:lnTo>
                  <a:pt x="422148" y="180975"/>
                </a:lnTo>
                <a:lnTo>
                  <a:pt x="485648" y="257175"/>
                </a:lnTo>
                <a:lnTo>
                  <a:pt x="527977" y="206375"/>
                </a:lnTo>
                <a:lnTo>
                  <a:pt x="549148" y="180975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4" name="CustomShape 14"/>
          <p:cNvSpPr/>
          <p:nvPr/>
        </p:nvSpPr>
        <p:spPr>
          <a:xfrm>
            <a:off x="2408040" y="3777840"/>
            <a:ext cx="1232640" cy="45468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algn="ctr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Shift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5" name="CustomShape 15"/>
          <p:cNvSpPr/>
          <p:nvPr/>
        </p:nvSpPr>
        <p:spPr>
          <a:xfrm>
            <a:off x="2415600" y="4363200"/>
            <a:ext cx="1225080" cy="28080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18972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FMUL,</a:t>
            </a:r>
            <a:r>
              <a:rPr b="0" lang="en-GB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FDIV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6" name="CustomShape 16"/>
          <p:cNvSpPr/>
          <p:nvPr/>
        </p:nvSpPr>
        <p:spPr>
          <a:xfrm>
            <a:off x="2415600" y="4805280"/>
            <a:ext cx="1234080" cy="65412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/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704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SSE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r>
              <a:rPr b="0" lang="en-GB" sz="14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792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r>
              <a:rPr b="0" lang="en-GB" sz="14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Shuffles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7" name="CustomShape 17"/>
          <p:cNvSpPr/>
          <p:nvPr/>
        </p:nvSpPr>
        <p:spPr>
          <a:xfrm>
            <a:off x="3776400" y="3777840"/>
            <a:ext cx="1224000" cy="45468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/>
          <a:p>
            <a:pPr marL="479880" indent="-17352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r>
              <a:rPr b="0" lang="en-GB" sz="1400" spc="-6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 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8" name="CustomShape 18"/>
          <p:cNvSpPr/>
          <p:nvPr/>
        </p:nvSpPr>
        <p:spPr>
          <a:xfrm>
            <a:off x="3776400" y="4363200"/>
            <a:ext cx="1224000" cy="28080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360000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</a:t>
            </a:r>
            <a:r>
              <a:rPr b="0" lang="en-GB" sz="14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9" name="CustomShape 19"/>
          <p:cNvSpPr/>
          <p:nvPr/>
        </p:nvSpPr>
        <p:spPr>
          <a:xfrm>
            <a:off x="3776400" y="4805280"/>
            <a:ext cx="1224000" cy="28260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120" bIns="0"/>
          <a:p>
            <a:pPr marL="15732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Complex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0" name="CustomShape 20"/>
          <p:cNvSpPr/>
          <p:nvPr/>
        </p:nvSpPr>
        <p:spPr>
          <a:xfrm>
            <a:off x="3776400" y="5270040"/>
            <a:ext cx="1224000" cy="30636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2880" bIns="0"/>
          <a:p>
            <a:pPr marL="182880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SSE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r>
              <a:rPr b="0" lang="en-GB" sz="1400" spc="-4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1" name="CustomShape 21"/>
          <p:cNvSpPr/>
          <p:nvPr/>
        </p:nvSpPr>
        <p:spPr>
          <a:xfrm>
            <a:off x="5126760" y="3777840"/>
            <a:ext cx="964800" cy="34812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34640" bIns="0"/>
          <a:p>
            <a:pPr marL="308520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2" name="CustomShape 22"/>
          <p:cNvSpPr/>
          <p:nvPr/>
        </p:nvSpPr>
        <p:spPr>
          <a:xfrm>
            <a:off x="6225480" y="3790080"/>
            <a:ext cx="1224000" cy="492480"/>
          </a:xfrm>
          <a:custGeom>
            <a:avLst/>
            <a:gdLst/>
            <a:ahLst/>
            <a:rect l="l" t="t" r="r" b="b"/>
            <a:pathLst>
              <a:path w="1224279" h="492760">
                <a:moveTo>
                  <a:pt x="1223771" y="0"/>
                </a:moveTo>
                <a:lnTo>
                  <a:pt x="0" y="0"/>
                </a:lnTo>
                <a:lnTo>
                  <a:pt x="0" y="492251"/>
                </a:lnTo>
                <a:lnTo>
                  <a:pt x="1223771" y="492251"/>
                </a:lnTo>
                <a:lnTo>
                  <a:pt x="1223771" y="0"/>
                </a:lnTo>
                <a:close/>
              </a:path>
            </a:pathLst>
          </a:custGeom>
          <a:solidFill>
            <a:srgbClr val="f8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3" name="CustomShape 23"/>
          <p:cNvSpPr/>
          <p:nvPr/>
        </p:nvSpPr>
        <p:spPr>
          <a:xfrm>
            <a:off x="6225480" y="3790080"/>
            <a:ext cx="1224000" cy="3416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8160" bIns="0"/>
          <a:p>
            <a:pPr marL="11304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</a:t>
            </a:r>
            <a:r>
              <a:rPr b="0" lang="en-GB" sz="14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4" name="CustomShape 24"/>
          <p:cNvSpPr/>
          <p:nvPr/>
        </p:nvSpPr>
        <p:spPr>
          <a:xfrm>
            <a:off x="7569720" y="3790080"/>
            <a:ext cx="1118520" cy="492480"/>
          </a:xfrm>
          <a:custGeom>
            <a:avLst/>
            <a:gdLst/>
            <a:ahLst/>
            <a:rect l="l" t="t" r="r" b="b"/>
            <a:pathLst>
              <a:path w="1118870" h="492760">
                <a:moveTo>
                  <a:pt x="1118616" y="0"/>
                </a:moveTo>
                <a:lnTo>
                  <a:pt x="0" y="0"/>
                </a:lnTo>
                <a:lnTo>
                  <a:pt x="0" y="492251"/>
                </a:lnTo>
                <a:lnTo>
                  <a:pt x="1118616" y="492251"/>
                </a:lnTo>
                <a:lnTo>
                  <a:pt x="1118616" y="0"/>
                </a:lnTo>
                <a:close/>
              </a:path>
            </a:pathLst>
          </a:custGeom>
          <a:solidFill>
            <a:srgbClr val="f8caa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5" name="CustomShape 25"/>
          <p:cNvSpPr/>
          <p:nvPr/>
        </p:nvSpPr>
        <p:spPr>
          <a:xfrm>
            <a:off x="7569720" y="3790080"/>
            <a:ext cx="1118520" cy="34164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8160" bIns="0"/>
          <a:p>
            <a:pPr marL="18108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Store</a:t>
            </a:r>
            <a:r>
              <a:rPr b="0" lang="en-GB" sz="14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6" name="CustomShape 26"/>
          <p:cNvSpPr/>
          <p:nvPr/>
        </p:nvSpPr>
        <p:spPr>
          <a:xfrm>
            <a:off x="8817840" y="3790080"/>
            <a:ext cx="1224000" cy="44820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/>
          <a:p>
            <a:pPr marL="1440" algn="ctr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 algn="ctr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Shift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7" name="CustomShape 27"/>
          <p:cNvSpPr/>
          <p:nvPr/>
        </p:nvSpPr>
        <p:spPr>
          <a:xfrm>
            <a:off x="8817840" y="4363200"/>
            <a:ext cx="1224000" cy="28080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7320" bIns="0"/>
          <a:p>
            <a:pPr marL="36000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Branch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8" name="CustomShape 28"/>
          <p:cNvSpPr/>
          <p:nvPr/>
        </p:nvSpPr>
        <p:spPr>
          <a:xfrm>
            <a:off x="8817840" y="4805280"/>
            <a:ext cx="1224000" cy="28260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120" bIns="0"/>
          <a:p>
            <a:pPr marL="251640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FP</a:t>
            </a:r>
            <a:r>
              <a:rPr b="0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Shuffle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9" name="CustomShape 29"/>
          <p:cNvSpPr/>
          <p:nvPr/>
        </p:nvSpPr>
        <p:spPr>
          <a:xfrm>
            <a:off x="8817840" y="5270040"/>
            <a:ext cx="1224000" cy="425880"/>
          </a:xfrm>
          <a:prstGeom prst="rect">
            <a:avLst/>
          </a:prstGeom>
          <a:solidFill>
            <a:srgbClr val="f8caac"/>
          </a:solidFill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62000">
              <a:lnSpc>
                <a:spcPts val="554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SSE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r>
              <a:rPr b="0" lang="en-GB" sz="14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ALU,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>
              <a:lnSpc>
                <a:spcPct val="100000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Int.</a:t>
            </a:r>
            <a:r>
              <a:rPr b="0" lang="en-GB" sz="14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Shuffles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0" name="CustomShape 30"/>
          <p:cNvSpPr/>
          <p:nvPr/>
        </p:nvSpPr>
        <p:spPr>
          <a:xfrm>
            <a:off x="5126760" y="4805280"/>
            <a:ext cx="3561480" cy="372960"/>
          </a:xfrm>
          <a:custGeom>
            <a:avLst/>
            <a:gdLst/>
            <a:ahLst/>
            <a:rect l="l" t="t" r="r" b="b"/>
            <a:pathLst>
              <a:path w="3561715" h="373379">
                <a:moveTo>
                  <a:pt x="3561588" y="0"/>
                </a:moveTo>
                <a:lnTo>
                  <a:pt x="0" y="0"/>
                </a:lnTo>
                <a:lnTo>
                  <a:pt x="0" y="373379"/>
                </a:lnTo>
                <a:lnTo>
                  <a:pt x="3561588" y="373379"/>
                </a:lnTo>
                <a:lnTo>
                  <a:pt x="3561588" y="0"/>
                </a:lnTo>
                <a:close/>
              </a:path>
            </a:pathLst>
          </a:custGeom>
          <a:solidFill>
            <a:srgbClr val="c5dfb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1" name="CustomShape 31"/>
          <p:cNvSpPr/>
          <p:nvPr/>
        </p:nvSpPr>
        <p:spPr>
          <a:xfrm>
            <a:off x="5126760" y="4805280"/>
            <a:ext cx="3561480" cy="282600"/>
          </a:xfrm>
          <a:prstGeom prst="rect">
            <a:avLst/>
          </a:prstGeom>
          <a:noFill/>
          <a:ln w="12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120" bIns="0"/>
          <a:p>
            <a:pPr marL="725760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Order Buffer</a:t>
            </a:r>
            <a:r>
              <a:rPr b="1" lang="en-GB" sz="14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(MOB)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2" name="CustomShape 32"/>
          <p:cNvSpPr/>
          <p:nvPr/>
        </p:nvSpPr>
        <p:spPr>
          <a:xfrm>
            <a:off x="2962440" y="3254400"/>
            <a:ext cx="6530760" cy="534960"/>
          </a:xfrm>
          <a:custGeom>
            <a:avLst/>
            <a:gdLst/>
            <a:ahLst/>
            <a:rect l="l" t="t" r="r" b="b"/>
            <a:pathLst>
              <a:path w="6530975" h="535304">
                <a:moveTo>
                  <a:pt x="126873" y="448945"/>
                </a:moveTo>
                <a:lnTo>
                  <a:pt x="72961" y="469531"/>
                </a:lnTo>
                <a:lnTo>
                  <a:pt x="63144" y="473278"/>
                </a:lnTo>
                <a:lnTo>
                  <a:pt x="62992" y="473329"/>
                </a:lnTo>
                <a:lnTo>
                  <a:pt x="62826" y="473265"/>
                </a:lnTo>
                <a:lnTo>
                  <a:pt x="63157" y="473265"/>
                </a:lnTo>
                <a:lnTo>
                  <a:pt x="72961" y="469531"/>
                </a:lnTo>
                <a:lnTo>
                  <a:pt x="79844" y="76200"/>
                </a:lnTo>
                <a:lnTo>
                  <a:pt x="79883" y="74396"/>
                </a:lnTo>
                <a:lnTo>
                  <a:pt x="84861" y="73482"/>
                </a:lnTo>
                <a:lnTo>
                  <a:pt x="97104" y="65519"/>
                </a:lnTo>
                <a:lnTo>
                  <a:pt x="105460" y="53543"/>
                </a:lnTo>
                <a:lnTo>
                  <a:pt x="108712" y="38735"/>
                </a:lnTo>
                <a:lnTo>
                  <a:pt x="108559" y="37973"/>
                </a:lnTo>
                <a:lnTo>
                  <a:pt x="105981" y="23901"/>
                </a:lnTo>
                <a:lnTo>
                  <a:pt x="98044" y="11658"/>
                </a:lnTo>
                <a:lnTo>
                  <a:pt x="86093" y="3276"/>
                </a:lnTo>
                <a:lnTo>
                  <a:pt x="71374" y="0"/>
                </a:lnTo>
                <a:lnTo>
                  <a:pt x="56451" y="2730"/>
                </a:lnTo>
                <a:lnTo>
                  <a:pt x="44170" y="10693"/>
                </a:lnTo>
                <a:lnTo>
                  <a:pt x="35775" y="22669"/>
                </a:lnTo>
                <a:lnTo>
                  <a:pt x="32512" y="37465"/>
                </a:lnTo>
                <a:lnTo>
                  <a:pt x="35293" y="52311"/>
                </a:lnTo>
                <a:lnTo>
                  <a:pt x="43243" y="64554"/>
                </a:lnTo>
                <a:lnTo>
                  <a:pt x="55181" y="72936"/>
                </a:lnTo>
                <a:lnTo>
                  <a:pt x="60071" y="74015"/>
                </a:lnTo>
                <a:lnTo>
                  <a:pt x="53149" y="469188"/>
                </a:lnTo>
                <a:lnTo>
                  <a:pt x="0" y="446786"/>
                </a:lnTo>
                <a:lnTo>
                  <a:pt x="62103" y="524129"/>
                </a:lnTo>
                <a:lnTo>
                  <a:pt x="105752" y="473456"/>
                </a:lnTo>
                <a:lnTo>
                  <a:pt x="126873" y="448945"/>
                </a:lnTo>
                <a:close/>
                <a:moveTo>
                  <a:pt x="1491107" y="447929"/>
                </a:moveTo>
                <a:lnTo>
                  <a:pt x="1437513" y="469379"/>
                </a:lnTo>
                <a:lnTo>
                  <a:pt x="1437513" y="76200"/>
                </a:lnTo>
                <a:lnTo>
                  <a:pt x="1437513" y="74206"/>
                </a:lnTo>
                <a:lnTo>
                  <a:pt x="1442453" y="73215"/>
                </a:lnTo>
                <a:lnTo>
                  <a:pt x="1454556" y="65062"/>
                </a:lnTo>
                <a:lnTo>
                  <a:pt x="1462709" y="52959"/>
                </a:lnTo>
                <a:lnTo>
                  <a:pt x="1465707" y="38100"/>
                </a:lnTo>
                <a:lnTo>
                  <a:pt x="1462709" y="23253"/>
                </a:lnTo>
                <a:lnTo>
                  <a:pt x="1454556" y="11150"/>
                </a:lnTo>
                <a:lnTo>
                  <a:pt x="1442453" y="2997"/>
                </a:lnTo>
                <a:lnTo>
                  <a:pt x="1427607" y="0"/>
                </a:lnTo>
                <a:lnTo>
                  <a:pt x="1412748" y="2997"/>
                </a:lnTo>
                <a:lnTo>
                  <a:pt x="1400644" y="11150"/>
                </a:lnTo>
                <a:lnTo>
                  <a:pt x="1392491" y="23253"/>
                </a:lnTo>
                <a:lnTo>
                  <a:pt x="1389507" y="38100"/>
                </a:lnTo>
                <a:lnTo>
                  <a:pt x="1392491" y="52959"/>
                </a:lnTo>
                <a:lnTo>
                  <a:pt x="1400644" y="65062"/>
                </a:lnTo>
                <a:lnTo>
                  <a:pt x="1412748" y="73215"/>
                </a:lnTo>
                <a:lnTo>
                  <a:pt x="1417701" y="74206"/>
                </a:lnTo>
                <a:lnTo>
                  <a:pt x="1417701" y="469379"/>
                </a:lnTo>
                <a:lnTo>
                  <a:pt x="1364107" y="447929"/>
                </a:lnTo>
                <a:lnTo>
                  <a:pt x="1427607" y="524129"/>
                </a:lnTo>
                <a:lnTo>
                  <a:pt x="1469936" y="473329"/>
                </a:lnTo>
                <a:lnTo>
                  <a:pt x="1491107" y="447929"/>
                </a:lnTo>
                <a:close/>
                <a:moveTo>
                  <a:pt x="2711831" y="447929"/>
                </a:moveTo>
                <a:lnTo>
                  <a:pt x="2658237" y="469379"/>
                </a:lnTo>
                <a:lnTo>
                  <a:pt x="2648331" y="473329"/>
                </a:lnTo>
                <a:lnTo>
                  <a:pt x="2658224" y="469379"/>
                </a:lnTo>
                <a:lnTo>
                  <a:pt x="2658237" y="76200"/>
                </a:lnTo>
                <a:lnTo>
                  <a:pt x="2658237" y="74206"/>
                </a:lnTo>
                <a:lnTo>
                  <a:pt x="2663177" y="73215"/>
                </a:lnTo>
                <a:lnTo>
                  <a:pt x="2675280" y="65062"/>
                </a:lnTo>
                <a:lnTo>
                  <a:pt x="2683433" y="52959"/>
                </a:lnTo>
                <a:lnTo>
                  <a:pt x="2686431" y="38100"/>
                </a:lnTo>
                <a:lnTo>
                  <a:pt x="2683433" y="23253"/>
                </a:lnTo>
                <a:lnTo>
                  <a:pt x="2675280" y="11150"/>
                </a:lnTo>
                <a:lnTo>
                  <a:pt x="2663177" y="2997"/>
                </a:lnTo>
                <a:lnTo>
                  <a:pt x="2648331" y="0"/>
                </a:lnTo>
                <a:lnTo>
                  <a:pt x="2633472" y="2997"/>
                </a:lnTo>
                <a:lnTo>
                  <a:pt x="2621369" y="11150"/>
                </a:lnTo>
                <a:lnTo>
                  <a:pt x="2613215" y="23253"/>
                </a:lnTo>
                <a:lnTo>
                  <a:pt x="2610231" y="38100"/>
                </a:lnTo>
                <a:lnTo>
                  <a:pt x="2613215" y="52959"/>
                </a:lnTo>
                <a:lnTo>
                  <a:pt x="2621369" y="65062"/>
                </a:lnTo>
                <a:lnTo>
                  <a:pt x="2633472" y="73215"/>
                </a:lnTo>
                <a:lnTo>
                  <a:pt x="2638425" y="74206"/>
                </a:lnTo>
                <a:lnTo>
                  <a:pt x="2638425" y="469379"/>
                </a:lnTo>
                <a:lnTo>
                  <a:pt x="2584831" y="447929"/>
                </a:lnTo>
                <a:lnTo>
                  <a:pt x="2648331" y="524129"/>
                </a:lnTo>
                <a:lnTo>
                  <a:pt x="2690660" y="473329"/>
                </a:lnTo>
                <a:lnTo>
                  <a:pt x="2711831" y="447929"/>
                </a:lnTo>
                <a:close/>
                <a:moveTo>
                  <a:pt x="3938651" y="458978"/>
                </a:moveTo>
                <a:lnTo>
                  <a:pt x="3885057" y="480428"/>
                </a:lnTo>
                <a:lnTo>
                  <a:pt x="3885057" y="76200"/>
                </a:lnTo>
                <a:lnTo>
                  <a:pt x="3885057" y="74206"/>
                </a:lnTo>
                <a:lnTo>
                  <a:pt x="3889997" y="73215"/>
                </a:lnTo>
                <a:lnTo>
                  <a:pt x="3902100" y="65062"/>
                </a:lnTo>
                <a:lnTo>
                  <a:pt x="3910253" y="52959"/>
                </a:lnTo>
                <a:lnTo>
                  <a:pt x="3913251" y="38100"/>
                </a:lnTo>
                <a:lnTo>
                  <a:pt x="3910253" y="23253"/>
                </a:lnTo>
                <a:lnTo>
                  <a:pt x="3902100" y="11150"/>
                </a:lnTo>
                <a:lnTo>
                  <a:pt x="3889997" y="2997"/>
                </a:lnTo>
                <a:lnTo>
                  <a:pt x="3875151" y="0"/>
                </a:lnTo>
                <a:lnTo>
                  <a:pt x="3860292" y="2997"/>
                </a:lnTo>
                <a:lnTo>
                  <a:pt x="3848189" y="11150"/>
                </a:lnTo>
                <a:lnTo>
                  <a:pt x="3840035" y="23253"/>
                </a:lnTo>
                <a:lnTo>
                  <a:pt x="3837051" y="38100"/>
                </a:lnTo>
                <a:lnTo>
                  <a:pt x="3840035" y="52959"/>
                </a:lnTo>
                <a:lnTo>
                  <a:pt x="3848189" y="65062"/>
                </a:lnTo>
                <a:lnTo>
                  <a:pt x="3860292" y="73215"/>
                </a:lnTo>
                <a:lnTo>
                  <a:pt x="3865245" y="74206"/>
                </a:lnTo>
                <a:lnTo>
                  <a:pt x="3865245" y="480428"/>
                </a:lnTo>
                <a:lnTo>
                  <a:pt x="3811651" y="458978"/>
                </a:lnTo>
                <a:lnTo>
                  <a:pt x="3875151" y="535178"/>
                </a:lnTo>
                <a:lnTo>
                  <a:pt x="3917480" y="484378"/>
                </a:lnTo>
                <a:lnTo>
                  <a:pt x="3938651" y="458978"/>
                </a:lnTo>
                <a:close/>
                <a:moveTo>
                  <a:pt x="5231003" y="458978"/>
                </a:moveTo>
                <a:lnTo>
                  <a:pt x="5177409" y="480428"/>
                </a:lnTo>
                <a:lnTo>
                  <a:pt x="5177409" y="76200"/>
                </a:lnTo>
                <a:lnTo>
                  <a:pt x="5177409" y="74206"/>
                </a:lnTo>
                <a:lnTo>
                  <a:pt x="5182349" y="73215"/>
                </a:lnTo>
                <a:lnTo>
                  <a:pt x="5194452" y="65062"/>
                </a:lnTo>
                <a:lnTo>
                  <a:pt x="5202606" y="52959"/>
                </a:lnTo>
                <a:lnTo>
                  <a:pt x="5205603" y="38100"/>
                </a:lnTo>
                <a:lnTo>
                  <a:pt x="5202606" y="23253"/>
                </a:lnTo>
                <a:lnTo>
                  <a:pt x="5194452" y="11150"/>
                </a:lnTo>
                <a:lnTo>
                  <a:pt x="5182349" y="2997"/>
                </a:lnTo>
                <a:lnTo>
                  <a:pt x="5167503" y="0"/>
                </a:lnTo>
                <a:lnTo>
                  <a:pt x="5152644" y="2997"/>
                </a:lnTo>
                <a:lnTo>
                  <a:pt x="5140541" y="11150"/>
                </a:lnTo>
                <a:lnTo>
                  <a:pt x="5132387" y="23253"/>
                </a:lnTo>
                <a:lnTo>
                  <a:pt x="5129403" y="38100"/>
                </a:lnTo>
                <a:lnTo>
                  <a:pt x="5132387" y="52959"/>
                </a:lnTo>
                <a:lnTo>
                  <a:pt x="5140541" y="65062"/>
                </a:lnTo>
                <a:lnTo>
                  <a:pt x="5152644" y="73215"/>
                </a:lnTo>
                <a:lnTo>
                  <a:pt x="5157597" y="74206"/>
                </a:lnTo>
                <a:lnTo>
                  <a:pt x="5157597" y="480428"/>
                </a:lnTo>
                <a:lnTo>
                  <a:pt x="5104003" y="458978"/>
                </a:lnTo>
                <a:lnTo>
                  <a:pt x="5167503" y="535178"/>
                </a:lnTo>
                <a:lnTo>
                  <a:pt x="5209832" y="484378"/>
                </a:lnTo>
                <a:lnTo>
                  <a:pt x="5231003" y="458978"/>
                </a:lnTo>
                <a:close/>
                <a:moveTo>
                  <a:pt x="6530975" y="458978"/>
                </a:moveTo>
                <a:lnTo>
                  <a:pt x="6477381" y="480428"/>
                </a:lnTo>
                <a:lnTo>
                  <a:pt x="6477381" y="76200"/>
                </a:lnTo>
                <a:lnTo>
                  <a:pt x="6477381" y="74206"/>
                </a:lnTo>
                <a:lnTo>
                  <a:pt x="6482321" y="73215"/>
                </a:lnTo>
                <a:lnTo>
                  <a:pt x="6494424" y="65062"/>
                </a:lnTo>
                <a:lnTo>
                  <a:pt x="6502578" y="52959"/>
                </a:lnTo>
                <a:lnTo>
                  <a:pt x="6505575" y="38100"/>
                </a:lnTo>
                <a:lnTo>
                  <a:pt x="6502578" y="23253"/>
                </a:lnTo>
                <a:lnTo>
                  <a:pt x="6494424" y="11150"/>
                </a:lnTo>
                <a:lnTo>
                  <a:pt x="6482321" y="2997"/>
                </a:lnTo>
                <a:lnTo>
                  <a:pt x="6467475" y="0"/>
                </a:lnTo>
                <a:lnTo>
                  <a:pt x="6452616" y="2997"/>
                </a:lnTo>
                <a:lnTo>
                  <a:pt x="6440513" y="11150"/>
                </a:lnTo>
                <a:lnTo>
                  <a:pt x="6432359" y="23253"/>
                </a:lnTo>
                <a:lnTo>
                  <a:pt x="6429375" y="38100"/>
                </a:lnTo>
                <a:lnTo>
                  <a:pt x="6432359" y="52959"/>
                </a:lnTo>
                <a:lnTo>
                  <a:pt x="6440513" y="65062"/>
                </a:lnTo>
                <a:lnTo>
                  <a:pt x="6452616" y="73215"/>
                </a:lnTo>
                <a:lnTo>
                  <a:pt x="6457569" y="74206"/>
                </a:lnTo>
                <a:lnTo>
                  <a:pt x="6457569" y="480428"/>
                </a:lnTo>
                <a:lnTo>
                  <a:pt x="6403975" y="458978"/>
                </a:lnTo>
                <a:lnTo>
                  <a:pt x="6467475" y="535178"/>
                </a:lnTo>
                <a:lnTo>
                  <a:pt x="6509804" y="484378"/>
                </a:lnTo>
                <a:lnTo>
                  <a:pt x="6530975" y="4589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3" name="CustomShape 33"/>
          <p:cNvSpPr/>
          <p:nvPr/>
        </p:nvSpPr>
        <p:spPr>
          <a:xfrm>
            <a:off x="3109320" y="3391200"/>
            <a:ext cx="4676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1400" spc="-4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</a:t>
            </a:r>
            <a:r>
              <a:rPr b="1" lang="en-GB" sz="1400" spc="-83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4" name="CustomShape 34"/>
          <p:cNvSpPr/>
          <p:nvPr/>
        </p:nvSpPr>
        <p:spPr>
          <a:xfrm>
            <a:off x="3622320" y="2979000"/>
            <a:ext cx="5206680" cy="96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>
              <a:lnSpc>
                <a:spcPct val="100000"/>
              </a:lnSpc>
            </a:pP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Unified </a:t>
            </a: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Reservation </a:t>
            </a:r>
            <a:r>
              <a:rPr b="1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Station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(dynamic </a:t>
            </a:r>
            <a:r>
              <a:rPr b="0" lang="en-GB" sz="16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scheduler,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36</a:t>
            </a:r>
            <a:r>
              <a:rPr b="0" lang="en-GB" sz="1600" spc="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micro-ops)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7240">
              <a:lnSpc>
                <a:spcPct val="100000"/>
              </a:lnSpc>
            </a:pPr>
            <a:r>
              <a:rPr b="1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</a:t>
            </a:r>
            <a:r>
              <a:rPr b="1" lang="en-GB" sz="1400" spc="-1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 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 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lang="en-GB" sz="2100" spc="-12" strike="noStrike" baseline="1000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</a:t>
            </a:r>
            <a:r>
              <a:rPr b="1" lang="en-GB" sz="2100" spc="-43" strike="noStrike" baseline="1000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100" spc="-1" strike="noStrike" baseline="1000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5" name="CustomShape 35"/>
          <p:cNvSpPr/>
          <p:nvPr/>
        </p:nvSpPr>
        <p:spPr>
          <a:xfrm>
            <a:off x="9518400" y="3390480"/>
            <a:ext cx="4676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1" lang="en-GB" sz="14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</a:t>
            </a:r>
            <a:r>
              <a:rPr b="1" lang="en-GB" sz="1400" spc="-7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6" name="CustomShape 36"/>
          <p:cNvSpPr/>
          <p:nvPr/>
        </p:nvSpPr>
        <p:spPr>
          <a:xfrm>
            <a:off x="5547240" y="4245120"/>
            <a:ext cx="2646360" cy="598320"/>
          </a:xfrm>
          <a:custGeom>
            <a:avLst/>
            <a:gdLst/>
            <a:ahLst/>
            <a:rect l="l" t="t" r="r" b="b"/>
            <a:pathLst>
              <a:path w="2646679" h="598804">
                <a:moveTo>
                  <a:pt x="127000" y="114300"/>
                </a:moveTo>
                <a:lnTo>
                  <a:pt x="105829" y="88900"/>
                </a:lnTo>
                <a:lnTo>
                  <a:pt x="63500" y="38100"/>
                </a:lnTo>
                <a:lnTo>
                  <a:pt x="0" y="114300"/>
                </a:lnTo>
                <a:lnTo>
                  <a:pt x="53581" y="92862"/>
                </a:lnTo>
                <a:lnTo>
                  <a:pt x="53594" y="88900"/>
                </a:lnTo>
                <a:lnTo>
                  <a:pt x="53594" y="92862"/>
                </a:lnTo>
                <a:lnTo>
                  <a:pt x="53594" y="524103"/>
                </a:lnTo>
                <a:lnTo>
                  <a:pt x="48641" y="525106"/>
                </a:lnTo>
                <a:lnTo>
                  <a:pt x="36537" y="533298"/>
                </a:lnTo>
                <a:lnTo>
                  <a:pt x="28384" y="545414"/>
                </a:lnTo>
                <a:lnTo>
                  <a:pt x="25400" y="560197"/>
                </a:lnTo>
                <a:lnTo>
                  <a:pt x="28384" y="575056"/>
                </a:lnTo>
                <a:lnTo>
                  <a:pt x="36537" y="587159"/>
                </a:lnTo>
                <a:lnTo>
                  <a:pt x="48641" y="595312"/>
                </a:lnTo>
                <a:lnTo>
                  <a:pt x="63500" y="598297"/>
                </a:lnTo>
                <a:lnTo>
                  <a:pt x="78346" y="595312"/>
                </a:lnTo>
                <a:lnTo>
                  <a:pt x="90449" y="587159"/>
                </a:lnTo>
                <a:lnTo>
                  <a:pt x="98602" y="575056"/>
                </a:lnTo>
                <a:lnTo>
                  <a:pt x="101600" y="560197"/>
                </a:lnTo>
                <a:lnTo>
                  <a:pt x="98602" y="545414"/>
                </a:lnTo>
                <a:lnTo>
                  <a:pt x="90449" y="533298"/>
                </a:lnTo>
                <a:lnTo>
                  <a:pt x="78346" y="525106"/>
                </a:lnTo>
                <a:lnTo>
                  <a:pt x="73406" y="524103"/>
                </a:lnTo>
                <a:lnTo>
                  <a:pt x="73406" y="522097"/>
                </a:lnTo>
                <a:lnTo>
                  <a:pt x="73406" y="92862"/>
                </a:lnTo>
                <a:lnTo>
                  <a:pt x="127000" y="114300"/>
                </a:lnTo>
                <a:close/>
                <a:moveTo>
                  <a:pt x="1353820" y="483997"/>
                </a:moveTo>
                <a:lnTo>
                  <a:pt x="1300226" y="505447"/>
                </a:lnTo>
                <a:lnTo>
                  <a:pt x="1300226" y="76200"/>
                </a:lnTo>
                <a:lnTo>
                  <a:pt x="1300226" y="74206"/>
                </a:lnTo>
                <a:lnTo>
                  <a:pt x="1305166" y="73215"/>
                </a:lnTo>
                <a:lnTo>
                  <a:pt x="1317269" y="65062"/>
                </a:lnTo>
                <a:lnTo>
                  <a:pt x="1325422" y="52959"/>
                </a:lnTo>
                <a:lnTo>
                  <a:pt x="1328420" y="38100"/>
                </a:lnTo>
                <a:lnTo>
                  <a:pt x="1325422" y="23253"/>
                </a:lnTo>
                <a:lnTo>
                  <a:pt x="1317269" y="11150"/>
                </a:lnTo>
                <a:lnTo>
                  <a:pt x="1305166" y="2997"/>
                </a:lnTo>
                <a:lnTo>
                  <a:pt x="1290320" y="0"/>
                </a:lnTo>
                <a:lnTo>
                  <a:pt x="1275461" y="2997"/>
                </a:lnTo>
                <a:lnTo>
                  <a:pt x="1263357" y="11150"/>
                </a:lnTo>
                <a:lnTo>
                  <a:pt x="1255204" y="23253"/>
                </a:lnTo>
                <a:lnTo>
                  <a:pt x="1252220" y="38100"/>
                </a:lnTo>
                <a:lnTo>
                  <a:pt x="1255204" y="52959"/>
                </a:lnTo>
                <a:lnTo>
                  <a:pt x="1263357" y="65062"/>
                </a:lnTo>
                <a:lnTo>
                  <a:pt x="1275461" y="73215"/>
                </a:lnTo>
                <a:lnTo>
                  <a:pt x="1280414" y="74206"/>
                </a:lnTo>
                <a:lnTo>
                  <a:pt x="1280414" y="505447"/>
                </a:lnTo>
                <a:lnTo>
                  <a:pt x="1226820" y="483997"/>
                </a:lnTo>
                <a:lnTo>
                  <a:pt x="1290320" y="560197"/>
                </a:lnTo>
                <a:lnTo>
                  <a:pt x="1332649" y="509397"/>
                </a:lnTo>
                <a:lnTo>
                  <a:pt x="1353820" y="483997"/>
                </a:lnTo>
                <a:close/>
                <a:moveTo>
                  <a:pt x="2646172" y="483997"/>
                </a:moveTo>
                <a:lnTo>
                  <a:pt x="2592578" y="505447"/>
                </a:lnTo>
                <a:lnTo>
                  <a:pt x="2592578" y="76200"/>
                </a:lnTo>
                <a:lnTo>
                  <a:pt x="2592578" y="74206"/>
                </a:lnTo>
                <a:lnTo>
                  <a:pt x="2597518" y="73215"/>
                </a:lnTo>
                <a:lnTo>
                  <a:pt x="2609621" y="65062"/>
                </a:lnTo>
                <a:lnTo>
                  <a:pt x="2617774" y="52959"/>
                </a:lnTo>
                <a:lnTo>
                  <a:pt x="2620772" y="38100"/>
                </a:lnTo>
                <a:lnTo>
                  <a:pt x="2617774" y="23253"/>
                </a:lnTo>
                <a:lnTo>
                  <a:pt x="2609621" y="11150"/>
                </a:lnTo>
                <a:lnTo>
                  <a:pt x="2597518" y="2997"/>
                </a:lnTo>
                <a:lnTo>
                  <a:pt x="2582672" y="0"/>
                </a:lnTo>
                <a:lnTo>
                  <a:pt x="2567813" y="2997"/>
                </a:lnTo>
                <a:lnTo>
                  <a:pt x="2555710" y="11150"/>
                </a:lnTo>
                <a:lnTo>
                  <a:pt x="2547556" y="23253"/>
                </a:lnTo>
                <a:lnTo>
                  <a:pt x="2544572" y="38100"/>
                </a:lnTo>
                <a:lnTo>
                  <a:pt x="2547556" y="52959"/>
                </a:lnTo>
                <a:lnTo>
                  <a:pt x="2555710" y="65062"/>
                </a:lnTo>
                <a:lnTo>
                  <a:pt x="2567813" y="73215"/>
                </a:lnTo>
                <a:lnTo>
                  <a:pt x="2572766" y="74206"/>
                </a:lnTo>
                <a:lnTo>
                  <a:pt x="2572766" y="505447"/>
                </a:lnTo>
                <a:lnTo>
                  <a:pt x="2519172" y="483997"/>
                </a:lnTo>
                <a:lnTo>
                  <a:pt x="2582672" y="560197"/>
                </a:lnTo>
                <a:lnTo>
                  <a:pt x="2625001" y="509397"/>
                </a:lnTo>
                <a:lnTo>
                  <a:pt x="2646172" y="48399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7" name="CustomShape 37"/>
          <p:cNvSpPr/>
          <p:nvPr/>
        </p:nvSpPr>
        <p:spPr>
          <a:xfrm>
            <a:off x="5126760" y="6019920"/>
            <a:ext cx="3014640" cy="243360"/>
          </a:xfrm>
          <a:custGeom>
            <a:avLst/>
            <a:gdLst/>
            <a:ahLst/>
            <a:rect l="l" t="t" r="r" b="b"/>
            <a:pathLst>
              <a:path w="3014979" h="243839">
                <a:moveTo>
                  <a:pt x="3014471" y="0"/>
                </a:moveTo>
                <a:lnTo>
                  <a:pt x="0" y="0"/>
                </a:lnTo>
                <a:lnTo>
                  <a:pt x="0" y="243840"/>
                </a:lnTo>
                <a:lnTo>
                  <a:pt x="3014471" y="243840"/>
                </a:lnTo>
                <a:lnTo>
                  <a:pt x="3014471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8" name="CustomShape 38"/>
          <p:cNvSpPr/>
          <p:nvPr/>
        </p:nvSpPr>
        <p:spPr>
          <a:xfrm>
            <a:off x="5126760" y="6019920"/>
            <a:ext cx="3014640" cy="243360"/>
          </a:xfrm>
          <a:custGeom>
            <a:avLst/>
            <a:gdLst/>
            <a:ahLst/>
            <a:rect l="l" t="t" r="r" b="b"/>
            <a:pathLst>
              <a:path w="3014979" h="243839">
                <a:moveTo>
                  <a:pt x="0" y="243840"/>
                </a:moveTo>
                <a:lnTo>
                  <a:pt x="3014471" y="243840"/>
                </a:lnTo>
                <a:lnTo>
                  <a:pt x="3014471" y="0"/>
                </a:lnTo>
                <a:lnTo>
                  <a:pt x="0" y="0"/>
                </a:lnTo>
                <a:lnTo>
                  <a:pt x="0" y="243840"/>
                </a:lnTo>
                <a:close/>
              </a:path>
            </a:pathLst>
          </a:custGeom>
          <a:noFill/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9" name="CustomShape 39"/>
          <p:cNvSpPr/>
          <p:nvPr/>
        </p:nvSpPr>
        <p:spPr>
          <a:xfrm>
            <a:off x="5126760" y="6263640"/>
            <a:ext cx="3014640" cy="251280"/>
          </a:xfrm>
          <a:custGeom>
            <a:avLst/>
            <a:gdLst/>
            <a:ahLst/>
            <a:rect l="l" t="t" r="r" b="b"/>
            <a:pathLst>
              <a:path w="3014979" h="251459">
                <a:moveTo>
                  <a:pt x="3014471" y="0"/>
                </a:moveTo>
                <a:lnTo>
                  <a:pt x="0" y="0"/>
                </a:lnTo>
                <a:lnTo>
                  <a:pt x="0" y="251460"/>
                </a:lnTo>
                <a:lnTo>
                  <a:pt x="3014471" y="251460"/>
                </a:lnTo>
                <a:lnTo>
                  <a:pt x="3014471" y="0"/>
                </a:lnTo>
                <a:close/>
              </a:path>
            </a:pathLst>
          </a:cu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0" name="CustomShape 40"/>
          <p:cNvSpPr/>
          <p:nvPr/>
        </p:nvSpPr>
        <p:spPr>
          <a:xfrm>
            <a:off x="5126760" y="6263640"/>
            <a:ext cx="3014640" cy="251280"/>
          </a:xfrm>
          <a:custGeom>
            <a:avLst/>
            <a:gdLst/>
            <a:ahLst/>
            <a:rect l="l" t="t" r="r" b="b"/>
            <a:pathLst>
              <a:path w="3014979" h="251459">
                <a:moveTo>
                  <a:pt x="0" y="251460"/>
                </a:moveTo>
                <a:lnTo>
                  <a:pt x="3014471" y="251460"/>
                </a:lnTo>
                <a:lnTo>
                  <a:pt x="3014471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noFill/>
          <a:ln w="12240">
            <a:solidFill>
              <a:srgbClr val="38562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41"/>
          <p:cNvSpPr/>
          <p:nvPr/>
        </p:nvSpPr>
        <p:spPr>
          <a:xfrm>
            <a:off x="6772320" y="5179320"/>
            <a:ext cx="1693800" cy="1279800"/>
          </a:xfrm>
          <a:custGeom>
            <a:avLst/>
            <a:gdLst/>
            <a:ahLst/>
            <a:rect l="l" t="t" r="r" b="b"/>
            <a:pathLst>
              <a:path w="1694179" h="1280160">
                <a:moveTo>
                  <a:pt x="127000" y="76200"/>
                </a:moveTo>
                <a:lnTo>
                  <a:pt x="105829" y="50800"/>
                </a:lnTo>
                <a:lnTo>
                  <a:pt x="63500" y="0"/>
                </a:lnTo>
                <a:lnTo>
                  <a:pt x="0" y="76200"/>
                </a:lnTo>
                <a:lnTo>
                  <a:pt x="53594" y="54762"/>
                </a:lnTo>
                <a:lnTo>
                  <a:pt x="53594" y="780453"/>
                </a:lnTo>
                <a:lnTo>
                  <a:pt x="0" y="759002"/>
                </a:lnTo>
                <a:lnTo>
                  <a:pt x="63500" y="835202"/>
                </a:lnTo>
                <a:lnTo>
                  <a:pt x="105829" y="784402"/>
                </a:lnTo>
                <a:lnTo>
                  <a:pt x="127000" y="759002"/>
                </a:lnTo>
                <a:lnTo>
                  <a:pt x="73406" y="780453"/>
                </a:lnTo>
                <a:lnTo>
                  <a:pt x="73406" y="54762"/>
                </a:lnTo>
                <a:lnTo>
                  <a:pt x="127000" y="76200"/>
                </a:lnTo>
                <a:close/>
                <a:moveTo>
                  <a:pt x="1692656" y="1216152"/>
                </a:moveTo>
                <a:lnTo>
                  <a:pt x="1680756" y="1206246"/>
                </a:lnTo>
                <a:lnTo>
                  <a:pt x="1616456" y="1152652"/>
                </a:lnTo>
                <a:lnTo>
                  <a:pt x="1637893" y="1206246"/>
                </a:lnTo>
                <a:lnTo>
                  <a:pt x="1439570" y="1206246"/>
                </a:lnTo>
                <a:lnTo>
                  <a:pt x="1461008" y="1152652"/>
                </a:lnTo>
                <a:lnTo>
                  <a:pt x="1384808" y="1216152"/>
                </a:lnTo>
                <a:lnTo>
                  <a:pt x="1461008" y="1279652"/>
                </a:lnTo>
                <a:lnTo>
                  <a:pt x="1439570" y="1226058"/>
                </a:lnTo>
                <a:lnTo>
                  <a:pt x="1637893" y="1226058"/>
                </a:lnTo>
                <a:lnTo>
                  <a:pt x="1616456" y="1279652"/>
                </a:lnTo>
                <a:lnTo>
                  <a:pt x="1680756" y="1226058"/>
                </a:lnTo>
                <a:lnTo>
                  <a:pt x="1692656" y="1216152"/>
                </a:lnTo>
                <a:close/>
                <a:moveTo>
                  <a:pt x="1694180" y="973836"/>
                </a:moveTo>
                <a:lnTo>
                  <a:pt x="1682280" y="963930"/>
                </a:lnTo>
                <a:lnTo>
                  <a:pt x="1617980" y="910336"/>
                </a:lnTo>
                <a:lnTo>
                  <a:pt x="1639417" y="963930"/>
                </a:lnTo>
                <a:lnTo>
                  <a:pt x="1441094" y="963930"/>
                </a:lnTo>
                <a:lnTo>
                  <a:pt x="1462532" y="910336"/>
                </a:lnTo>
                <a:lnTo>
                  <a:pt x="1386332" y="973836"/>
                </a:lnTo>
                <a:lnTo>
                  <a:pt x="1462532" y="1037336"/>
                </a:lnTo>
                <a:lnTo>
                  <a:pt x="1441094" y="983742"/>
                </a:lnTo>
                <a:lnTo>
                  <a:pt x="1639417" y="983742"/>
                </a:lnTo>
                <a:lnTo>
                  <a:pt x="1617980" y="1037336"/>
                </a:lnTo>
                <a:lnTo>
                  <a:pt x="1682280" y="983742"/>
                </a:lnTo>
                <a:lnTo>
                  <a:pt x="1694180" y="97383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2" name="CustomShape 42"/>
          <p:cNvSpPr/>
          <p:nvPr/>
        </p:nvSpPr>
        <p:spPr>
          <a:xfrm>
            <a:off x="2041560" y="5680800"/>
            <a:ext cx="7400520" cy="190800"/>
          </a:xfrm>
          <a:custGeom>
            <a:avLst/>
            <a:gdLst/>
            <a:ahLst/>
            <a:rect l="l" t="t" r="r" b="b"/>
            <a:pathLst>
              <a:path w="7400925" h="191135">
                <a:moveTo>
                  <a:pt x="7400925" y="185280"/>
                </a:moveTo>
                <a:lnTo>
                  <a:pt x="0" y="179831"/>
                </a:lnTo>
                <a:moveTo>
                  <a:pt x="7388352" y="10667"/>
                </a:moveTo>
                <a:lnTo>
                  <a:pt x="7388352" y="190665"/>
                </a:lnTo>
                <a:moveTo>
                  <a:pt x="992124" y="0"/>
                </a:moveTo>
                <a:lnTo>
                  <a:pt x="992124" y="179997"/>
                </a:lnTo>
                <a:moveTo>
                  <a:pt x="2357628" y="1523"/>
                </a:moveTo>
                <a:lnTo>
                  <a:pt x="2357628" y="181521"/>
                </a:lnTo>
              </a:path>
            </a:pathLst>
          </a:custGeom>
          <a:noFill/>
          <a:ln w="38160">
            <a:solidFill>
              <a:srgbClr val="0000e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3" name="CustomShape 43"/>
          <p:cNvSpPr/>
          <p:nvPr/>
        </p:nvSpPr>
        <p:spPr>
          <a:xfrm>
            <a:off x="1984680" y="2783520"/>
            <a:ext cx="424440" cy="3078000"/>
          </a:xfrm>
          <a:custGeom>
            <a:avLst/>
            <a:gdLst/>
            <a:ahLst/>
            <a:rect l="l" t="t" r="r" b="b"/>
            <a:pathLst>
              <a:path w="424814" h="3078479">
                <a:moveTo>
                  <a:pt x="424561" y="342900"/>
                </a:moveTo>
                <a:lnTo>
                  <a:pt x="386461" y="323850"/>
                </a:lnTo>
                <a:lnTo>
                  <a:pt x="310261" y="285750"/>
                </a:lnTo>
                <a:lnTo>
                  <a:pt x="335661" y="323850"/>
                </a:lnTo>
                <a:lnTo>
                  <a:pt x="76822" y="323850"/>
                </a:lnTo>
                <a:lnTo>
                  <a:pt x="76225" y="88887"/>
                </a:lnTo>
                <a:lnTo>
                  <a:pt x="76200" y="76200"/>
                </a:lnTo>
                <a:lnTo>
                  <a:pt x="76288" y="88925"/>
                </a:lnTo>
                <a:lnTo>
                  <a:pt x="114300" y="114173"/>
                </a:lnTo>
                <a:lnTo>
                  <a:pt x="95199" y="76200"/>
                </a:lnTo>
                <a:lnTo>
                  <a:pt x="56896" y="0"/>
                </a:lnTo>
                <a:lnTo>
                  <a:pt x="0" y="114427"/>
                </a:lnTo>
                <a:lnTo>
                  <a:pt x="38125" y="88925"/>
                </a:lnTo>
                <a:lnTo>
                  <a:pt x="38188" y="114427"/>
                </a:lnTo>
                <a:lnTo>
                  <a:pt x="45847" y="3078048"/>
                </a:lnTo>
                <a:lnTo>
                  <a:pt x="83947" y="3077946"/>
                </a:lnTo>
                <a:lnTo>
                  <a:pt x="76923" y="361950"/>
                </a:lnTo>
                <a:lnTo>
                  <a:pt x="335661" y="361950"/>
                </a:lnTo>
                <a:lnTo>
                  <a:pt x="310261" y="400050"/>
                </a:lnTo>
                <a:lnTo>
                  <a:pt x="386461" y="361950"/>
                </a:lnTo>
                <a:lnTo>
                  <a:pt x="424561" y="342900"/>
                </a:lnTo>
                <a:close/>
              </a:path>
            </a:pathLst>
          </a:custGeom>
          <a:solidFill>
            <a:srgbClr val="0000e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4" name="CustomShape 44"/>
          <p:cNvSpPr/>
          <p:nvPr/>
        </p:nvSpPr>
        <p:spPr>
          <a:xfrm>
            <a:off x="8492400" y="6047640"/>
            <a:ext cx="758520" cy="48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760">
              <a:lnSpc>
                <a:spcPts val="569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</a:t>
            </a:r>
            <a:r>
              <a:rPr b="0" lang="en-GB" sz="16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>
              <a:lnSpc>
                <a:spcPts val="677"/>
              </a:lnSpc>
            </a:pP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L2</a:t>
            </a:r>
            <a:r>
              <a:rPr b="0" lang="en-GB" sz="1600" spc="-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6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5" name="CustomShape 45"/>
          <p:cNvSpPr/>
          <p:nvPr/>
        </p:nvSpPr>
        <p:spPr>
          <a:xfrm>
            <a:off x="5811840" y="6055560"/>
            <a:ext cx="1646280" cy="4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ts val="506"/>
              </a:lnSpc>
            </a:pP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</a:t>
            </a:r>
            <a:r>
              <a:rPr b="0" lang="en-GB" sz="14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L1 </a:t>
            </a:r>
            <a:r>
              <a:rPr b="0" lang="en-GB" sz="14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</a:t>
            </a:r>
            <a:r>
              <a:rPr b="0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Cache (32</a:t>
            </a:r>
            <a:r>
              <a:rPr b="0" lang="en-GB" sz="14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KiB)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6" name="CustomShape 46"/>
          <p:cNvSpPr/>
          <p:nvPr/>
        </p:nvSpPr>
        <p:spPr>
          <a:xfrm>
            <a:off x="2119320" y="6092280"/>
            <a:ext cx="12996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734"/>
              </a:lnSpc>
            </a:pPr>
            <a:r>
              <a:rPr b="0" lang="en-GB" sz="18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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7" name="CustomShape 47"/>
          <p:cNvSpPr/>
          <p:nvPr/>
        </p:nvSpPr>
        <p:spPr>
          <a:xfrm>
            <a:off x="2405880" y="6126480"/>
            <a:ext cx="171972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639"/>
              </a:lnSpc>
            </a:pPr>
            <a:r>
              <a:rPr b="1" lang="en-GB" sz="1800" spc="-1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r>
              <a:rPr b="1" lang="en-GB" sz="1800" spc="-72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ea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micro-ops./cycle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8" name="TextShape 48"/>
          <p:cNvSpPr txBox="1"/>
          <p:nvPr/>
        </p:nvSpPr>
        <p:spPr>
          <a:xfrm>
            <a:off x="11730240" y="6639120"/>
            <a:ext cx="25632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8160">
              <a:lnSpc>
                <a:spcPts val="506"/>
              </a:lnSpc>
            </a:pPr>
            <a:fld id="{23F15B91-C40A-4FEB-922D-DD40F4FDD79E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0" name="TextShape 2"/>
          <p:cNvSpPr txBox="1"/>
          <p:nvPr/>
        </p:nvSpPr>
        <p:spPr>
          <a:xfrm>
            <a:off x="347400" y="128880"/>
            <a:ext cx="821520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Политики </a:t>
            </a: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управления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памятью</a:t>
            </a:r>
            <a:r>
              <a:rPr b="0" lang="en-GB" sz="3200" spc="-4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NUMA-системы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1" name="CustomShape 3"/>
          <p:cNvSpPr/>
          <p:nvPr/>
        </p:nvSpPr>
        <p:spPr>
          <a:xfrm>
            <a:off x="379440" y="1102320"/>
            <a:ext cx="7494480" cy="473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Политики управления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памятью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можно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задавать  в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настройках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BIOS/UEFI: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3531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 </a:t>
            </a:r>
            <a:r>
              <a:rPr b="1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в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системе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присутствует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несколько 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NUMA-узлов,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каждого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узла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имеется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своя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локальная 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память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(local),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операционная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</a:t>
            </a:r>
            <a:r>
              <a:rPr b="0" lang="en-GB" sz="2200" spc="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учитывает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>
              <a:lnSpc>
                <a:spcPct val="100000"/>
              </a:lnSpc>
            </a:pP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топологию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системы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выделении</a:t>
            </a:r>
            <a:r>
              <a:rPr b="0" lang="en-GB" sz="2200" spc="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3531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 </a:t>
            </a:r>
            <a:r>
              <a:rPr b="1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Interleave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память циклически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выделяется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всех  NUMA-узлов (чередование),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операционная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система 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“видит”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NUMA-систему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</a:t>
            </a:r>
            <a:r>
              <a:rPr b="0" lang="en-GB" sz="2200" spc="6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SMP-машину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435400" indent="-135360" algn="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Memory </a:t>
            </a:r>
            <a:r>
              <a:rPr b="0" lang="en-GB" sz="1800" spc="-9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latency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and </a:t>
            </a:r>
            <a:r>
              <a:rPr b="0" lang="en-GB" sz="1800" spc="-4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bandwidth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accessing</a:t>
            </a:r>
            <a:r>
              <a:rPr b="0" lang="en-GB" sz="1800" spc="58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local,</a:t>
            </a:r>
            <a:r>
              <a:rPr b="0" lang="en-GB" sz="1800" spc="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remote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memory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for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a 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PowerEdge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R610 server (Dual</a:t>
            </a:r>
            <a:r>
              <a:rPr b="0" lang="en-GB" sz="1800" spc="58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Intel</a:t>
            </a:r>
            <a:r>
              <a:rPr b="0" lang="en-GB" sz="1800" spc="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9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Xeon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X5550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Nehalem, 6 x 4GB 1333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MHz</a:t>
            </a:r>
            <a:r>
              <a:rPr b="0" lang="en-GB" sz="1800" spc="-12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 </a:t>
            </a:r>
            <a:r>
              <a:rPr b="0" lang="en-GB" sz="1800" spc="-4" strike="noStrik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RDIMMS)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2" name="CustomShape 4"/>
          <p:cNvSpPr/>
          <p:nvPr/>
        </p:nvSpPr>
        <p:spPr>
          <a:xfrm>
            <a:off x="8238240" y="1198440"/>
            <a:ext cx="3490920" cy="2473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3" name="CustomShape 5"/>
          <p:cNvSpPr/>
          <p:nvPr/>
        </p:nvSpPr>
        <p:spPr>
          <a:xfrm>
            <a:off x="8270640" y="4113360"/>
            <a:ext cx="3314520" cy="22917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4" name="CustomShape 6"/>
          <p:cNvSpPr/>
          <p:nvPr/>
        </p:nvSpPr>
        <p:spPr>
          <a:xfrm>
            <a:off x="3602160" y="6020280"/>
            <a:ext cx="4269960" cy="37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r">
              <a:lnSpc>
                <a:spcPct val="100000"/>
              </a:lnSpc>
            </a:pPr>
            <a:r>
              <a:rPr b="0" lang="en-GB" sz="1200" spc="-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3"/>
              </a:rPr>
              <a:t>http://i.dell.com/sites/content/business/solutions/whitepapers/ja/D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200" spc="-4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Calibri"/>
                <a:hlinkClick r:id="rId4"/>
              </a:rPr>
              <a:t>ocuments/HPC_Dell_11g_BIOS_Options_jp.pdf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5" name="CustomShape 7"/>
          <p:cNvSpPr/>
          <p:nvPr/>
        </p:nvSpPr>
        <p:spPr>
          <a:xfrm>
            <a:off x="11640240" y="6639120"/>
            <a:ext cx="345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9471B4AC-3A06-43B1-80E1-0BEDFE908535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TextShape 2"/>
          <p:cNvSpPr txBox="1"/>
          <p:nvPr/>
        </p:nvSpPr>
        <p:spPr>
          <a:xfrm>
            <a:off x="347400" y="128880"/>
            <a:ext cx="8705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Многопроцессные vs.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многопоточные</a:t>
            </a:r>
            <a:r>
              <a:rPr b="0" lang="en-GB" sz="3200" spc="-9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8" name="CustomShape 3"/>
          <p:cNvSpPr/>
          <p:nvPr/>
        </p:nvSpPr>
        <p:spPr>
          <a:xfrm>
            <a:off x="434520" y="1607760"/>
            <a:ext cx="3072240" cy="2658960"/>
          </a:xfrm>
          <a:custGeom>
            <a:avLst/>
            <a:gdLst/>
            <a:ahLst/>
            <a:rect l="l" t="t" r="r" b="b"/>
            <a:pathLst>
              <a:path w="3072765" h="2659379">
                <a:moveTo>
                  <a:pt x="3072384" y="0"/>
                </a:moveTo>
                <a:lnTo>
                  <a:pt x="0" y="0"/>
                </a:lnTo>
                <a:lnTo>
                  <a:pt x="0" y="2659379"/>
                </a:lnTo>
                <a:lnTo>
                  <a:pt x="3072384" y="2659379"/>
                </a:lnTo>
                <a:lnTo>
                  <a:pt x="3072384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4"/>
          <p:cNvSpPr/>
          <p:nvPr/>
        </p:nvSpPr>
        <p:spPr>
          <a:xfrm>
            <a:off x="434520" y="1607760"/>
            <a:ext cx="3072240" cy="2658960"/>
          </a:xfrm>
          <a:custGeom>
            <a:avLst/>
            <a:gdLst/>
            <a:ahLst/>
            <a:rect l="l" t="t" r="r" b="b"/>
            <a:pathLst>
              <a:path w="3072765" h="2659379">
                <a:moveTo>
                  <a:pt x="0" y="2659379"/>
                </a:moveTo>
                <a:lnTo>
                  <a:pt x="3072384" y="2659379"/>
                </a:lnTo>
                <a:lnTo>
                  <a:pt x="3072384" y="0"/>
                </a:lnTo>
                <a:lnTo>
                  <a:pt x="0" y="0"/>
                </a:lnTo>
                <a:lnTo>
                  <a:pt x="0" y="2659379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90" name="Table 5"/>
          <p:cNvGraphicFramePr/>
          <p:nvPr/>
        </p:nvGraphicFramePr>
        <p:xfrm>
          <a:off x="8658000" y="1632240"/>
          <a:ext cx="3022920" cy="2237040"/>
        </p:xfrm>
        <a:graphic>
          <a:graphicData uri="http://schemas.openxmlformats.org/drawingml/2006/table">
            <a:tbl>
              <a:tblPr/>
              <a:tblGrid>
                <a:gridCol w="721080"/>
                <a:gridCol w="717840"/>
                <a:gridCol w="144000"/>
                <a:gridCol w="1440000"/>
              </a:tblGrid>
              <a:tr h="370440">
                <a:tc gridSpan="2">
                  <a:txBody>
                    <a:bodyPr lIns="0" rIns="0" tIns="126720" bIns="0"/>
                    <a:p>
                      <a:pPr marL="470520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Cache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rowSpan="4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rowSpan="5">
                  <a:txBody>
                    <a:bodyPr lIns="0" rIns="0" tIns="136440" bIns="0"/>
                    <a:p>
                      <a:pPr marL="123120">
                        <a:lnSpc>
                          <a:spcPct val="100000"/>
                        </a:lnSpc>
                      </a:pP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Main</a:t>
                      </a:r>
                      <a:r>
                        <a:rPr b="1" lang="en-GB" sz="1600" spc="-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80160">
                <a:tc rowSpan="2">
                  <a:tcPr>
                    <a:lnR w="38160">
                      <a:solidFill>
                        <a:srgbClr val="0000f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gridSpan="2" rowSpan="2">
                  <a:tcPr>
                    <a:lnL w="38160">
                      <a:solidFill>
                        <a:srgbClr val="0000f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B w="38160">
                      <a:solidFill>
                        <a:srgbClr val="0000ff"/>
                      </a:solidFill>
                    </a:lnB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row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5760">
                <a:tc gridSpan="3" rowSpan="2">
                  <a:tcPr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191" name="CustomShape 6"/>
          <p:cNvSpPr/>
          <p:nvPr/>
        </p:nvSpPr>
        <p:spPr>
          <a:xfrm>
            <a:off x="4599000" y="985680"/>
            <a:ext cx="31752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Однопоточный</a:t>
            </a:r>
            <a:r>
              <a:rPr b="1" lang="en-GB" sz="2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2" name="CustomShape 7"/>
          <p:cNvSpPr/>
          <p:nvPr/>
        </p:nvSpPr>
        <p:spPr>
          <a:xfrm>
            <a:off x="492120" y="3151800"/>
            <a:ext cx="1656360" cy="2764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/>
          <a:p>
            <a:pPr marL="506160">
              <a:lnSpc>
                <a:spcPct val="100000"/>
              </a:lnSpc>
            </a:pPr>
            <a:r>
              <a:rPr b="1" lang="en-GB" sz="14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93" name="Table 8"/>
          <p:cNvGraphicFramePr/>
          <p:nvPr/>
        </p:nvGraphicFramePr>
        <p:xfrm>
          <a:off x="487800" y="1665720"/>
          <a:ext cx="1656360" cy="1359000"/>
        </p:xfrm>
        <a:graphic>
          <a:graphicData uri="http://schemas.openxmlformats.org/drawingml/2006/table">
            <a:tbl>
              <a:tblPr/>
              <a:tblGrid>
                <a:gridCol w="1656360"/>
              </a:tblGrid>
              <a:tr h="641880">
                <a:tc>
                  <a:txBody>
                    <a:bodyPr lIns="0" rIns="0" tIns="2520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  <a:tr h="243720">
                <a:tc>
                  <a:txBody>
                    <a:bodyPr lIns="0" rIns="0" tIns="0" bIns="0"/>
                    <a:p>
                      <a:pPr marL="1440" algn="ctr">
                        <a:lnSpc>
                          <a:spcPts val="582"/>
                        </a:lnSpc>
                      </a:pP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[0],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[1],</a:t>
                      </a:r>
                      <a:r>
                        <a:rPr b="1" lang="en-GB" sz="1600" spc="43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[2]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7340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</a:tbl>
          </a:graphicData>
        </a:graphic>
      </p:graphicFrame>
      <p:sp>
        <p:nvSpPr>
          <p:cNvPr id="1194" name="CustomShape 9"/>
          <p:cNvSpPr/>
          <p:nvPr/>
        </p:nvSpPr>
        <p:spPr>
          <a:xfrm>
            <a:off x="4317840" y="162720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155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95" name="Table 10"/>
          <p:cNvGraphicFramePr/>
          <p:nvPr/>
        </p:nvGraphicFramePr>
        <p:xfrm>
          <a:off x="5594760" y="1641240"/>
          <a:ext cx="1294920" cy="1092240"/>
        </p:xfrm>
        <a:graphic>
          <a:graphicData uri="http://schemas.openxmlformats.org/drawingml/2006/table">
            <a:tbl>
              <a:tblPr/>
              <a:tblGrid>
                <a:gridCol w="1295280"/>
              </a:tblGrid>
              <a:tr h="374400">
                <a:tc>
                  <a:txBody>
                    <a:bodyPr lIns="0" rIns="0" tIns="1306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TLB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137880">
                <a:tc>
                  <a:txBody>
                    <a:bodyPr lIns="0" rIns="0" tIns="36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Addr.</a:t>
                      </a:r>
                      <a:r>
                        <a:rPr b="1" lang="en-GB" sz="900" spc="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9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</a:tbl>
          </a:graphicData>
        </a:graphic>
      </p:graphicFrame>
      <p:sp>
        <p:nvSpPr>
          <p:cNvPr id="1196" name="CustomShape 11"/>
          <p:cNvSpPr/>
          <p:nvPr/>
        </p:nvSpPr>
        <p:spPr>
          <a:xfrm>
            <a:off x="483120" y="3596760"/>
            <a:ext cx="1665720" cy="48744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0840" bIns="0"/>
          <a:p>
            <a:pPr marL="90720">
              <a:lnSpc>
                <a:spcPct val="100000"/>
              </a:lnSpc>
            </a:pPr>
            <a:r>
              <a:rPr b="0" lang="en-GB" sz="1400" spc="-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// </a:t>
            </a:r>
            <a:r>
              <a:rPr b="0" lang="en-GB" sz="1400" spc="-1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Mem -&gt;</a:t>
            </a:r>
            <a:r>
              <a:rPr b="0" lang="en-GB" sz="1400" spc="-52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1400" spc="-4" strike="noStrike">
                <a:solidFill>
                  <a:srgbClr val="38562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0720">
              <a:lnSpc>
                <a:spcPct val="100000"/>
              </a:lnSpc>
            </a:pPr>
            <a:r>
              <a:rPr b="1" lang="en-GB" sz="1400" spc="-4" strike="noStrike">
                <a:solidFill>
                  <a:srgbClr val="a81f5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movl </a:t>
            </a:r>
            <a:r>
              <a:rPr b="1" lang="en-GB" sz="1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v[0],</a:t>
            </a:r>
            <a:r>
              <a:rPr b="1" lang="en-GB" sz="14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%eax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7" name="CustomShape 12"/>
          <p:cNvSpPr/>
          <p:nvPr/>
        </p:nvSpPr>
        <p:spPr>
          <a:xfrm>
            <a:off x="5186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3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3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7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7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3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3" y="57912"/>
                </a:lnTo>
                <a:lnTo>
                  <a:pt x="331469" y="43434"/>
                </a:lnTo>
                <a:lnTo>
                  <a:pt x="302513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8" name="CustomShape 13"/>
          <p:cNvSpPr/>
          <p:nvPr/>
        </p:nvSpPr>
        <p:spPr>
          <a:xfrm>
            <a:off x="7358400" y="161856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633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9" name="CustomShape 14"/>
          <p:cNvSpPr/>
          <p:nvPr/>
        </p:nvSpPr>
        <p:spPr>
          <a:xfrm>
            <a:off x="70059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CustomShape 15"/>
          <p:cNvSpPr/>
          <p:nvPr/>
        </p:nvSpPr>
        <p:spPr>
          <a:xfrm>
            <a:off x="8228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1" name="CustomShape 16"/>
          <p:cNvSpPr/>
          <p:nvPr/>
        </p:nvSpPr>
        <p:spPr>
          <a:xfrm>
            <a:off x="513720" y="4419720"/>
            <a:ext cx="1073556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3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Главный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процесса обращается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элементу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массива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 в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его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r>
              <a:rPr b="0" lang="en-GB" sz="2200" spc="26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(heap)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Виртуальный адрес v[0]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преобразуется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физический адрес:  </a:t>
            </a:r>
            <a:r>
              <a:rPr b="0" lang="en-GB" sz="22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находится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соответствие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(запись) в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кеш-памяти</a:t>
            </a:r>
            <a:r>
              <a:rPr b="0" lang="en-GB" sz="2200" spc="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физическому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адресу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данные </a:t>
            </a:r>
            <a:r>
              <a:rPr b="0" lang="en-GB" sz="22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загружаются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из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кеш-памяти </a:t>
            </a:r>
            <a:r>
              <a:rPr b="0" lang="en-GB" sz="22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или оперативной памяти в  </a:t>
            </a:r>
            <a:r>
              <a:rPr b="0" lang="en-GB" sz="22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регистр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2" name="CustomShape 17"/>
          <p:cNvSpPr/>
          <p:nvPr/>
        </p:nvSpPr>
        <p:spPr>
          <a:xfrm>
            <a:off x="11640240" y="6639120"/>
            <a:ext cx="345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C890FFC0-01BD-43B6-80CA-5CF3C6A5A765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3" name="CustomShape 18"/>
          <p:cNvSpPr/>
          <p:nvPr/>
        </p:nvSpPr>
        <p:spPr>
          <a:xfrm>
            <a:off x="2411280" y="1661760"/>
            <a:ext cx="7977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12600">
              <a:lnSpc>
                <a:spcPct val="100000"/>
              </a:lnSpc>
            </a:pP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b="0" i="1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i="1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i="1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5" name="TextShape 2"/>
          <p:cNvSpPr txBox="1"/>
          <p:nvPr/>
        </p:nvSpPr>
        <p:spPr>
          <a:xfrm>
            <a:off x="347400" y="128880"/>
            <a:ext cx="8705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Многопроцессные vs.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многопоточные</a:t>
            </a:r>
            <a:r>
              <a:rPr b="0" lang="en-GB" sz="3200" spc="-9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6" name="CustomShape 3"/>
          <p:cNvSpPr/>
          <p:nvPr/>
        </p:nvSpPr>
        <p:spPr>
          <a:xfrm>
            <a:off x="434520" y="1607760"/>
            <a:ext cx="2295000" cy="2063520"/>
          </a:xfrm>
          <a:custGeom>
            <a:avLst/>
            <a:gdLst/>
            <a:ahLst/>
            <a:rect l="l" t="t" r="r" b="b"/>
            <a:pathLst>
              <a:path w="2295525" h="2063750">
                <a:moveTo>
                  <a:pt x="2295144" y="0"/>
                </a:moveTo>
                <a:lnTo>
                  <a:pt x="0" y="0"/>
                </a:lnTo>
                <a:lnTo>
                  <a:pt x="0" y="2063495"/>
                </a:lnTo>
                <a:lnTo>
                  <a:pt x="2295144" y="2063495"/>
                </a:lnTo>
                <a:lnTo>
                  <a:pt x="2295144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7" name="CustomShape 4"/>
          <p:cNvSpPr/>
          <p:nvPr/>
        </p:nvSpPr>
        <p:spPr>
          <a:xfrm>
            <a:off x="434520" y="1607760"/>
            <a:ext cx="2295000" cy="2063520"/>
          </a:xfrm>
          <a:custGeom>
            <a:avLst/>
            <a:gdLst/>
            <a:ahLst/>
            <a:rect l="l" t="t" r="r" b="b"/>
            <a:pathLst>
              <a:path w="2295525" h="2063750">
                <a:moveTo>
                  <a:pt x="0" y="2063495"/>
                </a:moveTo>
                <a:lnTo>
                  <a:pt x="2295144" y="2063495"/>
                </a:lnTo>
                <a:lnTo>
                  <a:pt x="2295144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08" name="Table 5"/>
          <p:cNvGraphicFramePr/>
          <p:nvPr/>
        </p:nvGraphicFramePr>
        <p:xfrm>
          <a:off x="8658000" y="1632240"/>
          <a:ext cx="3022920" cy="2237040"/>
        </p:xfrm>
        <a:graphic>
          <a:graphicData uri="http://schemas.openxmlformats.org/drawingml/2006/table">
            <a:tbl>
              <a:tblPr/>
              <a:tblGrid>
                <a:gridCol w="721080"/>
                <a:gridCol w="717840"/>
                <a:gridCol w="144000"/>
                <a:gridCol w="1440000"/>
              </a:tblGrid>
              <a:tr h="370440">
                <a:tc gridSpan="2">
                  <a:txBody>
                    <a:bodyPr lIns="0" rIns="0" tIns="126720" bIns="0"/>
                    <a:p>
                      <a:pPr marL="470520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Cache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rowSpan="4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rowSpan="5">
                  <a:txBody>
                    <a:bodyPr lIns="0" rIns="0" tIns="136440" bIns="0"/>
                    <a:p>
                      <a:pPr marL="123120">
                        <a:lnSpc>
                          <a:spcPct val="100000"/>
                        </a:lnSpc>
                      </a:pP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Main</a:t>
                      </a:r>
                      <a:r>
                        <a:rPr b="1" lang="en-GB" sz="1600" spc="-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167760">
                <a:tc gridSpan="2">
                  <a:txBody>
                    <a:bodyPr lIns="0" rIns="0" tIns="0" bIns="0"/>
                    <a:p>
                      <a:pPr marL="416520">
                        <a:lnSpc>
                          <a:spcPts val="377"/>
                        </a:lnSpc>
                      </a:pPr>
                      <a:r>
                        <a:rPr b="1" lang="en-GB" sz="11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V[0]</a:t>
                      </a:r>
                      <a:r>
                        <a:rPr b="1" lang="en-GB" sz="1100" spc="-9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1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80160">
                <a:tc rowSpan="2">
                  <a:tcPr>
                    <a:lnR w="38160">
                      <a:solidFill>
                        <a:srgbClr val="0000f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gridSpan="2" rowSpan="2">
                  <a:tcPr>
                    <a:lnL w="38160">
                      <a:solidFill>
                        <a:srgbClr val="0000f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B w="38160">
                      <a:solidFill>
                        <a:srgbClr val="0000ff"/>
                      </a:solidFill>
                    </a:lnB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row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5760">
                <a:tc gridSpan="3" rowSpan="2">
                  <a:tcPr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209" name="CustomShape 6"/>
          <p:cNvSpPr/>
          <p:nvPr/>
        </p:nvSpPr>
        <p:spPr>
          <a:xfrm>
            <a:off x="2554920" y="985680"/>
            <a:ext cx="72640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Многопоточная </a:t>
            </a:r>
            <a:r>
              <a:rPr b="1" lang="en-GB" sz="2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</a:t>
            </a: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(Multithreaded</a:t>
            </a:r>
            <a:r>
              <a:rPr b="1" lang="en-GB" sz="2400" spc="-3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0" name="CustomShape 7"/>
          <p:cNvSpPr/>
          <p:nvPr/>
        </p:nvSpPr>
        <p:spPr>
          <a:xfrm>
            <a:off x="492120" y="3151800"/>
            <a:ext cx="1034640" cy="2764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/>
          <a:p>
            <a:pPr marL="194400">
              <a:lnSpc>
                <a:spcPct val="100000"/>
              </a:lnSpc>
            </a:pPr>
            <a:r>
              <a:rPr b="1" lang="en-GB" sz="14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6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1" name="Table 8"/>
          <p:cNvGraphicFramePr/>
          <p:nvPr/>
        </p:nvGraphicFramePr>
        <p:xfrm>
          <a:off x="487800" y="1665720"/>
          <a:ext cx="2172600" cy="1359000"/>
        </p:xfrm>
        <a:graphic>
          <a:graphicData uri="http://schemas.openxmlformats.org/drawingml/2006/table">
            <a:tbl>
              <a:tblPr/>
              <a:tblGrid>
                <a:gridCol w="2172960"/>
              </a:tblGrid>
              <a:tr h="638280">
                <a:tc>
                  <a:txBody>
                    <a:bodyPr lIns="0" rIns="0" tIns="2520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  <a:tr h="243720">
                <a:tc>
                  <a:txBody>
                    <a:bodyPr lIns="0" rIns="0" tIns="0" bIns="0"/>
                    <a:p>
                      <a:pPr marL="1440" algn="ctr">
                        <a:lnSpc>
                          <a:spcPts val="566"/>
                        </a:lnSpc>
                      </a:pP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[0],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[1],</a:t>
                      </a:r>
                      <a:r>
                        <a:rPr b="1" lang="en-GB" sz="1600" spc="52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[2]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7700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</a:tbl>
          </a:graphicData>
        </a:graphic>
      </p:graphicFrame>
      <p:sp>
        <p:nvSpPr>
          <p:cNvPr id="1212" name="CustomShape 9"/>
          <p:cNvSpPr/>
          <p:nvPr/>
        </p:nvSpPr>
        <p:spPr>
          <a:xfrm>
            <a:off x="4317840" y="162720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155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13" name="Table 10"/>
          <p:cNvGraphicFramePr/>
          <p:nvPr/>
        </p:nvGraphicFramePr>
        <p:xfrm>
          <a:off x="5594760" y="1641240"/>
          <a:ext cx="1294920" cy="1092240"/>
        </p:xfrm>
        <a:graphic>
          <a:graphicData uri="http://schemas.openxmlformats.org/drawingml/2006/table">
            <a:tbl>
              <a:tblPr/>
              <a:tblGrid>
                <a:gridCol w="1295280"/>
              </a:tblGrid>
              <a:tr h="374400">
                <a:tc>
                  <a:txBody>
                    <a:bodyPr lIns="0" rIns="0" tIns="1306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TLB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137880">
                <a:tc>
                  <a:txBody>
                    <a:bodyPr lIns="0" rIns="0" tIns="36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Addr.</a:t>
                      </a:r>
                      <a:r>
                        <a:rPr b="1" lang="en-GB" sz="900" spc="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9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</a:tbl>
          </a:graphicData>
        </a:graphic>
      </p:graphicFrame>
      <p:sp>
        <p:nvSpPr>
          <p:cNvPr id="1214" name="CustomShape 11"/>
          <p:cNvSpPr/>
          <p:nvPr/>
        </p:nvSpPr>
        <p:spPr>
          <a:xfrm>
            <a:off x="5186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3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3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7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7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3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3" y="57912"/>
                </a:lnTo>
                <a:lnTo>
                  <a:pt x="331469" y="43434"/>
                </a:lnTo>
                <a:lnTo>
                  <a:pt x="302513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5" name="CustomShape 12"/>
          <p:cNvSpPr/>
          <p:nvPr/>
        </p:nvSpPr>
        <p:spPr>
          <a:xfrm>
            <a:off x="7358400" y="161856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633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6" name="CustomShape 13"/>
          <p:cNvSpPr/>
          <p:nvPr/>
        </p:nvSpPr>
        <p:spPr>
          <a:xfrm>
            <a:off x="70059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7" name="CustomShape 14"/>
          <p:cNvSpPr/>
          <p:nvPr/>
        </p:nvSpPr>
        <p:spPr>
          <a:xfrm>
            <a:off x="8228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8" name="CustomShape 15"/>
          <p:cNvSpPr/>
          <p:nvPr/>
        </p:nvSpPr>
        <p:spPr>
          <a:xfrm>
            <a:off x="513720" y="3900960"/>
            <a:ext cx="11072880" cy="24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240" bIns="0"/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Запустили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двумя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потоками,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оба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загружают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значение v[0] в</a:t>
            </a:r>
            <a:r>
              <a:rPr b="0" lang="en-GB" sz="2000" spc="-12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регистр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Виртуальные адреса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элемента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 в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обеих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потоках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совпадают,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так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как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куча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(heap)  у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них</a:t>
            </a:r>
            <a:r>
              <a:rPr b="0" lang="en-GB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общая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Физические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адреса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каждом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потоке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также совпадают,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страницы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выделяются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процессу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совместно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используются его</a:t>
            </a:r>
            <a:r>
              <a:rPr b="0" lang="en-GB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потоками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Два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займут в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буфере TLB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кеш-памяти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GB" sz="2000" spc="-83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запись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9" name="CustomShape 16"/>
          <p:cNvSpPr/>
          <p:nvPr/>
        </p:nvSpPr>
        <p:spPr>
          <a:xfrm>
            <a:off x="11640240" y="6639120"/>
            <a:ext cx="345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E6A29A57-9C6D-4F32-B87E-6B418D1C957B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0" name="CustomShape 17"/>
          <p:cNvSpPr/>
          <p:nvPr/>
        </p:nvSpPr>
        <p:spPr>
          <a:xfrm>
            <a:off x="1632240" y="3145680"/>
            <a:ext cx="1033560" cy="27684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/>
          <a:p>
            <a:pPr marL="193680">
              <a:lnSpc>
                <a:spcPct val="100000"/>
              </a:lnSpc>
            </a:pPr>
            <a:r>
              <a:rPr b="1" lang="en-GB" sz="14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63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2" name="TextShape 2"/>
          <p:cNvSpPr txBox="1"/>
          <p:nvPr/>
        </p:nvSpPr>
        <p:spPr>
          <a:xfrm>
            <a:off x="347400" y="128880"/>
            <a:ext cx="8705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Многопроцессные vs.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многопоточные</a:t>
            </a:r>
            <a:r>
              <a:rPr b="0" lang="en-GB" sz="3200" spc="-9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434520" y="160776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1499616" y="0"/>
                </a:moveTo>
                <a:lnTo>
                  <a:pt x="0" y="0"/>
                </a:lnTo>
                <a:lnTo>
                  <a:pt x="0" y="2063495"/>
                </a:lnTo>
                <a:lnTo>
                  <a:pt x="1499616" y="2063495"/>
                </a:lnTo>
                <a:lnTo>
                  <a:pt x="1499616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4" name="CustomShape 4"/>
          <p:cNvSpPr/>
          <p:nvPr/>
        </p:nvSpPr>
        <p:spPr>
          <a:xfrm>
            <a:off x="434520" y="160776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0" y="2063495"/>
                </a:moveTo>
                <a:lnTo>
                  <a:pt x="1499616" y="2063495"/>
                </a:lnTo>
                <a:lnTo>
                  <a:pt x="1499616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25" name="Table 5"/>
          <p:cNvGraphicFramePr/>
          <p:nvPr/>
        </p:nvGraphicFramePr>
        <p:xfrm>
          <a:off x="8658000" y="1632240"/>
          <a:ext cx="3022920" cy="2237040"/>
        </p:xfrm>
        <a:graphic>
          <a:graphicData uri="http://schemas.openxmlformats.org/drawingml/2006/table">
            <a:tbl>
              <a:tblPr/>
              <a:tblGrid>
                <a:gridCol w="721080"/>
                <a:gridCol w="717840"/>
                <a:gridCol w="144000"/>
                <a:gridCol w="1440000"/>
              </a:tblGrid>
              <a:tr h="370440">
                <a:tc gridSpan="2">
                  <a:txBody>
                    <a:bodyPr lIns="0" rIns="0" tIns="126720" bIns="0"/>
                    <a:p>
                      <a:pPr marL="470520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Cache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rowSpan="6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rowSpan="7">
                  <a:txBody>
                    <a:bodyPr lIns="0" rIns="0" tIns="136440" bIns="0"/>
                    <a:p>
                      <a:pPr marL="123120">
                        <a:lnSpc>
                          <a:spcPct val="100000"/>
                        </a:lnSpc>
                      </a:pP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Main</a:t>
                      </a:r>
                      <a:r>
                        <a:rPr b="1" lang="en-GB" sz="1600" spc="-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182880">
                <a:tc gridSpan="2">
                  <a:txBody>
                    <a:bodyPr lIns="0" rIns="0" tIns="0" bIns="0"/>
                    <a:p>
                      <a:pPr marL="390600">
                        <a:lnSpc>
                          <a:spcPts val="388"/>
                        </a:lnSpc>
                      </a:pP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V[0]</a:t>
                      </a:r>
                      <a:r>
                        <a:rPr b="1" lang="en-GB" sz="12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182880">
                <a:tc gridSpan="2">
                  <a:txBody>
                    <a:bodyPr lIns="0" rIns="0" tIns="0" bIns="0"/>
                    <a:p>
                      <a:pPr marL="390600">
                        <a:lnSpc>
                          <a:spcPts val="388"/>
                        </a:lnSpc>
                      </a:pP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V[0]</a:t>
                      </a:r>
                      <a:r>
                        <a:rPr b="1" lang="en-GB" sz="1200" spc="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80160">
                <a:tc rowSpan="2">
                  <a:tcPr>
                    <a:lnR w="38160">
                      <a:solidFill>
                        <a:srgbClr val="0000f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gridSpan="2" rowSpan="2">
                  <a:tcPr>
                    <a:lnL w="38160">
                      <a:solidFill>
                        <a:srgbClr val="0000f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B w="38160">
                      <a:solidFill>
                        <a:srgbClr val="0000ff"/>
                      </a:solidFill>
                    </a:lnB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row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5760">
                <a:tc gridSpan="3" rowSpan="4">
                  <a:tcPr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226" name="CustomShape 6"/>
          <p:cNvSpPr/>
          <p:nvPr/>
        </p:nvSpPr>
        <p:spPr>
          <a:xfrm>
            <a:off x="2454480" y="985680"/>
            <a:ext cx="74671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Многопроцессная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(Multi-process</a:t>
            </a:r>
            <a:r>
              <a:rPr b="1" lang="en-GB" sz="24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7" name="CustomShape 7"/>
          <p:cNvSpPr/>
          <p:nvPr/>
        </p:nvSpPr>
        <p:spPr>
          <a:xfrm>
            <a:off x="492120" y="3151800"/>
            <a:ext cx="1350360" cy="2764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/>
          <a:p>
            <a:pPr marL="353160">
              <a:lnSpc>
                <a:spcPct val="100000"/>
              </a:lnSpc>
            </a:pPr>
            <a:r>
              <a:rPr b="1" lang="en-GB" sz="14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5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28" name="Table 8"/>
          <p:cNvGraphicFramePr/>
          <p:nvPr/>
        </p:nvGraphicFramePr>
        <p:xfrm>
          <a:off x="487800" y="1665720"/>
          <a:ext cx="1349640" cy="1359000"/>
        </p:xfrm>
        <a:graphic>
          <a:graphicData uri="http://schemas.openxmlformats.org/drawingml/2006/table">
            <a:tbl>
              <a:tblPr/>
              <a:tblGrid>
                <a:gridCol w="1350000"/>
              </a:tblGrid>
              <a:tr h="633960">
                <a:tc>
                  <a:txBody>
                    <a:bodyPr lIns="0" rIns="0" tIns="2520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  <a:tr h="243720">
                <a:tc>
                  <a:txBody>
                    <a:bodyPr lIns="0" rIns="0" tIns="0" bIns="0"/>
                    <a:p>
                      <a:pPr marL="720" algn="ctr">
                        <a:lnSpc>
                          <a:spcPts val="545"/>
                        </a:lnSpc>
                      </a:pP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[0],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[1],</a:t>
                      </a:r>
                      <a:r>
                        <a:rPr b="1" lang="en-GB" sz="1600" spc="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[2]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813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</a:tbl>
          </a:graphicData>
        </a:graphic>
      </p:graphicFrame>
      <p:sp>
        <p:nvSpPr>
          <p:cNvPr id="1229" name="CustomShape 9"/>
          <p:cNvSpPr/>
          <p:nvPr/>
        </p:nvSpPr>
        <p:spPr>
          <a:xfrm>
            <a:off x="4317840" y="162720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155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30" name="Table 10"/>
          <p:cNvGraphicFramePr/>
          <p:nvPr/>
        </p:nvGraphicFramePr>
        <p:xfrm>
          <a:off x="5594760" y="1641240"/>
          <a:ext cx="1294920" cy="1092240"/>
        </p:xfrm>
        <a:graphic>
          <a:graphicData uri="http://schemas.openxmlformats.org/drawingml/2006/table">
            <a:tbl>
              <a:tblPr/>
              <a:tblGrid>
                <a:gridCol w="1295280"/>
              </a:tblGrid>
              <a:tr h="374400">
                <a:tc>
                  <a:txBody>
                    <a:bodyPr lIns="0" rIns="0" tIns="1306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TLB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137880">
                <a:tc>
                  <a:txBody>
                    <a:bodyPr lIns="0" rIns="0" tIns="36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Addr.</a:t>
                      </a:r>
                      <a:r>
                        <a:rPr b="1" lang="en-GB" sz="900" spc="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9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</a:tbl>
          </a:graphicData>
        </a:graphic>
      </p:graphicFrame>
      <p:sp>
        <p:nvSpPr>
          <p:cNvPr id="1231" name="CustomShape 11"/>
          <p:cNvSpPr/>
          <p:nvPr/>
        </p:nvSpPr>
        <p:spPr>
          <a:xfrm>
            <a:off x="5186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3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3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7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7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3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3" y="57912"/>
                </a:lnTo>
                <a:lnTo>
                  <a:pt x="331469" y="43434"/>
                </a:lnTo>
                <a:lnTo>
                  <a:pt x="302513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2" name="CustomShape 12"/>
          <p:cNvSpPr/>
          <p:nvPr/>
        </p:nvSpPr>
        <p:spPr>
          <a:xfrm>
            <a:off x="7358400" y="161856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633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3" name="CustomShape 13"/>
          <p:cNvSpPr/>
          <p:nvPr/>
        </p:nvSpPr>
        <p:spPr>
          <a:xfrm>
            <a:off x="70059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4" name="CustomShape 14"/>
          <p:cNvSpPr/>
          <p:nvPr/>
        </p:nvSpPr>
        <p:spPr>
          <a:xfrm>
            <a:off x="8228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5" name="CustomShape 15"/>
          <p:cNvSpPr/>
          <p:nvPr/>
        </p:nvSpPr>
        <p:spPr>
          <a:xfrm>
            <a:off x="513720" y="3710520"/>
            <a:ext cx="9877680" cy="26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222840">
              <a:lnSpc>
                <a:spcPct val="100000"/>
              </a:lnSpc>
            </a:pPr>
            <a:r>
              <a:rPr b="1" i="1" lang="en-GB" sz="2700" spc="-4" strike="noStrike" baseline="1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1" i="1" lang="en-GB" sz="2700" spc="12" strike="noStrike" baseline="1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2700" spc="-1" strike="noStrike" baseline="1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1" i="1" lang="en-GB" sz="2700" spc="-1" strike="noStrike" baseline="100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1" i="1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1" i="1" lang="en-GB" sz="18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284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Запустили 2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процесса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одной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 </a:t>
            </a:r>
            <a:r>
              <a:rPr b="0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той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же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программы, оба процесса читают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 в</a:t>
            </a:r>
            <a:r>
              <a:rPr b="0" lang="en-GB" sz="20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регистр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Виртуальный адрес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обеих процессах</a:t>
            </a:r>
            <a:r>
              <a:rPr b="0" lang="en-GB" sz="2000" spc="-5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совпадает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Физические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адреса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процессах разные, </a:t>
            </a:r>
            <a:r>
              <a:rPr b="0" lang="en-GB" sz="2000" spc="-2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т.к.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процессам </a:t>
            </a:r>
            <a:r>
              <a:rPr b="0" lang="en-GB" sz="20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выделены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разные страницы  физической</a:t>
            </a:r>
            <a:r>
              <a:rPr b="0" lang="en-GB" sz="2000" spc="-3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памяти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Данные </a:t>
            </a:r>
            <a:r>
              <a:rPr b="0" lang="en-GB" sz="2000" spc="-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каждого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процесса </a:t>
            </a:r>
            <a:r>
              <a:rPr b="0" lang="en-GB" sz="2000" spc="-1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будут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занимать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место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буфере TLB </a:t>
            </a:r>
            <a:r>
              <a:rPr b="0" lang="en-GB" sz="2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0" lang="en-GB" sz="2000" spc="-77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кеш-памяти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6" name="CustomShape 16"/>
          <p:cNvSpPr/>
          <p:nvPr/>
        </p:nvSpPr>
        <p:spPr>
          <a:xfrm>
            <a:off x="2089440" y="161712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1499616" y="0"/>
                </a:moveTo>
                <a:lnTo>
                  <a:pt x="0" y="0"/>
                </a:lnTo>
                <a:lnTo>
                  <a:pt x="0" y="2063495"/>
                </a:lnTo>
                <a:lnTo>
                  <a:pt x="1499616" y="2063495"/>
                </a:lnTo>
                <a:lnTo>
                  <a:pt x="1499616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7" name="CustomShape 17"/>
          <p:cNvSpPr/>
          <p:nvPr/>
        </p:nvSpPr>
        <p:spPr>
          <a:xfrm>
            <a:off x="2089440" y="161712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0" y="2063495"/>
                </a:moveTo>
                <a:lnTo>
                  <a:pt x="1499616" y="2063495"/>
                </a:lnTo>
                <a:lnTo>
                  <a:pt x="1499616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8" name="CustomShape 18"/>
          <p:cNvSpPr/>
          <p:nvPr/>
        </p:nvSpPr>
        <p:spPr>
          <a:xfrm>
            <a:off x="2147400" y="3160800"/>
            <a:ext cx="1350360" cy="2764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/>
          <a:p>
            <a:pPr marL="353160">
              <a:lnSpc>
                <a:spcPct val="100000"/>
              </a:lnSpc>
            </a:pPr>
            <a:r>
              <a:rPr b="1" lang="en-GB" sz="14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5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9" name="CustomShape 19"/>
          <p:cNvSpPr/>
          <p:nvPr/>
        </p:nvSpPr>
        <p:spPr>
          <a:xfrm>
            <a:off x="11640240" y="6639120"/>
            <a:ext cx="345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130571DB-02ED-4F9C-8691-C1A5A3D79A70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40" name="Table 20"/>
          <p:cNvGraphicFramePr/>
          <p:nvPr/>
        </p:nvGraphicFramePr>
        <p:xfrm>
          <a:off x="2142720" y="1674720"/>
          <a:ext cx="1349640" cy="1360440"/>
        </p:xfrm>
        <a:graphic>
          <a:graphicData uri="http://schemas.openxmlformats.org/drawingml/2006/table">
            <a:tbl>
              <a:tblPr/>
              <a:tblGrid>
                <a:gridCol w="1350000"/>
              </a:tblGrid>
              <a:tr h="633960">
                <a:tc>
                  <a:txBody>
                    <a:bodyPr lIns="0" rIns="0" tIns="2520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  <a:tr h="243720">
                <a:tc>
                  <a:txBody>
                    <a:bodyPr lIns="0" rIns="0" tIns="0" bIns="0"/>
                    <a:p>
                      <a:pPr marL="1440" algn="ctr">
                        <a:lnSpc>
                          <a:spcPts val="545"/>
                        </a:lnSpc>
                      </a:pP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[0],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[1],</a:t>
                      </a:r>
                      <a:r>
                        <a:rPr b="1" lang="en-GB" sz="1600" spc="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[2]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8276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CustomShape 1"/>
          <p:cNvSpPr/>
          <p:nvPr/>
        </p:nvSpPr>
        <p:spPr>
          <a:xfrm>
            <a:off x="0" y="0"/>
            <a:ext cx="12191760" cy="871560"/>
          </a:xfrm>
          <a:custGeom>
            <a:avLst/>
            <a:gdLst/>
            <a:ahLst/>
            <a:rect l="l" t="t" r="r" b="b"/>
            <a:pathLst>
              <a:path w="12192000" h="871855">
                <a:moveTo>
                  <a:pt x="12192000" y="0"/>
                </a:moveTo>
                <a:lnTo>
                  <a:pt x="0" y="0"/>
                </a:lnTo>
                <a:lnTo>
                  <a:pt x="0" y="871727"/>
                </a:lnTo>
                <a:lnTo>
                  <a:pt x="12192000" y="8717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24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2" name="TextShape 2"/>
          <p:cNvSpPr txBox="1"/>
          <p:nvPr/>
        </p:nvSpPr>
        <p:spPr>
          <a:xfrm>
            <a:off x="347400" y="128880"/>
            <a:ext cx="8705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0" lang="en-GB" sz="3200" spc="-4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Многопроцессные vs. </a:t>
            </a:r>
            <a:r>
              <a:rPr b="0" lang="en-GB" sz="3200" spc="-9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многопоточные</a:t>
            </a:r>
            <a:r>
              <a:rPr b="0" lang="en-GB" sz="3200" spc="-97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3200" spc="-1" strike="noStrike">
                <a:solidFill>
                  <a:srgbClr val="fdf8e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программы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3" name="CustomShape 3"/>
          <p:cNvSpPr/>
          <p:nvPr/>
        </p:nvSpPr>
        <p:spPr>
          <a:xfrm>
            <a:off x="434520" y="160776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1499616" y="0"/>
                </a:moveTo>
                <a:lnTo>
                  <a:pt x="0" y="0"/>
                </a:lnTo>
                <a:lnTo>
                  <a:pt x="0" y="2063495"/>
                </a:lnTo>
                <a:lnTo>
                  <a:pt x="1499616" y="2063495"/>
                </a:lnTo>
                <a:lnTo>
                  <a:pt x="1499616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4" name="CustomShape 4"/>
          <p:cNvSpPr/>
          <p:nvPr/>
        </p:nvSpPr>
        <p:spPr>
          <a:xfrm>
            <a:off x="434520" y="160776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0" y="2063495"/>
                </a:moveTo>
                <a:lnTo>
                  <a:pt x="1499616" y="2063495"/>
                </a:lnTo>
                <a:lnTo>
                  <a:pt x="1499616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245" name="Table 5"/>
          <p:cNvGraphicFramePr/>
          <p:nvPr/>
        </p:nvGraphicFramePr>
        <p:xfrm>
          <a:off x="8658000" y="1632240"/>
          <a:ext cx="3022920" cy="2237040"/>
        </p:xfrm>
        <a:graphic>
          <a:graphicData uri="http://schemas.openxmlformats.org/drawingml/2006/table">
            <a:tbl>
              <a:tblPr/>
              <a:tblGrid>
                <a:gridCol w="721080"/>
                <a:gridCol w="717840"/>
                <a:gridCol w="144000"/>
                <a:gridCol w="1440000"/>
              </a:tblGrid>
              <a:tr h="370440">
                <a:tc gridSpan="2">
                  <a:txBody>
                    <a:bodyPr lIns="0" rIns="0" tIns="126720" bIns="0"/>
                    <a:p>
                      <a:pPr marL="470520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Cache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rowSpan="6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rowSpan="7">
                  <a:txBody>
                    <a:bodyPr lIns="0" rIns="0" tIns="136440" bIns="0"/>
                    <a:p>
                      <a:pPr marL="123120">
                        <a:lnSpc>
                          <a:spcPct val="100000"/>
                        </a:lnSpc>
                      </a:pP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Main</a:t>
                      </a:r>
                      <a:r>
                        <a:rPr b="1" lang="en-GB" sz="1600" spc="-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182880">
                <a:tc gridSpan="2">
                  <a:txBody>
                    <a:bodyPr lIns="0" rIns="0" tIns="0" bIns="0"/>
                    <a:p>
                      <a:pPr marL="390600">
                        <a:lnSpc>
                          <a:spcPts val="388"/>
                        </a:lnSpc>
                      </a:pP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V[0]</a:t>
                      </a:r>
                      <a:r>
                        <a:rPr b="1" lang="en-GB" sz="1200" spc="-1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182880">
                <a:tc gridSpan="2">
                  <a:txBody>
                    <a:bodyPr lIns="0" rIns="0" tIns="0" bIns="0"/>
                    <a:p>
                      <a:pPr marL="390600">
                        <a:lnSpc>
                          <a:spcPts val="388"/>
                        </a:lnSpc>
                      </a:pP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V[0]</a:t>
                      </a:r>
                      <a:r>
                        <a:rPr b="1" lang="en-GB" sz="1200" spc="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200" spc="-4" strike="noStrike">
                          <a:solidFill>
                            <a:srgbClr val="c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Proc2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66120">
                <a:tc grid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1cc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80160">
                <a:tc rowSpan="2">
                  <a:tcPr>
                    <a:lnR w="38160">
                      <a:solidFill>
                        <a:srgbClr val="0000ff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 gridSpan="2" rowSpan="2">
                  <a:tcPr>
                    <a:lnL w="38160">
                      <a:solidFill>
                        <a:srgbClr val="0000ff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B w="38160">
                      <a:solidFill>
                        <a:srgbClr val="0000ff"/>
                      </a:solidFill>
                    </a:lnB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rowSpan="2"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275760">
                <a:tc gridSpan="3" rowSpan="4">
                  <a:tcPr>
                    <a:lnR w="9360">
                      <a:solidFill>
                        <a:srgbClr val="000000"/>
                      </a:solidFill>
                    </a:lnR>
                    <a:noFill/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366120"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1246" name="CustomShape 6"/>
          <p:cNvSpPr/>
          <p:nvPr/>
        </p:nvSpPr>
        <p:spPr>
          <a:xfrm>
            <a:off x="2454480" y="985680"/>
            <a:ext cx="74671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lang="en-GB" sz="2400" spc="-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Многопроцессная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программа (Multi-process</a:t>
            </a:r>
            <a:r>
              <a:rPr b="1" lang="en-GB" sz="2400" spc="12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24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application)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7" name="CustomShape 7"/>
          <p:cNvSpPr/>
          <p:nvPr/>
        </p:nvSpPr>
        <p:spPr>
          <a:xfrm>
            <a:off x="492120" y="3151800"/>
            <a:ext cx="1350360" cy="2764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/>
          <a:p>
            <a:pPr marL="353160">
              <a:lnSpc>
                <a:spcPct val="100000"/>
              </a:lnSpc>
            </a:pPr>
            <a:r>
              <a:rPr b="1" lang="en-GB" sz="14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5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48" name="Table 8"/>
          <p:cNvGraphicFramePr/>
          <p:nvPr/>
        </p:nvGraphicFramePr>
        <p:xfrm>
          <a:off x="487800" y="1665720"/>
          <a:ext cx="1349640" cy="1359000"/>
        </p:xfrm>
        <a:graphic>
          <a:graphicData uri="http://schemas.openxmlformats.org/drawingml/2006/table">
            <a:tbl>
              <a:tblPr/>
              <a:tblGrid>
                <a:gridCol w="1350000"/>
              </a:tblGrid>
              <a:tr h="633960">
                <a:tc>
                  <a:txBody>
                    <a:bodyPr lIns="0" rIns="0" tIns="2520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  <a:tr h="243720">
                <a:tc>
                  <a:txBody>
                    <a:bodyPr lIns="0" rIns="0" tIns="0" bIns="0"/>
                    <a:p>
                      <a:pPr marL="720" algn="ctr">
                        <a:lnSpc>
                          <a:spcPts val="545"/>
                        </a:lnSpc>
                      </a:pP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[0],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[1],</a:t>
                      </a:r>
                      <a:r>
                        <a:rPr b="1" lang="en-GB" sz="1600" spc="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[2]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813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</a:tbl>
          </a:graphicData>
        </a:graphic>
      </p:graphicFrame>
      <p:sp>
        <p:nvSpPr>
          <p:cNvPr id="1249" name="CustomShape 9"/>
          <p:cNvSpPr/>
          <p:nvPr/>
        </p:nvSpPr>
        <p:spPr>
          <a:xfrm>
            <a:off x="4317840" y="162720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1155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50" name="Table 10"/>
          <p:cNvGraphicFramePr/>
          <p:nvPr/>
        </p:nvGraphicFramePr>
        <p:xfrm>
          <a:off x="5594760" y="1641240"/>
          <a:ext cx="1294920" cy="1092240"/>
        </p:xfrm>
        <a:graphic>
          <a:graphicData uri="http://schemas.openxmlformats.org/drawingml/2006/table">
            <a:tbl>
              <a:tblPr/>
              <a:tblGrid>
                <a:gridCol w="1295280"/>
              </a:tblGrid>
              <a:tr h="374400">
                <a:tc>
                  <a:txBody>
                    <a:bodyPr lIns="0" rIns="0" tIns="13068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600" spc="-9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TLB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137880">
                <a:tc>
                  <a:txBody>
                    <a:bodyPr lIns="0" rIns="0" tIns="360" bIns="0"/>
                    <a:p>
                      <a:pPr marL="1440" algn="ctr">
                        <a:lnSpc>
                          <a:spcPct val="100000"/>
                        </a:lnSpc>
                      </a:pP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Physical Addr.</a:t>
                      </a:r>
                      <a:r>
                        <a:rPr b="1" lang="en-GB" sz="900" spc="18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9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9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ae4d5"/>
                    </a:solidFill>
                  </a:tcPr>
                </a:tc>
              </a:tr>
            </a:tbl>
          </a:graphicData>
        </a:graphic>
      </p:graphicFrame>
      <p:sp>
        <p:nvSpPr>
          <p:cNvPr id="1251" name="CustomShape 11"/>
          <p:cNvSpPr/>
          <p:nvPr/>
        </p:nvSpPr>
        <p:spPr>
          <a:xfrm>
            <a:off x="5186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3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3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7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7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3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3" y="57912"/>
                </a:lnTo>
                <a:lnTo>
                  <a:pt x="331469" y="43434"/>
                </a:lnTo>
                <a:lnTo>
                  <a:pt x="302513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2" name="CustomShape 12"/>
          <p:cNvSpPr/>
          <p:nvPr/>
        </p:nvSpPr>
        <p:spPr>
          <a:xfrm>
            <a:off x="7358400" y="1618560"/>
            <a:ext cx="829080" cy="49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/>
          <a:p>
            <a:pPr marL="12600" indent="63360">
              <a:lnSpc>
                <a:spcPct val="100000"/>
              </a:lnSpc>
            </a:pPr>
            <a:r>
              <a:rPr b="1" lang="en-GB" sz="16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Physical  </a:t>
            </a:r>
            <a:r>
              <a:rPr b="1" lang="en-GB" sz="1600" spc="-3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addr.</a:t>
            </a:r>
            <a:r>
              <a:rPr b="1" lang="en-GB" sz="1600" spc="-5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6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v[0]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3" name="CustomShape 13"/>
          <p:cNvSpPr/>
          <p:nvPr/>
        </p:nvSpPr>
        <p:spPr>
          <a:xfrm>
            <a:off x="70059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4" name="CustomShape 14"/>
          <p:cNvSpPr/>
          <p:nvPr/>
        </p:nvSpPr>
        <p:spPr>
          <a:xfrm>
            <a:off x="8228160" y="1824120"/>
            <a:ext cx="331200" cy="86760"/>
          </a:xfrm>
          <a:custGeom>
            <a:avLst/>
            <a:gdLst/>
            <a:ahLst/>
            <a:rect l="l" t="t" r="r" b="b"/>
            <a:pathLst>
              <a:path w="331470" h="86994">
                <a:moveTo>
                  <a:pt x="43433" y="0"/>
                </a:moveTo>
                <a:lnTo>
                  <a:pt x="26521" y="3411"/>
                </a:lnTo>
                <a:lnTo>
                  <a:pt x="12715" y="12715"/>
                </a:lnTo>
                <a:lnTo>
                  <a:pt x="3411" y="26521"/>
                </a:lnTo>
                <a:lnTo>
                  <a:pt x="0" y="43434"/>
                </a:lnTo>
                <a:lnTo>
                  <a:pt x="3411" y="60346"/>
                </a:lnTo>
                <a:lnTo>
                  <a:pt x="12715" y="74152"/>
                </a:lnTo>
                <a:lnTo>
                  <a:pt x="26521" y="83456"/>
                </a:lnTo>
                <a:lnTo>
                  <a:pt x="43433" y="86868"/>
                </a:lnTo>
                <a:lnTo>
                  <a:pt x="60346" y="83456"/>
                </a:lnTo>
                <a:lnTo>
                  <a:pt x="74152" y="74152"/>
                </a:lnTo>
                <a:lnTo>
                  <a:pt x="83456" y="60346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56" y="26521"/>
                </a:lnTo>
                <a:lnTo>
                  <a:pt x="74152" y="12715"/>
                </a:lnTo>
                <a:lnTo>
                  <a:pt x="60346" y="3411"/>
                </a:lnTo>
                <a:lnTo>
                  <a:pt x="43433" y="0"/>
                </a:lnTo>
                <a:close/>
                <a:moveTo>
                  <a:pt x="244601" y="0"/>
                </a:moveTo>
                <a:lnTo>
                  <a:pt x="244601" y="86868"/>
                </a:lnTo>
                <a:lnTo>
                  <a:pt x="302514" y="57912"/>
                </a:lnTo>
                <a:lnTo>
                  <a:pt x="259079" y="57912"/>
                </a:lnTo>
                <a:lnTo>
                  <a:pt x="259079" y="28956"/>
                </a:lnTo>
                <a:lnTo>
                  <a:pt x="302514" y="28956"/>
                </a:lnTo>
                <a:lnTo>
                  <a:pt x="244601" y="0"/>
                </a:lnTo>
                <a:close/>
                <a:moveTo>
                  <a:pt x="83947" y="28956"/>
                </a:moveTo>
                <a:lnTo>
                  <a:pt x="43433" y="28956"/>
                </a:lnTo>
                <a:lnTo>
                  <a:pt x="43433" y="57912"/>
                </a:lnTo>
                <a:lnTo>
                  <a:pt x="83947" y="57912"/>
                </a:lnTo>
                <a:lnTo>
                  <a:pt x="86868" y="43434"/>
                </a:lnTo>
                <a:lnTo>
                  <a:pt x="83947" y="28956"/>
                </a:lnTo>
                <a:close/>
                <a:moveTo>
                  <a:pt x="244601" y="28956"/>
                </a:moveTo>
                <a:lnTo>
                  <a:pt x="83947" y="28956"/>
                </a:lnTo>
                <a:lnTo>
                  <a:pt x="86868" y="43434"/>
                </a:lnTo>
                <a:lnTo>
                  <a:pt x="83947" y="57912"/>
                </a:lnTo>
                <a:lnTo>
                  <a:pt x="244601" y="57912"/>
                </a:lnTo>
                <a:lnTo>
                  <a:pt x="244601" y="28956"/>
                </a:lnTo>
                <a:close/>
                <a:moveTo>
                  <a:pt x="302514" y="28956"/>
                </a:moveTo>
                <a:lnTo>
                  <a:pt x="259079" y="28956"/>
                </a:lnTo>
                <a:lnTo>
                  <a:pt x="259079" y="57912"/>
                </a:lnTo>
                <a:lnTo>
                  <a:pt x="302514" y="57912"/>
                </a:lnTo>
                <a:lnTo>
                  <a:pt x="331470" y="43434"/>
                </a:lnTo>
                <a:lnTo>
                  <a:pt x="302514" y="2895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5" name="CustomShape 15"/>
          <p:cNvSpPr/>
          <p:nvPr/>
        </p:nvSpPr>
        <p:spPr>
          <a:xfrm>
            <a:off x="724320" y="3701160"/>
            <a:ext cx="90252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1" i="1" lang="en-GB" sz="1800" spc="-69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6" name="CustomShape 16"/>
          <p:cNvSpPr/>
          <p:nvPr/>
        </p:nvSpPr>
        <p:spPr>
          <a:xfrm>
            <a:off x="2089440" y="161712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1499616" y="0"/>
                </a:moveTo>
                <a:lnTo>
                  <a:pt x="0" y="0"/>
                </a:lnTo>
                <a:lnTo>
                  <a:pt x="0" y="2063495"/>
                </a:lnTo>
                <a:lnTo>
                  <a:pt x="1499616" y="2063495"/>
                </a:lnTo>
                <a:lnTo>
                  <a:pt x="1499616" y="0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7" name="CustomShape 17"/>
          <p:cNvSpPr/>
          <p:nvPr/>
        </p:nvSpPr>
        <p:spPr>
          <a:xfrm>
            <a:off x="2089440" y="1617120"/>
            <a:ext cx="1499400" cy="2063520"/>
          </a:xfrm>
          <a:custGeom>
            <a:avLst/>
            <a:gdLst/>
            <a:ahLst/>
            <a:rect l="l" t="t" r="r" b="b"/>
            <a:pathLst>
              <a:path w="1499870" h="2063750">
                <a:moveTo>
                  <a:pt x="0" y="2063495"/>
                </a:moveTo>
                <a:lnTo>
                  <a:pt x="1499616" y="2063495"/>
                </a:lnTo>
                <a:lnTo>
                  <a:pt x="1499616" y="0"/>
                </a:lnTo>
                <a:lnTo>
                  <a:pt x="0" y="0"/>
                </a:lnTo>
                <a:lnTo>
                  <a:pt x="0" y="2063495"/>
                </a:lnTo>
                <a:close/>
              </a:path>
            </a:pathLst>
          </a:custGeom>
          <a:noFill/>
          <a:ln cap="rnd" w="9000">
            <a:solidFill>
              <a:srgbClr val="000000"/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8" name="CustomShape 18"/>
          <p:cNvSpPr/>
          <p:nvPr/>
        </p:nvSpPr>
        <p:spPr>
          <a:xfrm>
            <a:off x="2147400" y="3160800"/>
            <a:ext cx="1350360" cy="276480"/>
          </a:xfrm>
          <a:prstGeom prst="rect">
            <a:avLst/>
          </a:prstGeom>
          <a:solidFill>
            <a:srgbClr val="ffe699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/>
          <a:p>
            <a:pPr marL="353160">
              <a:lnSpc>
                <a:spcPct val="100000"/>
              </a:lnSpc>
            </a:pPr>
            <a:r>
              <a:rPr b="1" lang="en-GB" sz="1400" spc="-4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Thread</a:t>
            </a:r>
            <a:r>
              <a:rPr b="1" lang="en-GB" sz="1400" spc="-58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GB" sz="1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9" name="TextShape 19"/>
          <p:cNvSpPr txBox="1"/>
          <p:nvPr/>
        </p:nvSpPr>
        <p:spPr>
          <a:xfrm>
            <a:off x="236160" y="6336000"/>
            <a:ext cx="1218960" cy="4282200"/>
          </a:xfrm>
          <a:prstGeom prst="rect">
            <a:avLst/>
          </a:prstGeom>
          <a:noFill/>
          <a:ln>
            <a:noFill/>
          </a:ln>
        </p:spPr>
        <p:txBody>
          <a:bodyPr lIns="0" rIns="0" tIns="304560" bIns="0"/>
          <a:p>
            <a:pPr marL="12600">
              <a:lnSpc>
                <a:spcPts val="437"/>
              </a:lnSpc>
            </a:pP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</a:t>
            </a:r>
            <a:r>
              <a:rPr b="0" lang="en-GB" sz="1200" spc="-10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февраля </a:t>
            </a:r>
            <a:r>
              <a:rPr b="0" lang="en-GB" sz="1200" spc="-5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2016</a:t>
            </a:r>
            <a:r>
              <a:rPr b="0" lang="en-GB" sz="1200" spc="-8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200" spc="-38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г.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0" name="CustomShape 20"/>
          <p:cNvSpPr/>
          <p:nvPr/>
        </p:nvSpPr>
        <p:spPr>
          <a:xfrm>
            <a:off x="11640240" y="6639120"/>
            <a:ext cx="345600" cy="2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8160">
              <a:lnSpc>
                <a:spcPts val="506"/>
              </a:lnSpc>
            </a:pPr>
            <a:fld id="{927A3187-A803-4959-8F19-46527D2CFBDE}" type="slidenum">
              <a:rPr b="0" lang="en-GB" sz="1400" spc="-69" strike="noStrike">
                <a:solidFill>
                  <a:srgbClr val="92929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261" name="Table 21"/>
          <p:cNvGraphicFramePr/>
          <p:nvPr/>
        </p:nvGraphicFramePr>
        <p:xfrm>
          <a:off x="2142720" y="1674720"/>
          <a:ext cx="1349640" cy="1360440"/>
        </p:xfrm>
        <a:graphic>
          <a:graphicData uri="http://schemas.openxmlformats.org/drawingml/2006/table">
            <a:tbl>
              <a:tblPr/>
              <a:tblGrid>
                <a:gridCol w="1350000"/>
              </a:tblGrid>
              <a:tr h="633960">
                <a:tc>
                  <a:txBody>
                    <a:bodyPr lIns="0" rIns="0" tIns="2520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Heap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  <a:tr h="243720">
                <a:tc>
                  <a:txBody>
                    <a:bodyPr lIns="0" rIns="0" tIns="0" bIns="0"/>
                    <a:p>
                      <a:pPr marL="1440" algn="ctr">
                        <a:lnSpc>
                          <a:spcPts val="545"/>
                        </a:lnSpc>
                      </a:pP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[0],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[1],</a:t>
                      </a:r>
                      <a:r>
                        <a:rPr b="1" lang="en-GB" sz="1600" spc="2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b="1" lang="en-GB" sz="1600" spc="-4" strike="noStrike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</a:t>
                      </a:r>
                      <a:r>
                        <a:rPr b="1" lang="en-GB" sz="1600" spc="-4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[2]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482760">
                <a:tc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e3c8ff"/>
                    </a:solidFill>
                  </a:tcPr>
                </a:tc>
              </a:tr>
            </a:tbl>
          </a:graphicData>
        </a:graphic>
      </p:graphicFrame>
      <p:sp>
        <p:nvSpPr>
          <p:cNvPr id="1262" name="CustomShape 22"/>
          <p:cNvSpPr/>
          <p:nvPr/>
        </p:nvSpPr>
        <p:spPr>
          <a:xfrm>
            <a:off x="2379240" y="3710520"/>
            <a:ext cx="90396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</a:pPr>
            <a:r>
              <a:rPr b="1" i="1" lang="en-GB" sz="1800" spc="-4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</a:t>
            </a:r>
            <a:r>
              <a:rPr b="1" i="1" lang="en-GB" sz="1800" spc="-58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3" name="CustomShape 23"/>
          <p:cNvSpPr/>
          <p:nvPr/>
        </p:nvSpPr>
        <p:spPr>
          <a:xfrm>
            <a:off x="496800" y="4483440"/>
            <a:ext cx="10453680" cy="13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/>
          <a:p>
            <a:pPr marL="286560" indent="-286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Многопроцессная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версия программы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оказывает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б</a:t>
            </a:r>
            <a:r>
              <a:rPr b="0" i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льшую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нагрузку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на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TLB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</a:t>
            </a:r>
            <a:r>
              <a:rPr b="0" lang="en-GB" sz="2000" spc="-7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кеш-память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процессора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(при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условии,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что количество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процессов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&gt;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числа логических</a:t>
            </a:r>
            <a:r>
              <a:rPr b="0" lang="en-GB" sz="2000" spc="-2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процессоров)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99160" indent="-28656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многопоточной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программе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отказ </a:t>
            </a:r>
            <a:r>
              <a:rPr b="0" lang="en-GB" sz="2000" spc="-18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одного </a:t>
            </a:r>
            <a:r>
              <a:rPr b="0" lang="en-GB" sz="2000" spc="-12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потока может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привезти к </a:t>
            </a:r>
            <a:r>
              <a:rPr b="0" lang="en-GB" sz="2000" spc="-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отказу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всего</a:t>
            </a:r>
            <a:r>
              <a:rPr b="0" lang="en-GB" sz="2000" spc="-109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GB" sz="2000" spc="-4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приложения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2020-03-16T09:19:25Z</dcterms:created>
  <dc:creator>Mikhail Kurnosov</dc:creator>
  <dc:description/>
  <dc:language>en-GB</dc:language>
  <cp:lastModifiedBy/>
  <dcterms:modified xsi:type="dcterms:W3CDTF">2020-03-16T12:34:15Z</dcterms:modified>
  <cp:revision>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2016-02-16T00:00:00Z</vt:filetime>
  </property>
  <property fmtid="{D5CDD505-2E9C-101B-9397-08002B2CF9AE}" pid="4" name="Creator">
    <vt:lpwstr>Microsoft® PowerPoint® 2016</vt:lpwstr>
  </property>
  <property fmtid="{D5CDD505-2E9C-101B-9397-08002B2CF9AE}" pid="5" name="HyperlinksChanged">
    <vt:bool>0</vt:bool>
  </property>
  <property fmtid="{D5CDD505-2E9C-101B-9397-08002B2CF9AE}" pid="6" name="LastSaved">
    <vt:filetime>2020-03-16T00:00:00Z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