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920" y="1599840"/>
            <a:ext cx="567144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920" y="1599840"/>
            <a:ext cx="567144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920" y="1599840"/>
            <a:ext cx="567144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920" y="1599840"/>
            <a:ext cx="567144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tIns="91440" bIns="91440" anchor="ctr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9144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3716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8288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7432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2004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6576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ctr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9144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3716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8288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7432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2004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6576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Побитовые (поразрядные) операторы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Поразрядные операторы сдвига &gt;&gt; и &lt;&lt;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Поразрядные операторы сдвига &gt;&gt; и &lt;&lt; смещают все биты переменной вправо или влево на указанное количество разрядов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Общая форма оператора сдвига вправо: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GB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переменная &gt;&gt; количество_разрядов</a:t>
            </a:r>
            <a:r>
              <a:rPr b="0" lang="en-GB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Общая форма оператора сдвига влево: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GB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переменная &lt;&lt; количество_разрядов</a:t>
            </a:r>
            <a:r>
              <a:rPr b="0" lang="en-GB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Как только сдвигаемые биты достигают края, с противоположного конца появляются нули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Если число типа signed int отрицательно, то при сдвиге вправо левый конец заполняется единицами, так что знак числа сохраняется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Если биты исчезают на одном краю числа, они не появятся на другом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Поразрядные операции сдвига очень полезны при декодировании информации, поступающей с внешнего устройства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Побитовые операторы сдвига можно использовать для быстрого умножения или деления целых чисел: сдвиг на один бит вправо делит число на 2, а на один бит влево — умножает на 2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Умножение и деление операторами сдвига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0" name="Table 2"/>
          <p:cNvGraphicFramePr/>
          <p:nvPr/>
        </p:nvGraphicFramePr>
        <p:xfrm>
          <a:off x="214200" y="1219320"/>
          <a:ext cx="8643600" cy="2966400"/>
        </p:xfrm>
        <a:graphic>
          <a:graphicData uri="http://schemas.openxmlformats.org/drawingml/2006/table">
            <a:tbl>
              <a:tblPr/>
              <a:tblGrid>
                <a:gridCol w="2881080"/>
                <a:gridCol w="2881080"/>
                <a:gridCol w="2881440"/>
              </a:tblGrid>
              <a:tr h="4316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GB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unsigned char x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GB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x после операции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GB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значение x</a:t>
                      </a:r>
                      <a:r>
                        <a:rPr b="1" lang="en-GB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3164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x = 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0000 0111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5f1"/>
                    </a:solidFill>
                  </a:tcPr>
                </a:tc>
              </a:tr>
              <a:tr h="43164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x = x &lt;&lt; 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9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0000 1110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9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14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9"/>
                    </a:solidFill>
                  </a:tcPr>
                </a:tc>
              </a:tr>
              <a:tr h="43164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x = x &lt;&lt; 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0111 0000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112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5f1"/>
                    </a:solidFill>
                  </a:tcPr>
                </a:tc>
              </a:tr>
              <a:tr h="43164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x = x &lt;&lt; 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9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1100 0000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9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192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9"/>
                    </a:solidFill>
                  </a:tcPr>
                </a:tc>
              </a:tr>
              <a:tr h="43164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x = x &gt;&gt; 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0110 0000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96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5f1"/>
                    </a:solidFill>
                  </a:tcPr>
                </a:tc>
              </a:tr>
              <a:tr h="43164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x = x &gt;&gt; 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9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0001 1000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9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24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9"/>
                    </a:solidFill>
                  </a:tcPr>
                </a:tc>
              </a:tr>
              <a:tr h="1791000">
                <a:tc gridSpan="3"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Каждый сдвиг влево умножает на 2. Потеря информации произошла после операции x &lt;&lt; 2 в результате сдвига за левую границу.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
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Каждый сдвиг вправо делит на 2. Сдвиг вправо потерянную информацию не восстановил.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5f1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Пример применения операторов сдвига.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214200" y="1071720"/>
            <a:ext cx="5071680" cy="5424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#include &lt;stdio.h&gt;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#include &lt;conio.h&gt;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#include "locale.h"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 main(void)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setlocale(LC_ALL, "rus");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unsigned int i;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 j;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 = 1;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/* сдвиг влево */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for(j=0; j&lt;4; j++) {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 = i &lt;&lt; 1;  </a:t>
            </a:r>
            <a:r>
              <a:rPr b="0" lang="en-GB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/* сдвиг i влево на 1 разряд, что  равносильно умножению на 2 */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printf("Сдвиг влево на %d разр.: %d\n", j, i);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/* сдвиг вправо */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for(j=0; j&lt;4; j++) {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 = i &gt;&gt; 1;  </a:t>
            </a:r>
            <a:r>
              <a:rPr b="0" lang="en-GB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/* сдвиг i вправо на 1 разряд, что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        </a:t>
            </a:r>
            <a:r>
              <a:rPr b="0" lang="en-GB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равносильно делению на 2 */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printf("Сдвиг вправо на %d разр.: %d\n", j, i);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getch();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return 0;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Shape 153" descr=""/>
          <p:cNvPicPr/>
          <p:nvPr/>
        </p:nvPicPr>
        <p:blipFill>
          <a:blip r:embed="rId1"/>
          <a:srcRect l="33397" t="25001" r="41403" b="55204"/>
          <a:stretch/>
        </p:blipFill>
        <p:spPr>
          <a:xfrm>
            <a:off x="4143240" y="1357200"/>
            <a:ext cx="4203360" cy="185688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Поразрядная операция отрицания ~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buClr>
                <a:srgbClr val="000000"/>
              </a:buClr>
              <a:buSzPct val="97000"/>
              <a:buFont typeface="Calibri"/>
              <a:buChar char="•"/>
            </a:pPr>
            <a:r>
              <a:rPr b="0" lang="en-GB" sz="2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Поразрядная операция отрицания (дополнения до единицы) ~ инвертирует состояние каждого бита операнда.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buClr>
                <a:srgbClr val="000000"/>
              </a:buClr>
              <a:buSzPct val="97000"/>
              <a:buFont typeface="Calibri"/>
              <a:buChar char="•"/>
            </a:pPr>
            <a:r>
              <a:rPr b="0" lang="en-GB" sz="2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То есть, 0 преобразует в 1, а 1 — в 0.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buClr>
                <a:srgbClr val="000000"/>
              </a:buClr>
              <a:buSzPct val="97000"/>
              <a:buFont typeface="Calibri"/>
              <a:buChar char="•"/>
            </a:pPr>
            <a:r>
              <a:rPr b="0" lang="en-GB" sz="2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Поразрядные операции часто используются в шифровальных программах. Проделав с дисковым файлом некоторые поразрядные операции, его можно сделать нечитаемым. Простейший способ сделать это — применить операцию отрицания к каждому биту: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Исходный байт </a:t>
            </a:r>
            <a:r>
              <a:rPr b="0" lang="en-GB" sz="1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GB" sz="1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GB" sz="1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0010100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После 1-го отрицания </a:t>
            </a:r>
            <a:r>
              <a:rPr b="0" lang="en-GB" sz="1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GB" sz="1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1101011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После 2-го отрицания </a:t>
            </a:r>
            <a:r>
              <a:rPr b="0" lang="en-GB" sz="1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GB" sz="1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0010100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buClr>
                <a:srgbClr val="000000"/>
              </a:buClr>
              <a:buSzPct val="97000"/>
              <a:buFont typeface="Calibri"/>
              <a:buChar char="•"/>
            </a:pPr>
            <a:r>
              <a:rPr b="0" lang="en-GB" sz="2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Обратите внимание, при последовательном применении 2-х отрицаний результатом всегда будет исходное число. Таким образом, 1-е отрицание кодирует состояние байта, а 2-е — декодирует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Пример использования операции отрицания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214200" y="1219320"/>
            <a:ext cx="8500680" cy="5067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В следующем примере оператор отрицания используется в функции шифрования символа: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#include &lt;stdio.h&gt;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#include &lt;conio.h&gt;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#include "locale.h"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 main(void)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b="0" lang="en-GB" sz="2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setlocale(LC_ALL, "rus");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char ch;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scanf(«%c", &amp;ch);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printf(«%c",~ch); /* операция отрицания */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getch();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b="0" lang="en-GB" sz="2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return 0;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Shape 166" descr=""/>
          <p:cNvPicPr/>
          <p:nvPr/>
        </p:nvPicPr>
        <p:blipFill>
          <a:blip r:embed="rId1"/>
          <a:srcRect l="4883" t="12501" r="85150" b="79162"/>
          <a:stretch/>
        </p:blipFill>
        <p:spPr>
          <a:xfrm>
            <a:off x="4643280" y="2571840"/>
            <a:ext cx="2883960" cy="13568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Поразрядные операции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В отличие от многих других языков программирования в С определен полный набор </a:t>
            </a:r>
            <a:r>
              <a:rPr b="0" i="1" lang="en-GB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поразрядных операций</a:t>
            </a:r>
            <a:r>
              <a:rPr b="0" lang="en-GB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 Это обусловлено тем, что С был задуман как язык, призванный во многих приложениях заменить ассемблер, который способен оперировать битами данных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i="1" lang="en-GB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Поразрядные операции</a:t>
            </a:r>
            <a:r>
              <a:rPr b="0" lang="en-GB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— это тестирование (проверка), сдвиг или присвоение значений отдельным битам данных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i="1" lang="en-GB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Поразрядные операции</a:t>
            </a:r>
            <a:r>
              <a:rPr b="0" lang="en-GB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осуществляются над ячейками памяти, содержащими данные типа char или int. Данные типа float, double, long double, void или другие более сложные не могут участвовать в поразрядных операциях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Поразрядные операторы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3" name="Table 2"/>
          <p:cNvGraphicFramePr/>
          <p:nvPr/>
        </p:nvGraphicFramePr>
        <p:xfrm>
          <a:off x="214200" y="1219320"/>
          <a:ext cx="8643600" cy="4352760"/>
        </p:xfrm>
        <a:graphic>
          <a:graphicData uri="http://schemas.openxmlformats.org/drawingml/2006/table">
            <a:tbl>
              <a:tblPr/>
              <a:tblGrid>
                <a:gridCol w="2428560"/>
                <a:gridCol w="6215040"/>
              </a:tblGrid>
              <a:tr h="5583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GB" sz="3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Оператор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GB" sz="3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Операция</a:t>
                      </a:r>
                      <a:r>
                        <a:rPr b="1" lang="en-GB" sz="3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5583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3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&amp;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3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И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5f1"/>
                    </a:solidFill>
                  </a:tcPr>
                </a:tc>
              </a:tr>
              <a:tr h="5583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3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|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9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3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ИЛИ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9"/>
                    </a:solidFill>
                  </a:tcPr>
                </a:tc>
              </a:tr>
              <a:tr h="5583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3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^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3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исключающее ИЛИ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5f1"/>
                    </a:solidFill>
                  </a:tcPr>
                </a:tc>
              </a:tr>
              <a:tr h="10033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3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~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9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3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НЕ (отрицание, дополнение к 1)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9"/>
                    </a:solidFill>
                  </a:tcPr>
                </a:tc>
              </a:tr>
              <a:tr h="5583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3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&gt;&gt;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3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Сдвиг вправо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5f1"/>
                    </a:solidFill>
                  </a:tcPr>
                </a:tc>
              </a:tr>
              <a:tr h="55764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3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&lt;&lt;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9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3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Сдвиг влево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Таблицы истинности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214200" y="1219320"/>
            <a:ext cx="8643600" cy="1066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Поразрядные операции И, ИЛИ, НЕ описываются теми же таблицами истинности, что и логические операции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Поразрядные операции выполняются над отдельными разрядами (битами) операндов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Операция "исключающее ИЛИ" имеет следующую таблицу истинности: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6" name="Table 3"/>
          <p:cNvGraphicFramePr/>
          <p:nvPr/>
        </p:nvGraphicFramePr>
        <p:xfrm>
          <a:off x="1071360" y="3286080"/>
          <a:ext cx="6429240" cy="2282400"/>
        </p:xfrm>
        <a:graphic>
          <a:graphicData uri="http://schemas.openxmlformats.org/drawingml/2006/table">
            <a:tbl>
              <a:tblPr/>
              <a:tblGrid>
                <a:gridCol w="2143080"/>
                <a:gridCol w="2143080"/>
                <a:gridCol w="2143080"/>
              </a:tblGrid>
              <a:tr h="4564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GB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GB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q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GB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 ^ q</a:t>
                      </a: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564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5f1"/>
                    </a:solidFill>
                  </a:tcPr>
                </a:tc>
              </a:tr>
              <a:tr h="4564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9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9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9"/>
                    </a:solidFill>
                  </a:tcPr>
                </a:tc>
              </a:tr>
              <a:tr h="4564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5f1"/>
                    </a:solidFill>
                  </a:tcPr>
                </a:tc>
              </a:tr>
              <a:tr h="4564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9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9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Применение поразрядных операторов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при программировании драйверов устройств, таких как модемы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при программировании  процедур, выполняющих операции над файлами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при разработке стандартных программ обслуживания принтера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Побитовый оператор И: &amp;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0" y="1143000"/>
            <a:ext cx="9143640" cy="5357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Операция &amp; может быть использована для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очищения (сбрасывания значения) бита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Любой бит одного из операндов, равный 0, обнуляет значение соответствующего бита в результате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Например, следующая функция читает символ из порта модема и обнуляет бит контроля четности: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char get_char_from_modem(void)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char ch;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 = read_modem(); /* чтение символа из порта модема */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return(ch &amp; 127);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Бит контроля четности, находящийся в 8-м разряде байта, обнуляется с помощью операции И. При этом в качестве второго операнда выбирается число, имеющее 1 в разрядах от 1 до 7, и 0 в 8-м разряде. Именно таким числом и является 127, поскольку все биты двоичного представления числа 127, кроме старшего, равны 1. Выражение ch &amp; 127 означает попарное применение операции И ко всем битам, составялющим значение переменной ch, и битам числа 127. В результате все биты, кроме старшего,  остаются без изменения, а старший обнуляется: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Бит контроля четности  - 8 бит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1100 0001     переменная ch содержит символ 'A' с битом четности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0111 1111     двоичное представление числа 127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&amp; ---------     поразрядная операция И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0100 0001     символ 'A' с обнуленным битом контроля четности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Поразрядная операция ИЛИ:|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Поразрядная операция ИЛИ применяется для установки необходимых битов в 1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В следующем примере выполняется операция 128 | 3: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1000 0000     двоичное представление числа 128 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0000 0011     двоичное представление числа 3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 ---------         поразрядная операция ИЛИ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1000 0011     результат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Операция исключающего ИЛИ (XOR): ^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buClr>
                <a:srgbClr val="000000"/>
              </a:buClr>
              <a:buSzPct val="97000"/>
              <a:buFont typeface="Calibri"/>
              <a:buChar char="•"/>
            </a:pPr>
            <a:r>
              <a:rPr b="0" lang="en-GB" sz="2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Операция исключающего ИЛИ устанавливает бит результата в 1, если соответствующие биты операндов различны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buClr>
                <a:srgbClr val="000000"/>
              </a:buClr>
              <a:buSzPct val="97000"/>
              <a:buFont typeface="Calibri"/>
              <a:buChar char="•"/>
            </a:pPr>
            <a:r>
              <a:rPr b="0" lang="en-GB" sz="2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В следующем примере выполняется операция 127 ^ 120: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0000 0011     двоичное представление числа 127 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0111 1000     двоичное представление числа 120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^ ---------        поразрядная операция XOR 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0000 0111     результат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GB" sz="2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Необходимо помнить, что результат логической операции всегда равен 0 или 1. В то же время результатом поразрядной операции может быть любое значение, которое, как видно из предыдущих примеров, не обязательно равно 0 или 1.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Результат логической операции всегда равен 0 или 1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Результат поразрядной операции может быть любое равен любому целому числу, не обязательно равно 0 или 1.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LibreOffice/5.2.5.1$Linux_X86_64 LibreOffice_project/20m0$Build-1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cp:revision>0</cp:revision>
  <dc:subject/>
  <dc:title/>
</cp:coreProperties>
</file>