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前后端分离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浏览器的同源策略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{39B9{FYQWSC{958X}B@D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255" y="1466850"/>
            <a:ext cx="10058400" cy="47631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node</a:t>
            </a:r>
            <a:r>
              <a:rPr lang="zh-CN" altLang="en-US"/>
              <a:t>作为中间层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http://blog.csdn.net/u011413061/article/details/50294263</a:t>
            </a:r>
            <a:endParaRPr lang="zh-CN" altLang="en-US"/>
          </a:p>
          <a:p>
            <a:r>
              <a:rPr lang="zh-CN" altLang="en-US"/>
              <a:t>http://2014.jsconf.cn/slides/herman-taobaoweb/index.html#/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WPS 演示</Application>
  <PresentationFormat>宽屏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</cp:revision>
  <dcterms:created xsi:type="dcterms:W3CDTF">2015-05-05T08:02:00Z</dcterms:created>
  <dcterms:modified xsi:type="dcterms:W3CDTF">2017-09-20T07:42:08Z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