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CF5E95-ACDA-4400-94F1-52BDF6A34543}">
  <a:tblStyle styleId="{99CF5E95-ACDA-4400-94F1-52BDF6A345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AirBnB Website Clone Portfolio Project</a:t>
            </a:r>
            <a:endParaRPr sz="29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Webstack Portfolio Project - Pitch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E06666"/>
                </a:solidFill>
              </a:rPr>
              <a:t>Team Members</a:t>
            </a:r>
            <a:endParaRPr sz="2400">
              <a:solidFill>
                <a:srgbClr val="E06666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three of us are working on this AirBnB Clone Project, and our names are;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Funmilola Ajayi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Ukamaka Okpala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Opeyemi Olumade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700" y="3589950"/>
            <a:ext cx="2570425" cy="9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975" y="-142075"/>
            <a:ext cx="4802625" cy="5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2326" l="0" r="0" t="2326"/>
          <a:stretch/>
        </p:blipFill>
        <p:spPr>
          <a:xfrm rot="154832">
            <a:off x="3538208" y="65321"/>
            <a:ext cx="1813411" cy="64420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9159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Description of the Project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529875"/>
            <a:ext cx="3581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This project is an AirBnB-like web-service built majorly with Javascript, React, Express JS, Node JS and MongoDB.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E06666"/>
              </a:buClr>
              <a:buSzPts val="16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Airbnb Clone is an online vacation rental marketplace between the host and the travelers. A host can list their place and rent it to the travelers. Therefore, they can earn money with it instantly. The goal of this project is to deploy a recreation of the AirBnB website.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Learning Objectives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dfjsdlsjlfjfmkls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E06666"/>
                </a:solidFill>
              </a:rPr>
              <a:t>Technologies Used</a:t>
            </a:r>
            <a:endParaRPr sz="5100">
              <a:solidFill>
                <a:srgbClr val="E06666"/>
              </a:solidFill>
            </a:endParaRPr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➔"/>
            </a:pPr>
            <a:r>
              <a:rPr b="0" lang="en" sz="2700"/>
              <a:t>Visual Studio Code for the editor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b="0" lang="en" sz="2700"/>
              <a:t>HTML/CSS/Javascript for frontend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b="0" lang="en" sz="2700"/>
              <a:t>NodeJS for Backend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b="0" lang="en" sz="2700"/>
              <a:t>React and ExpressJS for frameworks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b="0" lang="en" sz="2700"/>
              <a:t>MongoDB for Database</a:t>
            </a:r>
            <a:endParaRPr b="0" sz="27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9419">
            <a:off x="6692375" y="4179351"/>
            <a:ext cx="2120098" cy="6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Challenges Already Identified</a:t>
            </a:r>
            <a:endParaRPr sz="4600"/>
          </a:p>
        </p:txBody>
      </p:sp>
      <p:sp>
        <p:nvSpPr>
          <p:cNvPr id="106" name="Google Shape;106;p1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Learning and adapting to React and NodeJS in order to finish the front-end and back-end in such a short period of time.</a:t>
            </a:r>
            <a:endParaRPr b="0" sz="1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Collaborating with a remote team member can be challenging especially when one or all of us have challenges with network connectivity.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Electricity power outages which could delay the workflow.</a:t>
            </a:r>
            <a:endParaRPr b="0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03300" y="1829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Schedule of Work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{99CF5E95-ACDA-4400-94F1-52BDF6A34543}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AUGUST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SEPTEMBER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18" name="Google Shape;118;p19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9" name="Google Shape;119;p19"/>
          <p:cNvSpPr txBox="1"/>
          <p:nvPr>
            <p:ph type="title"/>
          </p:nvPr>
        </p:nvSpPr>
        <p:spPr>
          <a:xfrm>
            <a:off x="646175" y="1235050"/>
            <a:ext cx="2604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Discussion of which project to choose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646175" y="16366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eventually chose AirBnB clone project</a:t>
            </a:r>
            <a:endParaRPr sz="1400"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Trello Development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3251009" y="40699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also prepared for our pitch/presentation video</a:t>
            </a:r>
            <a:endParaRPr sz="1400"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5091057" y="10064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Chose frameworks and language we can use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5091050" y="1560475"/>
            <a:ext cx="3754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resolved on using HTML/CSS/Javascript for front-end, Node.js for back-end and MongoDB for database</a:t>
            </a:r>
            <a:endParaRPr sz="1400"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6264050" y="3668325"/>
            <a:ext cx="2651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Started Development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6092725" y="3993750"/>
            <a:ext cx="306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 Repository creation and utilization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Catching up of React to use it for front-end development</a:t>
            </a:r>
            <a:endParaRPr sz="1400"/>
          </a:p>
        </p:txBody>
      </p:sp>
      <p:cxnSp>
        <p:nvCxnSpPr>
          <p:cNvPr id="127" name="Google Shape;127;p19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214"/>
            <a:ext cx="9143999" cy="446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0" name="Google Shape;140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855550" y="28209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</a:t>
            </a:r>
            <a:endParaRPr b="1" sz="6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YOU</a:t>
            </a:r>
            <a:endParaRPr b="1" sz="6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6775">
            <a:off x="4435481" y="3702935"/>
            <a:ext cx="1922414" cy="71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