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7F"/>
    <a:srgbClr val="A2CBEE"/>
    <a:srgbClr val="FAAC15"/>
    <a:srgbClr val="18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9153" autoAdjust="0"/>
  </p:normalViewPr>
  <p:slideViewPr>
    <p:cSldViewPr snapToGrid="0" snapToObjects="1">
      <p:cViewPr>
        <p:scale>
          <a:sx n="165" d="100"/>
          <a:sy n="165" d="100"/>
        </p:scale>
        <p:origin x="-4448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30F1-0FE9-EE42-8A4B-0AACC103AD6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5377-328B-7342-BCEB-FF82A1256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0637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00" y="432904"/>
            <a:ext cx="906696" cy="81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12" y="3836287"/>
            <a:ext cx="612437" cy="819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4693" y="3792145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90495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551" y="55599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93903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7959" y="4501183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34693" y="4493865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0637" y="4859720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637" y="3784827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A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34693" y="3759244"/>
            <a:ext cx="681656" cy="896501"/>
          </a:xfrm>
          <a:prstGeom prst="rect">
            <a:avLst/>
          </a:prstGeom>
          <a:solidFill>
            <a:srgbClr val="1882C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B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34693" y="4498522"/>
            <a:ext cx="681656" cy="187463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3903" y="5756221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0637" y="5568073"/>
            <a:ext cx="681656" cy="114001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00637" y="5748903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93903" y="5568073"/>
            <a:ext cx="681656" cy="114001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0637" y="5756221"/>
            <a:ext cx="681656" cy="443260"/>
          </a:xfrm>
          <a:prstGeom prst="rect">
            <a:avLst/>
          </a:prstGeom>
          <a:solidFill>
            <a:srgbClr val="FFD37F"/>
          </a:solidFill>
          <a:ln>
            <a:solidFill>
              <a:srgbClr val="FFD3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00637" y="4852402"/>
            <a:ext cx="681656" cy="896501"/>
          </a:xfrm>
          <a:prstGeom prst="rect">
            <a:avLst/>
          </a:prstGeom>
          <a:solidFill>
            <a:srgbClr val="FAAC15"/>
          </a:solidFill>
          <a:ln>
            <a:solidFill>
              <a:srgbClr val="FAAC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 Black"/>
                <a:cs typeface="Lato Black"/>
              </a:rPr>
              <a:t>File C</a:t>
            </a:r>
            <a:endParaRPr lang="en-US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0637" y="5560755"/>
            <a:ext cx="681656" cy="114001"/>
          </a:xfrm>
          <a:prstGeom prst="rect">
            <a:avLst/>
          </a:prstGeom>
          <a:solidFill>
            <a:srgbClr val="A2CBEE"/>
          </a:solidFill>
          <a:ln>
            <a:solidFill>
              <a:srgbClr val="A2CB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839" y="3784827"/>
            <a:ext cx="621828" cy="903819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544286" y="2413000"/>
            <a:ext cx="7983956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471389" y="1608667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77119" y="1724122"/>
            <a:ext cx="0" cy="1850572"/>
          </a:xfrm>
          <a:prstGeom prst="straightConnector1">
            <a:avLst/>
          </a:prstGeom>
          <a:ln w="76200" cap="sq" cmpd="sng">
            <a:solidFill>
              <a:schemeClr val="tx1"/>
            </a:solidFill>
            <a:round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1548" y="1861128"/>
            <a:ext cx="63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24908" y="1861128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5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0869 3.7037E-7 C 0.15764 3.7037E-7 0.21806 -0.12917 0.21806 -0.23403 L 0.21806 -0.46759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3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799 3.7037E-7 C 0.1566 3.7037E-7 0.21632 -0.12917 0.21632 -0.2338 L 0.21632 -0.4675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5104 2.96296E-6 C 0.21892 2.96296E-6 0.30278 0.1287 0.30278 0.23379 L 0.30278 0.46759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9" y="2338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0.00324 L 0.17413 0.00324 C 0.23368 0.00324 0.30694 0.13194 0.30694 0.23703 L 0.30694 0.47083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0.10903 4.07407E-6 C 0.15782 4.07407E-6 0.21806 -0.1294 0.21806 -0.23426 L 0.21806 -0.46829 " pathEditMode="relative" rAng="0" ptsTypes="FfFF"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6" grpId="0" animBg="1"/>
      <p:bldP spid="18" grpId="0" animBg="1"/>
      <p:bldP spid="19" grpId="0" animBg="1"/>
      <p:bldP spid="20" grpId="0" animBg="1"/>
      <p:bldP spid="20" grpId="1" animBg="1"/>
      <p:bldP spid="5" grpId="0"/>
      <p:bldP spid="5" grpId="1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648"/>
            <a:ext cx="7772400" cy="1470025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9594"/>
            <a:ext cx="6400800" cy="425920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Icons from the Noun Project: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/>
              <a:t>UFO designed by Jimmy de </a:t>
            </a:r>
            <a:r>
              <a:rPr lang="en-US" sz="2000" dirty="0" err="1" smtClean="0"/>
              <a:t>Mr</a:t>
            </a:r>
            <a:r>
              <a:rPr lang="en-US" sz="2000" dirty="0" smtClean="0"/>
              <a:t> </a:t>
            </a:r>
            <a:r>
              <a:rPr lang="en-US" sz="2000" dirty="0" err="1" smtClean="0"/>
              <a:t>Jezus</a:t>
            </a:r>
            <a:endParaRPr lang="en-US" sz="20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/>
              <a:t>Afro designed by Kenneth </a:t>
            </a:r>
            <a:r>
              <a:rPr lang="en-US" sz="2000" dirty="0" err="1" smtClean="0"/>
              <a:t>Appiah</a:t>
            </a:r>
            <a:endParaRPr lang="en-US" sz="2000" dirty="0" smtClean="0"/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/>
              <a:t>Square glasses designed </a:t>
            </a:r>
            <a:r>
              <a:rPr lang="en-US" sz="2000" dirty="0" err="1" smtClean="0"/>
              <a:t>d͡ʒɛrmi</a:t>
            </a:r>
            <a:r>
              <a:rPr lang="en-US" sz="2000" dirty="0" smtClean="0"/>
              <a:t> Good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/>
              <a:t>Man designed by little squid</a:t>
            </a:r>
          </a:p>
          <a:p>
            <a:pPr marL="457200" indent="-4572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446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49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Sources</vt:lpstr>
    </vt:vector>
  </TitlesOfParts>
  <Company>Urban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Chartoff</dc:creator>
  <cp:lastModifiedBy>Benjamin Chartoff</cp:lastModifiedBy>
  <cp:revision>8</cp:revision>
  <dcterms:created xsi:type="dcterms:W3CDTF">2015-01-28T13:56:06Z</dcterms:created>
  <dcterms:modified xsi:type="dcterms:W3CDTF">2015-01-28T17:42:51Z</dcterms:modified>
</cp:coreProperties>
</file>