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5143500"/>
                </a:moveTo>
                <a:lnTo>
                  <a:pt x="0" y="51435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5143500"/>
                </a:lnTo>
                <a:close/>
              </a:path>
            </a:pathLst>
          </a:custGeom>
          <a:solidFill>
            <a:srgbClr val="62C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905" y="0"/>
            <a:ext cx="974725" cy="826135"/>
          </a:xfrm>
          <a:custGeom>
            <a:avLst/>
            <a:gdLst/>
            <a:ahLst/>
            <a:cxnLst/>
            <a:rect l="l" t="t" r="r" b="b"/>
            <a:pathLst>
              <a:path w="974725" h="826135">
                <a:moveTo>
                  <a:pt x="270497" y="101"/>
                </a:moveTo>
                <a:lnTo>
                  <a:pt x="197142" y="0"/>
                </a:lnTo>
                <a:lnTo>
                  <a:pt x="197434" y="1054"/>
                </a:lnTo>
                <a:lnTo>
                  <a:pt x="270256" y="1028"/>
                </a:lnTo>
                <a:lnTo>
                  <a:pt x="270497" y="101"/>
                </a:lnTo>
                <a:close/>
              </a:path>
              <a:path w="974725" h="826135">
                <a:moveTo>
                  <a:pt x="485076" y="965"/>
                </a:moveTo>
                <a:lnTo>
                  <a:pt x="484733" y="127"/>
                </a:lnTo>
                <a:lnTo>
                  <a:pt x="307187" y="825"/>
                </a:lnTo>
                <a:lnTo>
                  <a:pt x="306984" y="1016"/>
                </a:lnTo>
                <a:lnTo>
                  <a:pt x="485076" y="965"/>
                </a:lnTo>
                <a:close/>
              </a:path>
              <a:path w="974725" h="826135">
                <a:moveTo>
                  <a:pt x="517537" y="965"/>
                </a:moveTo>
                <a:lnTo>
                  <a:pt x="515899" y="482"/>
                </a:lnTo>
                <a:lnTo>
                  <a:pt x="516102" y="965"/>
                </a:lnTo>
                <a:lnTo>
                  <a:pt x="517537" y="965"/>
                </a:lnTo>
                <a:close/>
              </a:path>
              <a:path w="974725" h="826135">
                <a:moveTo>
                  <a:pt x="681304" y="347967"/>
                </a:moveTo>
                <a:lnTo>
                  <a:pt x="668997" y="298234"/>
                </a:lnTo>
                <a:lnTo>
                  <a:pt x="651967" y="253619"/>
                </a:lnTo>
                <a:lnTo>
                  <a:pt x="651192" y="252996"/>
                </a:lnTo>
                <a:lnTo>
                  <a:pt x="651192" y="347941"/>
                </a:lnTo>
                <a:lnTo>
                  <a:pt x="632561" y="358724"/>
                </a:lnTo>
                <a:lnTo>
                  <a:pt x="613194" y="367499"/>
                </a:lnTo>
                <a:lnTo>
                  <a:pt x="593039" y="375069"/>
                </a:lnTo>
                <a:lnTo>
                  <a:pt x="572033" y="382181"/>
                </a:lnTo>
                <a:lnTo>
                  <a:pt x="571906" y="385368"/>
                </a:lnTo>
                <a:lnTo>
                  <a:pt x="571017" y="407200"/>
                </a:lnTo>
                <a:lnTo>
                  <a:pt x="572211" y="431380"/>
                </a:lnTo>
                <a:lnTo>
                  <a:pt x="575221" y="455015"/>
                </a:lnTo>
                <a:lnTo>
                  <a:pt x="579640" y="478396"/>
                </a:lnTo>
                <a:lnTo>
                  <a:pt x="565048" y="491909"/>
                </a:lnTo>
                <a:lnTo>
                  <a:pt x="549097" y="502323"/>
                </a:lnTo>
                <a:lnTo>
                  <a:pt x="531952" y="509955"/>
                </a:lnTo>
                <a:lnTo>
                  <a:pt x="513753" y="515112"/>
                </a:lnTo>
                <a:lnTo>
                  <a:pt x="507492" y="508812"/>
                </a:lnTo>
                <a:lnTo>
                  <a:pt x="503262" y="501891"/>
                </a:lnTo>
                <a:lnTo>
                  <a:pt x="499922" y="494614"/>
                </a:lnTo>
                <a:lnTo>
                  <a:pt x="497078" y="488823"/>
                </a:lnTo>
                <a:lnTo>
                  <a:pt x="468972" y="424078"/>
                </a:lnTo>
                <a:lnTo>
                  <a:pt x="464477" y="417106"/>
                </a:lnTo>
                <a:lnTo>
                  <a:pt x="458711" y="413372"/>
                </a:lnTo>
                <a:lnTo>
                  <a:pt x="452043" y="412851"/>
                </a:lnTo>
                <a:lnTo>
                  <a:pt x="444855" y="415505"/>
                </a:lnTo>
                <a:lnTo>
                  <a:pt x="433666" y="421741"/>
                </a:lnTo>
                <a:lnTo>
                  <a:pt x="419379" y="430631"/>
                </a:lnTo>
                <a:lnTo>
                  <a:pt x="413054" y="434581"/>
                </a:lnTo>
                <a:lnTo>
                  <a:pt x="402564" y="440601"/>
                </a:lnTo>
                <a:lnTo>
                  <a:pt x="396836" y="443077"/>
                </a:lnTo>
                <a:lnTo>
                  <a:pt x="390588" y="444373"/>
                </a:lnTo>
                <a:lnTo>
                  <a:pt x="383197" y="446278"/>
                </a:lnTo>
                <a:lnTo>
                  <a:pt x="366776" y="408317"/>
                </a:lnTo>
                <a:lnTo>
                  <a:pt x="363156" y="397217"/>
                </a:lnTo>
                <a:lnTo>
                  <a:pt x="363689" y="388912"/>
                </a:lnTo>
                <a:lnTo>
                  <a:pt x="368757" y="382219"/>
                </a:lnTo>
                <a:lnTo>
                  <a:pt x="378701" y="375945"/>
                </a:lnTo>
                <a:lnTo>
                  <a:pt x="426821" y="355130"/>
                </a:lnTo>
                <a:lnTo>
                  <a:pt x="435902" y="349859"/>
                </a:lnTo>
                <a:lnTo>
                  <a:pt x="440994" y="343369"/>
                </a:lnTo>
                <a:lnTo>
                  <a:pt x="442531" y="335089"/>
                </a:lnTo>
                <a:lnTo>
                  <a:pt x="440918" y="324510"/>
                </a:lnTo>
                <a:lnTo>
                  <a:pt x="441223" y="318998"/>
                </a:lnTo>
                <a:lnTo>
                  <a:pt x="429615" y="277660"/>
                </a:lnTo>
                <a:lnTo>
                  <a:pt x="424891" y="249770"/>
                </a:lnTo>
                <a:lnTo>
                  <a:pt x="423964" y="244652"/>
                </a:lnTo>
                <a:lnTo>
                  <a:pt x="459574" y="216700"/>
                </a:lnTo>
                <a:lnTo>
                  <a:pt x="492061" y="209804"/>
                </a:lnTo>
                <a:lnTo>
                  <a:pt x="527900" y="292392"/>
                </a:lnTo>
                <a:lnTo>
                  <a:pt x="530669" y="298170"/>
                </a:lnTo>
                <a:lnTo>
                  <a:pt x="535317" y="305142"/>
                </a:lnTo>
                <a:lnTo>
                  <a:pt x="541502" y="310921"/>
                </a:lnTo>
                <a:lnTo>
                  <a:pt x="545973" y="313321"/>
                </a:lnTo>
                <a:lnTo>
                  <a:pt x="549973" y="315455"/>
                </a:lnTo>
                <a:lnTo>
                  <a:pt x="569366" y="304050"/>
                </a:lnTo>
                <a:lnTo>
                  <a:pt x="589318" y="294563"/>
                </a:lnTo>
                <a:lnTo>
                  <a:pt x="610069" y="287020"/>
                </a:lnTo>
                <a:lnTo>
                  <a:pt x="631913" y="281419"/>
                </a:lnTo>
                <a:lnTo>
                  <a:pt x="639724" y="297980"/>
                </a:lnTo>
                <a:lnTo>
                  <a:pt x="646010" y="314299"/>
                </a:lnTo>
                <a:lnTo>
                  <a:pt x="650062" y="330835"/>
                </a:lnTo>
                <a:lnTo>
                  <a:pt x="651192" y="347941"/>
                </a:lnTo>
                <a:lnTo>
                  <a:pt x="651192" y="252996"/>
                </a:lnTo>
                <a:lnTo>
                  <a:pt x="644626" y="247662"/>
                </a:lnTo>
                <a:lnTo>
                  <a:pt x="634644" y="247434"/>
                </a:lnTo>
                <a:lnTo>
                  <a:pt x="620699" y="252247"/>
                </a:lnTo>
                <a:lnTo>
                  <a:pt x="551827" y="282041"/>
                </a:lnTo>
                <a:lnTo>
                  <a:pt x="548055" y="276479"/>
                </a:lnTo>
                <a:lnTo>
                  <a:pt x="544080" y="270370"/>
                </a:lnTo>
                <a:lnTo>
                  <a:pt x="513194" y="199250"/>
                </a:lnTo>
                <a:lnTo>
                  <a:pt x="507225" y="187972"/>
                </a:lnTo>
                <a:lnTo>
                  <a:pt x="499960" y="181343"/>
                </a:lnTo>
                <a:lnTo>
                  <a:pt x="490613" y="179946"/>
                </a:lnTo>
                <a:lnTo>
                  <a:pt x="477761" y="183248"/>
                </a:lnTo>
                <a:lnTo>
                  <a:pt x="420446" y="208038"/>
                </a:lnTo>
                <a:lnTo>
                  <a:pt x="395147" y="236804"/>
                </a:lnTo>
                <a:lnTo>
                  <a:pt x="395122" y="244576"/>
                </a:lnTo>
                <a:lnTo>
                  <a:pt x="395097" y="250329"/>
                </a:lnTo>
                <a:lnTo>
                  <a:pt x="400189" y="280860"/>
                </a:lnTo>
                <a:lnTo>
                  <a:pt x="402704" y="296100"/>
                </a:lnTo>
                <a:lnTo>
                  <a:pt x="405180" y="311327"/>
                </a:lnTo>
                <a:lnTo>
                  <a:pt x="406615" y="317639"/>
                </a:lnTo>
                <a:lnTo>
                  <a:pt x="406730" y="324396"/>
                </a:lnTo>
                <a:lnTo>
                  <a:pt x="409206" y="330123"/>
                </a:lnTo>
                <a:lnTo>
                  <a:pt x="398856" y="337324"/>
                </a:lnTo>
                <a:lnTo>
                  <a:pt x="387718" y="342950"/>
                </a:lnTo>
                <a:lnTo>
                  <a:pt x="376516" y="347840"/>
                </a:lnTo>
                <a:lnTo>
                  <a:pt x="365988" y="352806"/>
                </a:lnTo>
                <a:lnTo>
                  <a:pt x="336016" y="378968"/>
                </a:lnTo>
                <a:lnTo>
                  <a:pt x="332981" y="399072"/>
                </a:lnTo>
                <a:lnTo>
                  <a:pt x="335826" y="409041"/>
                </a:lnTo>
                <a:lnTo>
                  <a:pt x="357797" y="459968"/>
                </a:lnTo>
                <a:lnTo>
                  <a:pt x="379653" y="481203"/>
                </a:lnTo>
                <a:lnTo>
                  <a:pt x="390334" y="478510"/>
                </a:lnTo>
                <a:lnTo>
                  <a:pt x="399237" y="474459"/>
                </a:lnTo>
                <a:lnTo>
                  <a:pt x="417741" y="465569"/>
                </a:lnTo>
                <a:lnTo>
                  <a:pt x="426631" y="461518"/>
                </a:lnTo>
                <a:lnTo>
                  <a:pt x="431952" y="455104"/>
                </a:lnTo>
                <a:lnTo>
                  <a:pt x="438315" y="450951"/>
                </a:lnTo>
                <a:lnTo>
                  <a:pt x="446354" y="447471"/>
                </a:lnTo>
                <a:lnTo>
                  <a:pt x="450367" y="453110"/>
                </a:lnTo>
                <a:lnTo>
                  <a:pt x="453758" y="459105"/>
                </a:lnTo>
                <a:lnTo>
                  <a:pt x="455777" y="463308"/>
                </a:lnTo>
                <a:lnTo>
                  <a:pt x="483908" y="528027"/>
                </a:lnTo>
                <a:lnTo>
                  <a:pt x="485178" y="530186"/>
                </a:lnTo>
                <a:lnTo>
                  <a:pt x="490016" y="538492"/>
                </a:lnTo>
                <a:lnTo>
                  <a:pt x="497497" y="544410"/>
                </a:lnTo>
                <a:lnTo>
                  <a:pt x="506793" y="546252"/>
                </a:lnTo>
                <a:lnTo>
                  <a:pt x="518350" y="544461"/>
                </a:lnTo>
                <a:lnTo>
                  <a:pt x="556780" y="527951"/>
                </a:lnTo>
                <a:lnTo>
                  <a:pt x="592658" y="505510"/>
                </a:lnTo>
                <a:lnTo>
                  <a:pt x="608164" y="476681"/>
                </a:lnTo>
                <a:lnTo>
                  <a:pt x="606590" y="465328"/>
                </a:lnTo>
                <a:lnTo>
                  <a:pt x="602335" y="453186"/>
                </a:lnTo>
                <a:lnTo>
                  <a:pt x="599808" y="440893"/>
                </a:lnTo>
                <a:lnTo>
                  <a:pt x="598855" y="428675"/>
                </a:lnTo>
                <a:lnTo>
                  <a:pt x="599401" y="413994"/>
                </a:lnTo>
                <a:lnTo>
                  <a:pt x="599097" y="410019"/>
                </a:lnTo>
                <a:lnTo>
                  <a:pt x="600583" y="403987"/>
                </a:lnTo>
                <a:lnTo>
                  <a:pt x="655624" y="380174"/>
                </a:lnTo>
                <a:lnTo>
                  <a:pt x="669848" y="370700"/>
                </a:lnTo>
                <a:lnTo>
                  <a:pt x="678243" y="360476"/>
                </a:lnTo>
                <a:lnTo>
                  <a:pt x="681304" y="347967"/>
                </a:lnTo>
                <a:close/>
              </a:path>
              <a:path w="974725" h="826135">
                <a:moveTo>
                  <a:pt x="803910" y="889"/>
                </a:moveTo>
                <a:lnTo>
                  <a:pt x="803617" y="558"/>
                </a:lnTo>
                <a:lnTo>
                  <a:pt x="603427" y="939"/>
                </a:lnTo>
                <a:lnTo>
                  <a:pt x="803910" y="889"/>
                </a:lnTo>
                <a:close/>
              </a:path>
              <a:path w="974725" h="826135">
                <a:moveTo>
                  <a:pt x="974102" y="433247"/>
                </a:moveTo>
                <a:lnTo>
                  <a:pt x="969302" y="386892"/>
                </a:lnTo>
                <a:lnTo>
                  <a:pt x="964184" y="340677"/>
                </a:lnTo>
                <a:lnTo>
                  <a:pt x="958430" y="294728"/>
                </a:lnTo>
                <a:lnTo>
                  <a:pt x="951738" y="249199"/>
                </a:lnTo>
                <a:lnTo>
                  <a:pt x="939063" y="204863"/>
                </a:lnTo>
                <a:lnTo>
                  <a:pt x="918705" y="155562"/>
                </a:lnTo>
                <a:lnTo>
                  <a:pt x="900430" y="112268"/>
                </a:lnTo>
                <a:lnTo>
                  <a:pt x="866279" y="32943"/>
                </a:lnTo>
                <a:lnTo>
                  <a:pt x="847661" y="876"/>
                </a:lnTo>
                <a:lnTo>
                  <a:pt x="803910" y="889"/>
                </a:lnTo>
                <a:lnTo>
                  <a:pt x="812660" y="10477"/>
                </a:lnTo>
                <a:lnTo>
                  <a:pt x="824344" y="27559"/>
                </a:lnTo>
                <a:lnTo>
                  <a:pt x="834161" y="46837"/>
                </a:lnTo>
                <a:lnTo>
                  <a:pt x="850023" y="87020"/>
                </a:lnTo>
                <a:lnTo>
                  <a:pt x="852436" y="92900"/>
                </a:lnTo>
                <a:lnTo>
                  <a:pt x="866495" y="126949"/>
                </a:lnTo>
                <a:lnTo>
                  <a:pt x="872439" y="140982"/>
                </a:lnTo>
                <a:lnTo>
                  <a:pt x="880389" y="159677"/>
                </a:lnTo>
                <a:lnTo>
                  <a:pt x="902487" y="211010"/>
                </a:lnTo>
                <a:lnTo>
                  <a:pt x="906970" y="221526"/>
                </a:lnTo>
                <a:lnTo>
                  <a:pt x="911123" y="232168"/>
                </a:lnTo>
                <a:lnTo>
                  <a:pt x="914133" y="241947"/>
                </a:lnTo>
                <a:lnTo>
                  <a:pt x="916165" y="252133"/>
                </a:lnTo>
                <a:lnTo>
                  <a:pt x="937120" y="432638"/>
                </a:lnTo>
                <a:lnTo>
                  <a:pt x="937018" y="442366"/>
                </a:lnTo>
                <a:lnTo>
                  <a:pt x="901687" y="479793"/>
                </a:lnTo>
                <a:lnTo>
                  <a:pt x="881888" y="490131"/>
                </a:lnTo>
                <a:lnTo>
                  <a:pt x="881888" y="550633"/>
                </a:lnTo>
                <a:lnTo>
                  <a:pt x="879614" y="551611"/>
                </a:lnTo>
                <a:lnTo>
                  <a:pt x="874890" y="556425"/>
                </a:lnTo>
                <a:lnTo>
                  <a:pt x="869480" y="562914"/>
                </a:lnTo>
                <a:lnTo>
                  <a:pt x="786866" y="598652"/>
                </a:lnTo>
                <a:lnTo>
                  <a:pt x="782904" y="598982"/>
                </a:lnTo>
                <a:lnTo>
                  <a:pt x="780808" y="597128"/>
                </a:lnTo>
                <a:lnTo>
                  <a:pt x="779373" y="590829"/>
                </a:lnTo>
                <a:lnTo>
                  <a:pt x="786295" y="587832"/>
                </a:lnTo>
                <a:lnTo>
                  <a:pt x="839584" y="556475"/>
                </a:lnTo>
                <a:lnTo>
                  <a:pt x="857377" y="547395"/>
                </a:lnTo>
                <a:lnTo>
                  <a:pt x="861923" y="545426"/>
                </a:lnTo>
                <a:lnTo>
                  <a:pt x="866635" y="540626"/>
                </a:lnTo>
                <a:lnTo>
                  <a:pt x="872299" y="540943"/>
                </a:lnTo>
                <a:lnTo>
                  <a:pt x="874572" y="539965"/>
                </a:lnTo>
                <a:lnTo>
                  <a:pt x="879030" y="540791"/>
                </a:lnTo>
                <a:lnTo>
                  <a:pt x="881557" y="546620"/>
                </a:lnTo>
                <a:lnTo>
                  <a:pt x="881888" y="550633"/>
                </a:lnTo>
                <a:lnTo>
                  <a:pt x="881888" y="490131"/>
                </a:lnTo>
                <a:lnTo>
                  <a:pt x="870673" y="495985"/>
                </a:lnTo>
                <a:lnTo>
                  <a:pt x="805205" y="536752"/>
                </a:lnTo>
                <a:lnTo>
                  <a:pt x="767613" y="557174"/>
                </a:lnTo>
                <a:lnTo>
                  <a:pt x="728992" y="575259"/>
                </a:lnTo>
                <a:lnTo>
                  <a:pt x="620102" y="622363"/>
                </a:lnTo>
                <a:lnTo>
                  <a:pt x="591375" y="636181"/>
                </a:lnTo>
                <a:lnTo>
                  <a:pt x="533819" y="661073"/>
                </a:lnTo>
                <a:lnTo>
                  <a:pt x="506374" y="674331"/>
                </a:lnTo>
                <a:lnTo>
                  <a:pt x="462711" y="694601"/>
                </a:lnTo>
                <a:lnTo>
                  <a:pt x="461124" y="695299"/>
                </a:lnTo>
                <a:lnTo>
                  <a:pt x="461124" y="749261"/>
                </a:lnTo>
                <a:lnTo>
                  <a:pt x="457415" y="756399"/>
                </a:lnTo>
                <a:lnTo>
                  <a:pt x="371436" y="793597"/>
                </a:lnTo>
                <a:lnTo>
                  <a:pt x="362839" y="795934"/>
                </a:lnTo>
                <a:lnTo>
                  <a:pt x="359232" y="790575"/>
                </a:lnTo>
                <a:lnTo>
                  <a:pt x="357466" y="780262"/>
                </a:lnTo>
                <a:lnTo>
                  <a:pt x="386194" y="766457"/>
                </a:lnTo>
                <a:lnTo>
                  <a:pt x="414058" y="754405"/>
                </a:lnTo>
                <a:lnTo>
                  <a:pt x="438454" y="745223"/>
                </a:lnTo>
                <a:lnTo>
                  <a:pt x="457593" y="741095"/>
                </a:lnTo>
                <a:lnTo>
                  <a:pt x="461124" y="749261"/>
                </a:lnTo>
                <a:lnTo>
                  <a:pt x="461124" y="695299"/>
                </a:lnTo>
                <a:lnTo>
                  <a:pt x="418388" y="713778"/>
                </a:lnTo>
                <a:lnTo>
                  <a:pt x="373507" y="731812"/>
                </a:lnTo>
                <a:lnTo>
                  <a:pt x="327672" y="747483"/>
                </a:lnTo>
                <a:lnTo>
                  <a:pt x="280479" y="759599"/>
                </a:lnTo>
                <a:lnTo>
                  <a:pt x="259041" y="763346"/>
                </a:lnTo>
                <a:lnTo>
                  <a:pt x="239826" y="760590"/>
                </a:lnTo>
                <a:lnTo>
                  <a:pt x="207543" y="735812"/>
                </a:lnTo>
                <a:lnTo>
                  <a:pt x="199123" y="722845"/>
                </a:lnTo>
                <a:lnTo>
                  <a:pt x="184810" y="698601"/>
                </a:lnTo>
                <a:lnTo>
                  <a:pt x="156984" y="649744"/>
                </a:lnTo>
                <a:lnTo>
                  <a:pt x="132461" y="605002"/>
                </a:lnTo>
                <a:lnTo>
                  <a:pt x="115570" y="562495"/>
                </a:lnTo>
                <a:lnTo>
                  <a:pt x="103771" y="519176"/>
                </a:lnTo>
                <a:lnTo>
                  <a:pt x="97739" y="498259"/>
                </a:lnTo>
                <a:lnTo>
                  <a:pt x="85839" y="457733"/>
                </a:lnTo>
                <a:lnTo>
                  <a:pt x="64909" y="400380"/>
                </a:lnTo>
                <a:lnTo>
                  <a:pt x="43167" y="343357"/>
                </a:lnTo>
                <a:lnTo>
                  <a:pt x="39090" y="331292"/>
                </a:lnTo>
                <a:lnTo>
                  <a:pt x="36512" y="318566"/>
                </a:lnTo>
                <a:lnTo>
                  <a:pt x="35293" y="306641"/>
                </a:lnTo>
                <a:lnTo>
                  <a:pt x="34277" y="294627"/>
                </a:lnTo>
                <a:lnTo>
                  <a:pt x="34048" y="283654"/>
                </a:lnTo>
                <a:lnTo>
                  <a:pt x="36868" y="274129"/>
                </a:lnTo>
                <a:lnTo>
                  <a:pt x="67373" y="238798"/>
                </a:lnTo>
                <a:lnTo>
                  <a:pt x="121996" y="204101"/>
                </a:lnTo>
                <a:lnTo>
                  <a:pt x="180530" y="176009"/>
                </a:lnTo>
                <a:lnTo>
                  <a:pt x="373227" y="92646"/>
                </a:lnTo>
                <a:lnTo>
                  <a:pt x="406425" y="79667"/>
                </a:lnTo>
                <a:lnTo>
                  <a:pt x="439610" y="66687"/>
                </a:lnTo>
                <a:lnTo>
                  <a:pt x="531520" y="26936"/>
                </a:lnTo>
                <a:lnTo>
                  <a:pt x="557301" y="14401"/>
                </a:lnTo>
                <a:lnTo>
                  <a:pt x="583590" y="3022"/>
                </a:lnTo>
                <a:lnTo>
                  <a:pt x="591553" y="965"/>
                </a:lnTo>
                <a:lnTo>
                  <a:pt x="603427" y="939"/>
                </a:lnTo>
                <a:lnTo>
                  <a:pt x="517537" y="965"/>
                </a:lnTo>
                <a:lnTo>
                  <a:pt x="517804" y="1041"/>
                </a:lnTo>
                <a:lnTo>
                  <a:pt x="516394" y="1651"/>
                </a:lnTo>
                <a:lnTo>
                  <a:pt x="516102" y="965"/>
                </a:lnTo>
                <a:lnTo>
                  <a:pt x="485076" y="965"/>
                </a:lnTo>
                <a:lnTo>
                  <a:pt x="489508" y="11899"/>
                </a:lnTo>
                <a:lnTo>
                  <a:pt x="484276" y="15544"/>
                </a:lnTo>
                <a:lnTo>
                  <a:pt x="482422" y="17729"/>
                </a:lnTo>
                <a:lnTo>
                  <a:pt x="323024" y="86690"/>
                </a:lnTo>
                <a:lnTo>
                  <a:pt x="302526" y="38823"/>
                </a:lnTo>
                <a:lnTo>
                  <a:pt x="298602" y="15608"/>
                </a:lnTo>
                <a:lnTo>
                  <a:pt x="300405" y="9296"/>
                </a:lnTo>
                <a:lnTo>
                  <a:pt x="304444" y="3403"/>
                </a:lnTo>
                <a:lnTo>
                  <a:pt x="306984" y="1016"/>
                </a:lnTo>
                <a:lnTo>
                  <a:pt x="270256" y="1028"/>
                </a:lnTo>
                <a:lnTo>
                  <a:pt x="267296" y="12547"/>
                </a:lnTo>
                <a:lnTo>
                  <a:pt x="268224" y="35674"/>
                </a:lnTo>
                <a:lnTo>
                  <a:pt x="272681" y="51739"/>
                </a:lnTo>
                <a:lnTo>
                  <a:pt x="275983" y="66903"/>
                </a:lnTo>
                <a:lnTo>
                  <a:pt x="278841" y="82270"/>
                </a:lnTo>
                <a:lnTo>
                  <a:pt x="281965" y="98907"/>
                </a:lnTo>
                <a:lnTo>
                  <a:pt x="272503" y="104394"/>
                </a:lnTo>
                <a:lnTo>
                  <a:pt x="252984" y="112839"/>
                </a:lnTo>
                <a:lnTo>
                  <a:pt x="241338" y="115100"/>
                </a:lnTo>
                <a:lnTo>
                  <a:pt x="217639" y="60325"/>
                </a:lnTo>
                <a:lnTo>
                  <a:pt x="213106" y="45681"/>
                </a:lnTo>
                <a:lnTo>
                  <a:pt x="207759" y="30010"/>
                </a:lnTo>
                <a:lnTo>
                  <a:pt x="202679" y="15595"/>
                </a:lnTo>
                <a:lnTo>
                  <a:pt x="197485" y="1244"/>
                </a:lnTo>
                <a:lnTo>
                  <a:pt x="197434" y="1054"/>
                </a:lnTo>
                <a:lnTo>
                  <a:pt x="162712" y="1054"/>
                </a:lnTo>
                <a:lnTo>
                  <a:pt x="163093" y="3657"/>
                </a:lnTo>
                <a:lnTo>
                  <a:pt x="173583" y="33718"/>
                </a:lnTo>
                <a:lnTo>
                  <a:pt x="183184" y="64160"/>
                </a:lnTo>
                <a:lnTo>
                  <a:pt x="194513" y="93853"/>
                </a:lnTo>
                <a:lnTo>
                  <a:pt x="210667" y="122834"/>
                </a:lnTo>
                <a:lnTo>
                  <a:pt x="202882" y="130365"/>
                </a:lnTo>
                <a:lnTo>
                  <a:pt x="194310" y="135458"/>
                </a:lnTo>
                <a:lnTo>
                  <a:pt x="143637" y="157378"/>
                </a:lnTo>
                <a:lnTo>
                  <a:pt x="112979" y="173405"/>
                </a:lnTo>
                <a:lnTo>
                  <a:pt x="83273" y="190411"/>
                </a:lnTo>
                <a:lnTo>
                  <a:pt x="54267" y="208483"/>
                </a:lnTo>
                <a:lnTo>
                  <a:pt x="38646" y="220776"/>
                </a:lnTo>
                <a:lnTo>
                  <a:pt x="31508" y="228015"/>
                </a:lnTo>
                <a:lnTo>
                  <a:pt x="24422" y="233857"/>
                </a:lnTo>
                <a:lnTo>
                  <a:pt x="13703" y="248170"/>
                </a:lnTo>
                <a:lnTo>
                  <a:pt x="5854" y="262636"/>
                </a:lnTo>
                <a:lnTo>
                  <a:pt x="1181" y="278498"/>
                </a:lnTo>
                <a:lnTo>
                  <a:pt x="0" y="297002"/>
                </a:lnTo>
                <a:lnTo>
                  <a:pt x="3492" y="321779"/>
                </a:lnTo>
                <a:lnTo>
                  <a:pt x="8369" y="345960"/>
                </a:lnTo>
                <a:lnTo>
                  <a:pt x="14312" y="369684"/>
                </a:lnTo>
                <a:lnTo>
                  <a:pt x="21031" y="393065"/>
                </a:lnTo>
                <a:lnTo>
                  <a:pt x="37782" y="439788"/>
                </a:lnTo>
                <a:lnTo>
                  <a:pt x="53975" y="486752"/>
                </a:lnTo>
                <a:lnTo>
                  <a:pt x="85445" y="579678"/>
                </a:lnTo>
                <a:lnTo>
                  <a:pt x="106349" y="623214"/>
                </a:lnTo>
                <a:lnTo>
                  <a:pt x="129933" y="666978"/>
                </a:lnTo>
                <a:lnTo>
                  <a:pt x="153771" y="707872"/>
                </a:lnTo>
                <a:lnTo>
                  <a:pt x="178282" y="744308"/>
                </a:lnTo>
                <a:lnTo>
                  <a:pt x="209410" y="779284"/>
                </a:lnTo>
                <a:lnTo>
                  <a:pt x="240131" y="790892"/>
                </a:lnTo>
                <a:lnTo>
                  <a:pt x="252615" y="792416"/>
                </a:lnTo>
                <a:lnTo>
                  <a:pt x="277241" y="790067"/>
                </a:lnTo>
                <a:lnTo>
                  <a:pt x="288455" y="787984"/>
                </a:lnTo>
                <a:lnTo>
                  <a:pt x="299148" y="784733"/>
                </a:lnTo>
                <a:lnTo>
                  <a:pt x="304952" y="783615"/>
                </a:lnTo>
                <a:lnTo>
                  <a:pt x="310756" y="782485"/>
                </a:lnTo>
                <a:lnTo>
                  <a:pt x="323265" y="779843"/>
                </a:lnTo>
                <a:lnTo>
                  <a:pt x="328371" y="791464"/>
                </a:lnTo>
                <a:lnTo>
                  <a:pt x="350507" y="824788"/>
                </a:lnTo>
                <a:lnTo>
                  <a:pt x="357543" y="825893"/>
                </a:lnTo>
                <a:lnTo>
                  <a:pt x="366610" y="823353"/>
                </a:lnTo>
                <a:lnTo>
                  <a:pt x="464134" y="781164"/>
                </a:lnTo>
                <a:lnTo>
                  <a:pt x="475869" y="774700"/>
                </a:lnTo>
                <a:lnTo>
                  <a:pt x="482231" y="766419"/>
                </a:lnTo>
                <a:lnTo>
                  <a:pt x="484505" y="755751"/>
                </a:lnTo>
                <a:lnTo>
                  <a:pt x="483476" y="740968"/>
                </a:lnTo>
                <a:lnTo>
                  <a:pt x="483146" y="736968"/>
                </a:lnTo>
                <a:lnTo>
                  <a:pt x="482892" y="730148"/>
                </a:lnTo>
                <a:lnTo>
                  <a:pt x="483158" y="724509"/>
                </a:lnTo>
                <a:lnTo>
                  <a:pt x="503466" y="712952"/>
                </a:lnTo>
                <a:lnTo>
                  <a:pt x="545706" y="694677"/>
                </a:lnTo>
                <a:lnTo>
                  <a:pt x="566026" y="683120"/>
                </a:lnTo>
                <a:lnTo>
                  <a:pt x="653186" y="645414"/>
                </a:lnTo>
                <a:lnTo>
                  <a:pt x="675030" y="637349"/>
                </a:lnTo>
                <a:lnTo>
                  <a:pt x="696036" y="628269"/>
                </a:lnTo>
                <a:lnTo>
                  <a:pt x="738492" y="612660"/>
                </a:lnTo>
                <a:lnTo>
                  <a:pt x="744753" y="616877"/>
                </a:lnTo>
                <a:lnTo>
                  <a:pt x="757262" y="625297"/>
                </a:lnTo>
                <a:lnTo>
                  <a:pt x="770763" y="630529"/>
                </a:lnTo>
                <a:lnTo>
                  <a:pt x="785164" y="628446"/>
                </a:lnTo>
                <a:lnTo>
                  <a:pt x="884720" y="585381"/>
                </a:lnTo>
                <a:lnTo>
                  <a:pt x="891032" y="581266"/>
                </a:lnTo>
                <a:lnTo>
                  <a:pt x="901331" y="572655"/>
                </a:lnTo>
                <a:lnTo>
                  <a:pt x="908583" y="561213"/>
                </a:lnTo>
                <a:lnTo>
                  <a:pt x="911821" y="548754"/>
                </a:lnTo>
                <a:lnTo>
                  <a:pt x="909027" y="534733"/>
                </a:lnTo>
                <a:lnTo>
                  <a:pt x="907516" y="531241"/>
                </a:lnTo>
                <a:lnTo>
                  <a:pt x="907186" y="527227"/>
                </a:lnTo>
                <a:lnTo>
                  <a:pt x="905167" y="522566"/>
                </a:lnTo>
                <a:lnTo>
                  <a:pt x="915809" y="515200"/>
                </a:lnTo>
                <a:lnTo>
                  <a:pt x="935875" y="500989"/>
                </a:lnTo>
                <a:lnTo>
                  <a:pt x="946404" y="495046"/>
                </a:lnTo>
                <a:lnTo>
                  <a:pt x="959599" y="482422"/>
                </a:lnTo>
                <a:lnTo>
                  <a:pt x="968883" y="468718"/>
                </a:lnTo>
                <a:lnTo>
                  <a:pt x="973848" y="452729"/>
                </a:lnTo>
                <a:lnTo>
                  <a:pt x="974102" y="433247"/>
                </a:lnTo>
                <a:close/>
              </a:path>
            </a:pathLst>
          </a:custGeom>
          <a:solidFill>
            <a:srgbClr val="0087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560709" y="991867"/>
            <a:ext cx="360045" cy="431800"/>
          </a:xfrm>
          <a:custGeom>
            <a:avLst/>
            <a:gdLst/>
            <a:ahLst/>
            <a:cxnLst/>
            <a:rect l="l" t="t" r="r" b="b"/>
            <a:pathLst>
              <a:path w="360045" h="431800">
                <a:moveTo>
                  <a:pt x="310311" y="427879"/>
                </a:moveTo>
                <a:lnTo>
                  <a:pt x="330141" y="418091"/>
                </a:lnTo>
                <a:lnTo>
                  <a:pt x="345836" y="401610"/>
                </a:lnTo>
                <a:lnTo>
                  <a:pt x="356142" y="377826"/>
                </a:lnTo>
                <a:lnTo>
                  <a:pt x="359801" y="346132"/>
                </a:lnTo>
                <a:lnTo>
                  <a:pt x="353014" y="299895"/>
                </a:lnTo>
                <a:lnTo>
                  <a:pt x="333883" y="253906"/>
                </a:lnTo>
                <a:lnTo>
                  <a:pt x="308346" y="210444"/>
                </a:lnTo>
                <a:lnTo>
                  <a:pt x="282339" y="171789"/>
                </a:lnTo>
                <a:lnTo>
                  <a:pt x="240576" y="112701"/>
                </a:lnTo>
                <a:lnTo>
                  <a:pt x="190758" y="56105"/>
                </a:lnTo>
                <a:lnTo>
                  <a:pt x="143175" y="19618"/>
                </a:lnTo>
                <a:lnTo>
                  <a:pt x="85520" y="578"/>
                </a:lnTo>
                <a:lnTo>
                  <a:pt x="77016" y="0"/>
                </a:lnTo>
                <a:lnTo>
                  <a:pt x="68838" y="281"/>
                </a:lnTo>
                <a:lnTo>
                  <a:pt x="23912" y="21518"/>
                </a:lnTo>
                <a:lnTo>
                  <a:pt x="6371" y="50371"/>
                </a:lnTo>
                <a:lnTo>
                  <a:pt x="71419" y="30250"/>
                </a:lnTo>
                <a:lnTo>
                  <a:pt x="84931" y="27959"/>
                </a:lnTo>
                <a:lnTo>
                  <a:pt x="133806" y="42969"/>
                </a:lnTo>
                <a:lnTo>
                  <a:pt x="184632" y="85999"/>
                </a:lnTo>
                <a:lnTo>
                  <a:pt x="224564" y="136763"/>
                </a:lnTo>
                <a:lnTo>
                  <a:pt x="159214" y="156978"/>
                </a:lnTo>
                <a:lnTo>
                  <a:pt x="153960" y="159915"/>
                </a:lnTo>
                <a:lnTo>
                  <a:pt x="122288" y="186116"/>
                </a:lnTo>
                <a:lnTo>
                  <a:pt x="104671" y="207258"/>
                </a:lnTo>
                <a:lnTo>
                  <a:pt x="205935" y="175934"/>
                </a:lnTo>
                <a:lnTo>
                  <a:pt x="215372" y="173312"/>
                </a:lnTo>
                <a:lnTo>
                  <a:pt x="234318" y="168756"/>
                </a:lnTo>
                <a:lnTo>
                  <a:pt x="243885" y="166094"/>
                </a:lnTo>
                <a:lnTo>
                  <a:pt x="249899" y="177713"/>
                </a:lnTo>
                <a:lnTo>
                  <a:pt x="255667" y="187617"/>
                </a:lnTo>
                <a:lnTo>
                  <a:pt x="260892" y="195767"/>
                </a:lnTo>
                <a:lnTo>
                  <a:pt x="265279" y="202124"/>
                </a:lnTo>
                <a:lnTo>
                  <a:pt x="279406" y="222243"/>
                </a:lnTo>
                <a:lnTo>
                  <a:pt x="298248" y="251546"/>
                </a:lnTo>
                <a:lnTo>
                  <a:pt x="316696" y="286785"/>
                </a:lnTo>
                <a:lnTo>
                  <a:pt x="329641" y="324710"/>
                </a:lnTo>
                <a:lnTo>
                  <a:pt x="330459" y="344713"/>
                </a:lnTo>
                <a:lnTo>
                  <a:pt x="325953" y="368213"/>
                </a:lnTo>
                <a:lnTo>
                  <a:pt x="314599" y="389513"/>
                </a:lnTo>
                <a:lnTo>
                  <a:pt x="294871" y="402916"/>
                </a:lnTo>
                <a:lnTo>
                  <a:pt x="235866" y="421168"/>
                </a:lnTo>
                <a:lnTo>
                  <a:pt x="243471" y="424700"/>
                </a:lnTo>
                <a:lnTo>
                  <a:pt x="278005" y="431462"/>
                </a:lnTo>
                <a:lnTo>
                  <a:pt x="310311" y="427879"/>
                </a:lnTo>
                <a:close/>
              </a:path>
              <a:path w="360045" h="431800">
                <a:moveTo>
                  <a:pt x="64554" y="230424"/>
                </a:moveTo>
                <a:lnTo>
                  <a:pt x="96267" y="220614"/>
                </a:lnTo>
                <a:lnTo>
                  <a:pt x="73195" y="179156"/>
                </a:lnTo>
                <a:lnTo>
                  <a:pt x="63535" y="163308"/>
                </a:lnTo>
                <a:lnTo>
                  <a:pt x="53923" y="146614"/>
                </a:lnTo>
                <a:lnTo>
                  <a:pt x="45817" y="128937"/>
                </a:lnTo>
                <a:lnTo>
                  <a:pt x="42402" y="118050"/>
                </a:lnTo>
                <a:lnTo>
                  <a:pt x="38839" y="106133"/>
                </a:lnTo>
                <a:lnTo>
                  <a:pt x="36315" y="79495"/>
                </a:lnTo>
                <a:lnTo>
                  <a:pt x="41605" y="57142"/>
                </a:lnTo>
                <a:lnTo>
                  <a:pt x="53656" y="40314"/>
                </a:lnTo>
                <a:lnTo>
                  <a:pt x="71419" y="30250"/>
                </a:lnTo>
                <a:lnTo>
                  <a:pt x="6371" y="50371"/>
                </a:lnTo>
                <a:lnTo>
                  <a:pt x="4961" y="53465"/>
                </a:lnTo>
                <a:lnTo>
                  <a:pt x="0" y="91084"/>
                </a:lnTo>
                <a:lnTo>
                  <a:pt x="8854" y="128428"/>
                </a:lnTo>
                <a:lnTo>
                  <a:pt x="25738" y="164118"/>
                </a:lnTo>
                <a:lnTo>
                  <a:pt x="64554" y="230424"/>
                </a:lnTo>
                <a:close/>
              </a:path>
              <a:path w="360045" h="431800">
                <a:moveTo>
                  <a:pt x="159214" y="156978"/>
                </a:moveTo>
                <a:lnTo>
                  <a:pt x="224564" y="136763"/>
                </a:lnTo>
                <a:lnTo>
                  <a:pt x="216435" y="137065"/>
                </a:lnTo>
                <a:lnTo>
                  <a:pt x="208248" y="138061"/>
                </a:lnTo>
                <a:lnTo>
                  <a:pt x="200047" y="139702"/>
                </a:lnTo>
                <a:lnTo>
                  <a:pt x="191877" y="141939"/>
                </a:lnTo>
                <a:lnTo>
                  <a:pt x="172427" y="149590"/>
                </a:lnTo>
                <a:lnTo>
                  <a:pt x="159214" y="156978"/>
                </a:lnTo>
                <a:close/>
              </a:path>
              <a:path w="360045" h="431800">
                <a:moveTo>
                  <a:pt x="235866" y="421168"/>
                </a:moveTo>
                <a:lnTo>
                  <a:pt x="294871" y="402916"/>
                </a:lnTo>
                <a:lnTo>
                  <a:pt x="280556" y="404866"/>
                </a:lnTo>
                <a:lnTo>
                  <a:pt x="263263" y="402174"/>
                </a:lnTo>
                <a:lnTo>
                  <a:pt x="218798" y="379497"/>
                </a:lnTo>
                <a:lnTo>
                  <a:pt x="194090" y="354324"/>
                </a:lnTo>
                <a:lnTo>
                  <a:pt x="186272" y="345518"/>
                </a:lnTo>
                <a:lnTo>
                  <a:pt x="156681" y="307991"/>
                </a:lnTo>
                <a:lnTo>
                  <a:pt x="128467" y="267854"/>
                </a:lnTo>
                <a:lnTo>
                  <a:pt x="128065" y="254317"/>
                </a:lnTo>
                <a:lnTo>
                  <a:pt x="129902" y="242686"/>
                </a:lnTo>
                <a:lnTo>
                  <a:pt x="153334" y="206465"/>
                </a:lnTo>
                <a:lnTo>
                  <a:pt x="196573" y="179210"/>
                </a:lnTo>
                <a:lnTo>
                  <a:pt x="202817" y="176899"/>
                </a:lnTo>
                <a:lnTo>
                  <a:pt x="104671" y="207258"/>
                </a:lnTo>
                <a:lnTo>
                  <a:pt x="102288" y="210847"/>
                </a:lnTo>
                <a:lnTo>
                  <a:pt x="96267" y="220614"/>
                </a:lnTo>
                <a:lnTo>
                  <a:pt x="64554" y="230424"/>
                </a:lnTo>
                <a:lnTo>
                  <a:pt x="93762" y="277326"/>
                </a:lnTo>
                <a:lnTo>
                  <a:pt x="120753" y="316100"/>
                </a:lnTo>
                <a:lnTo>
                  <a:pt x="149861" y="352804"/>
                </a:lnTo>
                <a:lnTo>
                  <a:pt x="181403" y="386634"/>
                </a:lnTo>
                <a:lnTo>
                  <a:pt x="210130" y="409216"/>
                </a:lnTo>
                <a:lnTo>
                  <a:pt x="235866" y="421168"/>
                </a:lnTo>
                <a:close/>
              </a:path>
            </a:pathLst>
          </a:custGeom>
          <a:solidFill>
            <a:srgbClr val="0087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060351" y="816835"/>
            <a:ext cx="372110" cy="421640"/>
          </a:xfrm>
          <a:custGeom>
            <a:avLst/>
            <a:gdLst/>
            <a:ahLst/>
            <a:cxnLst/>
            <a:rect l="l" t="t" r="r" b="b"/>
            <a:pathLst>
              <a:path w="372109" h="421640">
                <a:moveTo>
                  <a:pt x="46869" y="417051"/>
                </a:moveTo>
                <a:lnTo>
                  <a:pt x="58970" y="420208"/>
                </a:lnTo>
                <a:lnTo>
                  <a:pt x="72575" y="421424"/>
                </a:lnTo>
                <a:lnTo>
                  <a:pt x="87682" y="420530"/>
                </a:lnTo>
                <a:lnTo>
                  <a:pt x="147198" y="399434"/>
                </a:lnTo>
                <a:lnTo>
                  <a:pt x="187265" y="369583"/>
                </a:lnTo>
                <a:lnTo>
                  <a:pt x="223060" y="333720"/>
                </a:lnTo>
                <a:lnTo>
                  <a:pt x="253147" y="297760"/>
                </a:lnTo>
                <a:lnTo>
                  <a:pt x="276853" y="270570"/>
                </a:lnTo>
                <a:lnTo>
                  <a:pt x="324238" y="211702"/>
                </a:lnTo>
                <a:lnTo>
                  <a:pt x="358060" y="152845"/>
                </a:lnTo>
                <a:lnTo>
                  <a:pt x="372087" y="95664"/>
                </a:lnTo>
                <a:lnTo>
                  <a:pt x="371207" y="64242"/>
                </a:lnTo>
                <a:lnTo>
                  <a:pt x="355656" y="26908"/>
                </a:lnTo>
                <a:lnTo>
                  <a:pt x="324055" y="5587"/>
                </a:lnTo>
                <a:lnTo>
                  <a:pt x="300246" y="0"/>
                </a:lnTo>
                <a:lnTo>
                  <a:pt x="262195" y="4619"/>
                </a:lnTo>
                <a:lnTo>
                  <a:pt x="245475" y="13358"/>
                </a:lnTo>
                <a:lnTo>
                  <a:pt x="313422" y="37733"/>
                </a:lnTo>
                <a:lnTo>
                  <a:pt x="331243" y="48842"/>
                </a:lnTo>
                <a:lnTo>
                  <a:pt x="342922" y="66970"/>
                </a:lnTo>
                <a:lnTo>
                  <a:pt x="346969" y="91271"/>
                </a:lnTo>
                <a:lnTo>
                  <a:pt x="341894" y="120896"/>
                </a:lnTo>
                <a:lnTo>
                  <a:pt x="325320" y="159002"/>
                </a:lnTo>
                <a:lnTo>
                  <a:pt x="303162" y="194720"/>
                </a:lnTo>
                <a:lnTo>
                  <a:pt x="278323" y="226971"/>
                </a:lnTo>
                <a:lnTo>
                  <a:pt x="253705" y="254679"/>
                </a:lnTo>
                <a:lnTo>
                  <a:pt x="240070" y="249788"/>
                </a:lnTo>
                <a:lnTo>
                  <a:pt x="243559" y="270432"/>
                </a:lnTo>
                <a:lnTo>
                  <a:pt x="208621" y="308621"/>
                </a:lnTo>
                <a:lnTo>
                  <a:pt x="184852" y="334201"/>
                </a:lnTo>
                <a:lnTo>
                  <a:pt x="155154" y="360737"/>
                </a:lnTo>
                <a:lnTo>
                  <a:pt x="121092" y="383058"/>
                </a:lnTo>
                <a:lnTo>
                  <a:pt x="74690" y="390378"/>
                </a:lnTo>
                <a:lnTo>
                  <a:pt x="57954" y="386864"/>
                </a:lnTo>
                <a:lnTo>
                  <a:pt x="6480" y="368399"/>
                </a:lnTo>
                <a:lnTo>
                  <a:pt x="14284" y="391091"/>
                </a:lnTo>
                <a:lnTo>
                  <a:pt x="46869" y="417051"/>
                </a:lnTo>
                <a:close/>
              </a:path>
              <a:path w="372109" h="421640">
                <a:moveTo>
                  <a:pt x="112246" y="132396"/>
                </a:moveTo>
                <a:lnTo>
                  <a:pt x="148323" y="145338"/>
                </a:lnTo>
                <a:lnTo>
                  <a:pt x="159798" y="132066"/>
                </a:lnTo>
                <a:lnTo>
                  <a:pt x="171278" y="119651"/>
                </a:lnTo>
                <a:lnTo>
                  <a:pt x="183095" y="107911"/>
                </a:lnTo>
                <a:lnTo>
                  <a:pt x="195579" y="96662"/>
                </a:lnTo>
                <a:lnTo>
                  <a:pt x="207805" y="83562"/>
                </a:lnTo>
                <a:lnTo>
                  <a:pt x="235964" y="56426"/>
                </a:lnTo>
                <a:lnTo>
                  <a:pt x="270619" y="38091"/>
                </a:lnTo>
                <a:lnTo>
                  <a:pt x="300428" y="34793"/>
                </a:lnTo>
                <a:lnTo>
                  <a:pt x="313422" y="37733"/>
                </a:lnTo>
                <a:lnTo>
                  <a:pt x="245475" y="13358"/>
                </a:lnTo>
                <a:lnTo>
                  <a:pt x="227662" y="22681"/>
                </a:lnTo>
                <a:lnTo>
                  <a:pt x="196777" y="47839"/>
                </a:lnTo>
                <a:lnTo>
                  <a:pt x="169444" y="73930"/>
                </a:lnTo>
                <a:lnTo>
                  <a:pt x="135743" y="107211"/>
                </a:lnTo>
                <a:lnTo>
                  <a:pt x="112246" y="132396"/>
                </a:lnTo>
                <a:close/>
              </a:path>
              <a:path w="372109" h="421640">
                <a:moveTo>
                  <a:pt x="240070" y="249788"/>
                </a:moveTo>
                <a:lnTo>
                  <a:pt x="253705" y="254679"/>
                </a:lnTo>
                <a:lnTo>
                  <a:pt x="251239" y="230942"/>
                </a:lnTo>
                <a:lnTo>
                  <a:pt x="243786" y="209028"/>
                </a:lnTo>
                <a:lnTo>
                  <a:pt x="212011" y="171140"/>
                </a:lnTo>
                <a:lnTo>
                  <a:pt x="175057" y="151719"/>
                </a:lnTo>
                <a:lnTo>
                  <a:pt x="148323" y="145338"/>
                </a:lnTo>
                <a:lnTo>
                  <a:pt x="112246" y="132396"/>
                </a:lnTo>
                <a:lnTo>
                  <a:pt x="103219" y="142073"/>
                </a:lnTo>
                <a:lnTo>
                  <a:pt x="96113" y="150497"/>
                </a:lnTo>
                <a:lnTo>
                  <a:pt x="185561" y="182585"/>
                </a:lnTo>
                <a:lnTo>
                  <a:pt x="209314" y="196940"/>
                </a:lnTo>
                <a:lnTo>
                  <a:pt x="227278" y="217634"/>
                </a:lnTo>
                <a:lnTo>
                  <a:pt x="238883" y="242766"/>
                </a:lnTo>
                <a:lnTo>
                  <a:pt x="240070" y="249788"/>
                </a:lnTo>
                <a:close/>
              </a:path>
              <a:path w="372109" h="421640">
                <a:moveTo>
                  <a:pt x="6480" y="368399"/>
                </a:moveTo>
                <a:lnTo>
                  <a:pt x="57954" y="386864"/>
                </a:lnTo>
                <a:lnTo>
                  <a:pt x="41414" y="376644"/>
                </a:lnTo>
                <a:lnTo>
                  <a:pt x="30932" y="358195"/>
                </a:lnTo>
                <a:lnTo>
                  <a:pt x="39741" y="289787"/>
                </a:lnTo>
                <a:lnTo>
                  <a:pt x="58332" y="260768"/>
                </a:lnTo>
                <a:lnTo>
                  <a:pt x="65507" y="251253"/>
                </a:lnTo>
                <a:lnTo>
                  <a:pt x="93924" y="211150"/>
                </a:lnTo>
                <a:lnTo>
                  <a:pt x="124538" y="174052"/>
                </a:lnTo>
                <a:lnTo>
                  <a:pt x="133931" y="172926"/>
                </a:lnTo>
                <a:lnTo>
                  <a:pt x="144086" y="173615"/>
                </a:lnTo>
                <a:lnTo>
                  <a:pt x="155071" y="174140"/>
                </a:lnTo>
                <a:lnTo>
                  <a:pt x="165527" y="176137"/>
                </a:lnTo>
                <a:lnTo>
                  <a:pt x="175632" y="179116"/>
                </a:lnTo>
                <a:lnTo>
                  <a:pt x="185561" y="182585"/>
                </a:lnTo>
                <a:lnTo>
                  <a:pt x="96113" y="150497"/>
                </a:lnTo>
                <a:lnTo>
                  <a:pt x="44322" y="216320"/>
                </a:lnTo>
                <a:lnTo>
                  <a:pt x="19257" y="255596"/>
                </a:lnTo>
                <a:lnTo>
                  <a:pt x="2247" y="301403"/>
                </a:lnTo>
                <a:lnTo>
                  <a:pt x="0" y="349555"/>
                </a:lnTo>
                <a:lnTo>
                  <a:pt x="6480" y="368399"/>
                </a:lnTo>
                <a:close/>
              </a:path>
            </a:pathLst>
          </a:custGeom>
          <a:solidFill>
            <a:srgbClr val="0087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571357" y="171867"/>
            <a:ext cx="572770" cy="974725"/>
          </a:xfrm>
          <a:custGeom>
            <a:avLst/>
            <a:gdLst/>
            <a:ahLst/>
            <a:cxnLst/>
            <a:rect l="l" t="t" r="r" b="b"/>
            <a:pathLst>
              <a:path w="572770" h="974725">
                <a:moveTo>
                  <a:pt x="572303" y="966785"/>
                </a:moveTo>
                <a:lnTo>
                  <a:pt x="544884" y="971661"/>
                </a:lnTo>
                <a:lnTo>
                  <a:pt x="507986" y="974267"/>
                </a:lnTo>
                <a:lnTo>
                  <a:pt x="487485" y="968893"/>
                </a:lnTo>
                <a:lnTo>
                  <a:pt x="453959" y="926354"/>
                </a:lnTo>
                <a:lnTo>
                  <a:pt x="420907" y="884996"/>
                </a:lnTo>
                <a:lnTo>
                  <a:pt x="387514" y="841079"/>
                </a:lnTo>
                <a:lnTo>
                  <a:pt x="355318" y="798109"/>
                </a:lnTo>
                <a:lnTo>
                  <a:pt x="323895" y="753554"/>
                </a:lnTo>
                <a:lnTo>
                  <a:pt x="294000" y="708503"/>
                </a:lnTo>
                <a:lnTo>
                  <a:pt x="265994" y="662841"/>
                </a:lnTo>
                <a:lnTo>
                  <a:pt x="248699" y="635069"/>
                </a:lnTo>
                <a:lnTo>
                  <a:pt x="232503" y="605606"/>
                </a:lnTo>
                <a:lnTo>
                  <a:pt x="218933" y="573958"/>
                </a:lnTo>
                <a:lnTo>
                  <a:pt x="210297" y="542046"/>
                </a:lnTo>
                <a:lnTo>
                  <a:pt x="208364" y="522648"/>
                </a:lnTo>
                <a:lnTo>
                  <a:pt x="208377" y="502619"/>
                </a:lnTo>
                <a:lnTo>
                  <a:pt x="209266" y="482307"/>
                </a:lnTo>
                <a:lnTo>
                  <a:pt x="209568" y="460850"/>
                </a:lnTo>
                <a:lnTo>
                  <a:pt x="206833" y="433701"/>
                </a:lnTo>
                <a:lnTo>
                  <a:pt x="199015" y="408199"/>
                </a:lnTo>
                <a:lnTo>
                  <a:pt x="188740" y="386163"/>
                </a:lnTo>
                <a:lnTo>
                  <a:pt x="176285" y="362163"/>
                </a:lnTo>
                <a:lnTo>
                  <a:pt x="162279" y="365365"/>
                </a:lnTo>
                <a:lnTo>
                  <a:pt x="148431" y="367180"/>
                </a:lnTo>
                <a:lnTo>
                  <a:pt x="134844" y="367576"/>
                </a:lnTo>
                <a:lnTo>
                  <a:pt x="121619" y="366520"/>
                </a:lnTo>
                <a:lnTo>
                  <a:pt x="118552" y="364844"/>
                </a:lnTo>
                <a:lnTo>
                  <a:pt x="114293" y="363553"/>
                </a:lnTo>
                <a:lnTo>
                  <a:pt x="110052" y="358252"/>
                </a:lnTo>
                <a:lnTo>
                  <a:pt x="105793" y="356962"/>
                </a:lnTo>
                <a:lnTo>
                  <a:pt x="103428" y="353723"/>
                </a:lnTo>
                <a:lnTo>
                  <a:pt x="101161" y="350452"/>
                </a:lnTo>
                <a:lnTo>
                  <a:pt x="91536" y="338885"/>
                </a:lnTo>
                <a:lnTo>
                  <a:pt x="82768" y="327041"/>
                </a:lnTo>
                <a:lnTo>
                  <a:pt x="73609" y="313988"/>
                </a:lnTo>
                <a:lnTo>
                  <a:pt x="63985" y="302421"/>
                </a:lnTo>
                <a:lnTo>
                  <a:pt x="50689" y="286703"/>
                </a:lnTo>
                <a:lnTo>
                  <a:pt x="35949" y="270118"/>
                </a:lnTo>
                <a:lnTo>
                  <a:pt x="22532" y="253104"/>
                </a:lnTo>
                <a:lnTo>
                  <a:pt x="12812" y="234893"/>
                </a:lnTo>
                <a:lnTo>
                  <a:pt x="3058" y="222033"/>
                </a:lnTo>
                <a:lnTo>
                  <a:pt x="0" y="208339"/>
                </a:lnTo>
                <a:lnTo>
                  <a:pt x="20453" y="153656"/>
                </a:lnTo>
                <a:lnTo>
                  <a:pt x="57636" y="112243"/>
                </a:lnTo>
                <a:lnTo>
                  <a:pt x="100465" y="77011"/>
                </a:lnTo>
                <a:lnTo>
                  <a:pt x="135083" y="51114"/>
                </a:lnTo>
                <a:lnTo>
                  <a:pt x="176070" y="24488"/>
                </a:lnTo>
                <a:lnTo>
                  <a:pt x="217739" y="5652"/>
                </a:lnTo>
                <a:lnTo>
                  <a:pt x="247554" y="0"/>
                </a:lnTo>
                <a:lnTo>
                  <a:pt x="260270" y="2556"/>
                </a:lnTo>
                <a:lnTo>
                  <a:pt x="271078" y="9735"/>
                </a:lnTo>
                <a:lnTo>
                  <a:pt x="279355" y="15063"/>
                </a:lnTo>
                <a:lnTo>
                  <a:pt x="216913" y="35288"/>
                </a:lnTo>
                <a:lnTo>
                  <a:pt x="177832" y="55957"/>
                </a:lnTo>
                <a:lnTo>
                  <a:pt x="142830" y="79308"/>
                </a:lnTo>
                <a:lnTo>
                  <a:pt x="110548" y="104449"/>
                </a:lnTo>
                <a:lnTo>
                  <a:pt x="80017" y="131693"/>
                </a:lnTo>
                <a:lnTo>
                  <a:pt x="50516" y="161273"/>
                </a:lnTo>
                <a:lnTo>
                  <a:pt x="37574" y="197504"/>
                </a:lnTo>
                <a:lnTo>
                  <a:pt x="42489" y="203922"/>
                </a:lnTo>
                <a:lnTo>
                  <a:pt x="49377" y="208365"/>
                </a:lnTo>
                <a:lnTo>
                  <a:pt x="56880" y="208605"/>
                </a:lnTo>
                <a:lnTo>
                  <a:pt x="65201" y="207245"/>
                </a:lnTo>
                <a:lnTo>
                  <a:pt x="169684" y="173402"/>
                </a:lnTo>
                <a:lnTo>
                  <a:pt x="140427" y="196228"/>
                </a:lnTo>
                <a:lnTo>
                  <a:pt x="143843" y="200462"/>
                </a:lnTo>
                <a:lnTo>
                  <a:pt x="124611" y="206691"/>
                </a:lnTo>
                <a:lnTo>
                  <a:pt x="113562" y="215610"/>
                </a:lnTo>
                <a:lnTo>
                  <a:pt x="108193" y="218684"/>
                </a:lnTo>
                <a:lnTo>
                  <a:pt x="101223" y="224946"/>
                </a:lnTo>
                <a:lnTo>
                  <a:pt x="93569" y="228760"/>
                </a:lnTo>
                <a:lnTo>
                  <a:pt x="96822" y="231712"/>
                </a:lnTo>
                <a:lnTo>
                  <a:pt x="56704" y="244706"/>
                </a:lnTo>
                <a:lnTo>
                  <a:pt x="63311" y="254580"/>
                </a:lnTo>
                <a:lnTo>
                  <a:pt x="83487" y="288094"/>
                </a:lnTo>
                <a:lnTo>
                  <a:pt x="111332" y="323129"/>
                </a:lnTo>
                <a:lnTo>
                  <a:pt x="121855" y="335740"/>
                </a:lnTo>
                <a:lnTo>
                  <a:pt x="123438" y="336562"/>
                </a:lnTo>
                <a:lnTo>
                  <a:pt x="125723" y="335822"/>
                </a:lnTo>
                <a:lnTo>
                  <a:pt x="128790" y="337498"/>
                </a:lnTo>
                <a:lnTo>
                  <a:pt x="135333" y="338049"/>
                </a:lnTo>
                <a:lnTo>
                  <a:pt x="143068" y="338213"/>
                </a:lnTo>
                <a:lnTo>
                  <a:pt x="150313" y="337202"/>
                </a:lnTo>
                <a:lnTo>
                  <a:pt x="169718" y="330917"/>
                </a:lnTo>
                <a:lnTo>
                  <a:pt x="170369" y="332041"/>
                </a:lnTo>
                <a:lnTo>
                  <a:pt x="307359" y="287669"/>
                </a:lnTo>
                <a:lnTo>
                  <a:pt x="296482" y="296532"/>
                </a:lnTo>
                <a:lnTo>
                  <a:pt x="276419" y="312375"/>
                </a:lnTo>
                <a:lnTo>
                  <a:pt x="251524" y="328448"/>
                </a:lnTo>
                <a:lnTo>
                  <a:pt x="223873" y="344080"/>
                </a:lnTo>
                <a:lnTo>
                  <a:pt x="194759" y="356180"/>
                </a:lnTo>
                <a:lnTo>
                  <a:pt x="223217" y="393686"/>
                </a:lnTo>
                <a:lnTo>
                  <a:pt x="237125" y="435904"/>
                </a:lnTo>
                <a:lnTo>
                  <a:pt x="243349" y="481947"/>
                </a:lnTo>
                <a:lnTo>
                  <a:pt x="248362" y="529716"/>
                </a:lnTo>
                <a:lnTo>
                  <a:pt x="258248" y="575908"/>
                </a:lnTo>
                <a:lnTo>
                  <a:pt x="278433" y="574710"/>
                </a:lnTo>
                <a:lnTo>
                  <a:pt x="319508" y="566745"/>
                </a:lnTo>
                <a:lnTo>
                  <a:pt x="490619" y="511322"/>
                </a:lnTo>
                <a:lnTo>
                  <a:pt x="482974" y="517803"/>
                </a:lnTo>
                <a:lnTo>
                  <a:pt x="441226" y="546010"/>
                </a:lnTo>
                <a:lnTo>
                  <a:pt x="434943" y="549380"/>
                </a:lnTo>
                <a:lnTo>
                  <a:pt x="270725" y="602571"/>
                </a:lnTo>
                <a:lnTo>
                  <a:pt x="292457" y="643590"/>
                </a:lnTo>
                <a:lnTo>
                  <a:pt x="316554" y="683844"/>
                </a:lnTo>
                <a:lnTo>
                  <a:pt x="342307" y="722226"/>
                </a:lnTo>
                <a:lnTo>
                  <a:pt x="369790" y="760047"/>
                </a:lnTo>
                <a:lnTo>
                  <a:pt x="398685" y="797412"/>
                </a:lnTo>
                <a:lnTo>
                  <a:pt x="428285" y="833213"/>
                </a:lnTo>
                <a:lnTo>
                  <a:pt x="456126" y="830870"/>
                </a:lnTo>
                <a:lnTo>
                  <a:pt x="483875" y="827222"/>
                </a:lnTo>
                <a:lnTo>
                  <a:pt x="511027" y="821097"/>
                </a:lnTo>
                <a:lnTo>
                  <a:pt x="572361" y="801231"/>
                </a:lnTo>
                <a:lnTo>
                  <a:pt x="572353" y="825263"/>
                </a:lnTo>
                <a:lnTo>
                  <a:pt x="451154" y="864520"/>
                </a:lnTo>
                <a:lnTo>
                  <a:pt x="465476" y="883910"/>
                </a:lnTo>
                <a:lnTo>
                  <a:pt x="480096" y="901869"/>
                </a:lnTo>
                <a:lnTo>
                  <a:pt x="495164" y="919683"/>
                </a:lnTo>
                <a:lnTo>
                  <a:pt x="510436" y="937430"/>
                </a:lnTo>
                <a:lnTo>
                  <a:pt x="533149" y="935413"/>
                </a:lnTo>
                <a:lnTo>
                  <a:pt x="557454" y="932881"/>
                </a:lnTo>
                <a:lnTo>
                  <a:pt x="572316" y="929384"/>
                </a:lnTo>
                <a:lnTo>
                  <a:pt x="572303" y="966785"/>
                </a:lnTo>
                <a:close/>
              </a:path>
              <a:path w="572770" h="974725">
                <a:moveTo>
                  <a:pt x="169684" y="173402"/>
                </a:moveTo>
                <a:lnTo>
                  <a:pt x="65201" y="207245"/>
                </a:lnTo>
                <a:lnTo>
                  <a:pt x="74768" y="202811"/>
                </a:lnTo>
                <a:lnTo>
                  <a:pt x="83953" y="197166"/>
                </a:lnTo>
                <a:lnTo>
                  <a:pt x="130531" y="164725"/>
                </a:lnTo>
                <a:lnTo>
                  <a:pt x="161745" y="141265"/>
                </a:lnTo>
                <a:lnTo>
                  <a:pt x="191731" y="115533"/>
                </a:lnTo>
                <a:lnTo>
                  <a:pt x="220244" y="88943"/>
                </a:lnTo>
                <a:lnTo>
                  <a:pt x="230897" y="80152"/>
                </a:lnTo>
                <a:lnTo>
                  <a:pt x="241651" y="67324"/>
                </a:lnTo>
                <a:lnTo>
                  <a:pt x="249835" y="53994"/>
                </a:lnTo>
                <a:lnTo>
                  <a:pt x="251994" y="41280"/>
                </a:lnTo>
                <a:lnTo>
                  <a:pt x="247691" y="34664"/>
                </a:lnTo>
                <a:lnTo>
                  <a:pt x="240036" y="31804"/>
                </a:lnTo>
                <a:lnTo>
                  <a:pt x="230929" y="32083"/>
                </a:lnTo>
                <a:lnTo>
                  <a:pt x="221879" y="33680"/>
                </a:lnTo>
                <a:lnTo>
                  <a:pt x="279355" y="15063"/>
                </a:lnTo>
                <a:lnTo>
                  <a:pt x="287633" y="20392"/>
                </a:lnTo>
                <a:lnTo>
                  <a:pt x="301321" y="33313"/>
                </a:lnTo>
                <a:lnTo>
                  <a:pt x="313632" y="49350"/>
                </a:lnTo>
                <a:lnTo>
                  <a:pt x="314407" y="50433"/>
                </a:lnTo>
                <a:lnTo>
                  <a:pt x="282454" y="60783"/>
                </a:lnTo>
                <a:lnTo>
                  <a:pt x="278171" y="70180"/>
                </a:lnTo>
                <a:lnTo>
                  <a:pt x="272519" y="78686"/>
                </a:lnTo>
                <a:lnTo>
                  <a:pt x="265824" y="86194"/>
                </a:lnTo>
                <a:lnTo>
                  <a:pt x="259194" y="95016"/>
                </a:lnTo>
                <a:lnTo>
                  <a:pt x="263848" y="101518"/>
                </a:lnTo>
                <a:lnTo>
                  <a:pt x="250022" y="105997"/>
                </a:lnTo>
                <a:lnTo>
                  <a:pt x="241568" y="111405"/>
                </a:lnTo>
                <a:lnTo>
                  <a:pt x="235788" y="117282"/>
                </a:lnTo>
                <a:lnTo>
                  <a:pt x="230810" y="121564"/>
                </a:lnTo>
                <a:lnTo>
                  <a:pt x="226224" y="127055"/>
                </a:lnTo>
                <a:lnTo>
                  <a:pt x="227416" y="126668"/>
                </a:lnTo>
                <a:lnTo>
                  <a:pt x="228370" y="127695"/>
                </a:lnTo>
                <a:lnTo>
                  <a:pt x="219762" y="130483"/>
                </a:lnTo>
                <a:lnTo>
                  <a:pt x="200841" y="147291"/>
                </a:lnTo>
                <a:lnTo>
                  <a:pt x="181305" y="164298"/>
                </a:lnTo>
                <a:lnTo>
                  <a:pt x="169684" y="173402"/>
                </a:lnTo>
                <a:close/>
              </a:path>
              <a:path w="572770" h="974725">
                <a:moveTo>
                  <a:pt x="377255" y="187602"/>
                </a:moveTo>
                <a:lnTo>
                  <a:pt x="337870" y="200359"/>
                </a:lnTo>
                <a:lnTo>
                  <a:pt x="342653" y="190800"/>
                </a:lnTo>
                <a:lnTo>
                  <a:pt x="353075" y="171405"/>
                </a:lnTo>
                <a:lnTo>
                  <a:pt x="358080" y="160439"/>
                </a:lnTo>
                <a:lnTo>
                  <a:pt x="345384" y="144527"/>
                </a:lnTo>
                <a:lnTo>
                  <a:pt x="333571" y="126994"/>
                </a:lnTo>
                <a:lnTo>
                  <a:pt x="322187" y="109322"/>
                </a:lnTo>
                <a:lnTo>
                  <a:pt x="310776" y="92993"/>
                </a:lnTo>
                <a:lnTo>
                  <a:pt x="304403" y="85713"/>
                </a:lnTo>
                <a:lnTo>
                  <a:pt x="297295" y="77335"/>
                </a:lnTo>
                <a:lnTo>
                  <a:pt x="289945" y="69037"/>
                </a:lnTo>
                <a:lnTo>
                  <a:pt x="282454" y="60783"/>
                </a:lnTo>
                <a:lnTo>
                  <a:pt x="314407" y="50433"/>
                </a:lnTo>
                <a:lnTo>
                  <a:pt x="324490" y="64522"/>
                </a:lnTo>
                <a:lnTo>
                  <a:pt x="340240" y="84785"/>
                </a:lnTo>
                <a:lnTo>
                  <a:pt x="356288" y="106286"/>
                </a:lnTo>
                <a:lnTo>
                  <a:pt x="370792" y="129622"/>
                </a:lnTo>
                <a:lnTo>
                  <a:pt x="381123" y="152975"/>
                </a:lnTo>
                <a:lnTo>
                  <a:pt x="379621" y="156132"/>
                </a:lnTo>
                <a:lnTo>
                  <a:pt x="379703" y="160110"/>
                </a:lnTo>
                <a:lnTo>
                  <a:pt x="378902" y="161704"/>
                </a:lnTo>
                <a:lnTo>
                  <a:pt x="379757" y="169437"/>
                </a:lnTo>
                <a:lnTo>
                  <a:pt x="379551" y="177513"/>
                </a:lnTo>
                <a:lnTo>
                  <a:pt x="378097" y="184659"/>
                </a:lnTo>
                <a:lnTo>
                  <a:pt x="377255" y="187602"/>
                </a:lnTo>
                <a:close/>
              </a:path>
              <a:path w="572770" h="974725">
                <a:moveTo>
                  <a:pt x="400022" y="206927"/>
                </a:moveTo>
                <a:lnTo>
                  <a:pt x="312325" y="235332"/>
                </a:lnTo>
                <a:lnTo>
                  <a:pt x="318335" y="229381"/>
                </a:lnTo>
                <a:lnTo>
                  <a:pt x="323497" y="223704"/>
                </a:lnTo>
                <a:lnTo>
                  <a:pt x="332173" y="210214"/>
                </a:lnTo>
                <a:lnTo>
                  <a:pt x="309931" y="185379"/>
                </a:lnTo>
                <a:lnTo>
                  <a:pt x="288937" y="158805"/>
                </a:lnTo>
                <a:lnTo>
                  <a:pt x="269023" y="131881"/>
                </a:lnTo>
                <a:lnTo>
                  <a:pt x="250022" y="105997"/>
                </a:lnTo>
                <a:lnTo>
                  <a:pt x="263848" y="101518"/>
                </a:lnTo>
                <a:lnTo>
                  <a:pt x="301084" y="153536"/>
                </a:lnTo>
                <a:lnTo>
                  <a:pt x="309843" y="164048"/>
                </a:lnTo>
                <a:lnTo>
                  <a:pt x="319533" y="175594"/>
                </a:lnTo>
                <a:lnTo>
                  <a:pt x="329390" y="188421"/>
                </a:lnTo>
                <a:lnTo>
                  <a:pt x="337870" y="200359"/>
                </a:lnTo>
                <a:lnTo>
                  <a:pt x="377255" y="187602"/>
                </a:lnTo>
                <a:lnTo>
                  <a:pt x="375991" y="192016"/>
                </a:lnTo>
                <a:lnTo>
                  <a:pt x="396903" y="205267"/>
                </a:lnTo>
                <a:lnTo>
                  <a:pt x="400022" y="206927"/>
                </a:lnTo>
                <a:close/>
              </a:path>
              <a:path w="572770" h="974725">
                <a:moveTo>
                  <a:pt x="317668" y="278990"/>
                </a:moveTo>
                <a:lnTo>
                  <a:pt x="216081" y="311895"/>
                </a:lnTo>
                <a:lnTo>
                  <a:pt x="232550" y="301220"/>
                </a:lnTo>
                <a:lnTo>
                  <a:pt x="247855" y="289588"/>
                </a:lnTo>
                <a:lnTo>
                  <a:pt x="262042" y="279653"/>
                </a:lnTo>
                <a:lnTo>
                  <a:pt x="273986" y="270445"/>
                </a:lnTo>
                <a:lnTo>
                  <a:pt x="288783" y="257642"/>
                </a:lnTo>
                <a:lnTo>
                  <a:pt x="295534" y="250116"/>
                </a:lnTo>
                <a:lnTo>
                  <a:pt x="302369" y="243897"/>
                </a:lnTo>
                <a:lnTo>
                  <a:pt x="277202" y="220009"/>
                </a:lnTo>
                <a:lnTo>
                  <a:pt x="254241" y="191403"/>
                </a:lnTo>
                <a:lnTo>
                  <a:pt x="234594" y="160387"/>
                </a:lnTo>
                <a:lnTo>
                  <a:pt x="219762" y="130483"/>
                </a:lnTo>
                <a:lnTo>
                  <a:pt x="228370" y="127695"/>
                </a:lnTo>
                <a:lnTo>
                  <a:pt x="255706" y="157554"/>
                </a:lnTo>
                <a:lnTo>
                  <a:pt x="283566" y="189914"/>
                </a:lnTo>
                <a:lnTo>
                  <a:pt x="307235" y="223631"/>
                </a:lnTo>
                <a:lnTo>
                  <a:pt x="312325" y="235332"/>
                </a:lnTo>
                <a:lnTo>
                  <a:pt x="400022" y="206927"/>
                </a:lnTo>
                <a:lnTo>
                  <a:pt x="401582" y="207757"/>
                </a:lnTo>
                <a:lnTo>
                  <a:pt x="368038" y="218622"/>
                </a:lnTo>
                <a:lnTo>
                  <a:pt x="352636" y="240965"/>
                </a:lnTo>
                <a:lnTo>
                  <a:pt x="334878" y="262736"/>
                </a:lnTo>
                <a:lnTo>
                  <a:pt x="317668" y="278990"/>
                </a:lnTo>
                <a:close/>
              </a:path>
              <a:path w="572770" h="974725">
                <a:moveTo>
                  <a:pt x="183513" y="275720"/>
                </a:moveTo>
                <a:lnTo>
                  <a:pt x="179738" y="276942"/>
                </a:lnTo>
                <a:lnTo>
                  <a:pt x="178949" y="275863"/>
                </a:lnTo>
                <a:lnTo>
                  <a:pt x="169546" y="268229"/>
                </a:lnTo>
                <a:lnTo>
                  <a:pt x="162043" y="258645"/>
                </a:lnTo>
                <a:lnTo>
                  <a:pt x="155618" y="248711"/>
                </a:lnTo>
                <a:lnTo>
                  <a:pt x="149455" y="240028"/>
                </a:lnTo>
                <a:lnTo>
                  <a:pt x="131054" y="215284"/>
                </a:lnTo>
                <a:lnTo>
                  <a:pt x="124611" y="206691"/>
                </a:lnTo>
                <a:lnTo>
                  <a:pt x="143843" y="200462"/>
                </a:lnTo>
                <a:lnTo>
                  <a:pt x="169716" y="238805"/>
                </a:lnTo>
                <a:lnTo>
                  <a:pt x="176573" y="249933"/>
                </a:lnTo>
                <a:lnTo>
                  <a:pt x="182146" y="261478"/>
                </a:lnTo>
                <a:lnTo>
                  <a:pt x="184319" y="272789"/>
                </a:lnTo>
                <a:lnTo>
                  <a:pt x="184710" y="273997"/>
                </a:lnTo>
                <a:lnTo>
                  <a:pt x="183513" y="275720"/>
                </a:lnTo>
                <a:close/>
              </a:path>
              <a:path w="572770" h="974725">
                <a:moveTo>
                  <a:pt x="169718" y="330917"/>
                </a:moveTo>
                <a:lnTo>
                  <a:pt x="150313" y="337202"/>
                </a:lnTo>
                <a:lnTo>
                  <a:pt x="140143" y="324476"/>
                </a:lnTo>
                <a:lnTo>
                  <a:pt x="130336" y="310298"/>
                </a:lnTo>
                <a:lnTo>
                  <a:pt x="120343" y="294846"/>
                </a:lnTo>
                <a:lnTo>
                  <a:pt x="110788" y="281921"/>
                </a:lnTo>
                <a:lnTo>
                  <a:pt x="101387" y="271616"/>
                </a:lnTo>
                <a:lnTo>
                  <a:pt x="91018" y="261625"/>
                </a:lnTo>
                <a:lnTo>
                  <a:pt x="81338" y="250076"/>
                </a:lnTo>
                <a:lnTo>
                  <a:pt x="75177" y="238722"/>
                </a:lnTo>
                <a:lnTo>
                  <a:pt x="96822" y="231712"/>
                </a:lnTo>
                <a:lnTo>
                  <a:pt x="103327" y="237614"/>
                </a:lnTo>
                <a:lnTo>
                  <a:pt x="111744" y="250907"/>
                </a:lnTo>
                <a:lnTo>
                  <a:pt x="118243" y="263487"/>
                </a:lnTo>
                <a:lnTo>
                  <a:pt x="123811" y="275033"/>
                </a:lnTo>
                <a:lnTo>
                  <a:pt x="136447" y="288295"/>
                </a:lnTo>
                <a:lnTo>
                  <a:pt x="149306" y="301484"/>
                </a:lnTo>
                <a:lnTo>
                  <a:pt x="161253" y="316304"/>
                </a:lnTo>
                <a:lnTo>
                  <a:pt x="169718" y="330917"/>
                </a:lnTo>
                <a:close/>
              </a:path>
              <a:path w="572770" h="974725">
                <a:moveTo>
                  <a:pt x="572530" y="322859"/>
                </a:moveTo>
                <a:lnTo>
                  <a:pt x="572507" y="292564"/>
                </a:lnTo>
                <a:lnTo>
                  <a:pt x="553216" y="278788"/>
                </a:lnTo>
                <a:lnTo>
                  <a:pt x="514176" y="268739"/>
                </a:lnTo>
                <a:lnTo>
                  <a:pt x="473237" y="264645"/>
                </a:lnTo>
                <a:lnTo>
                  <a:pt x="427474" y="256773"/>
                </a:lnTo>
                <a:lnTo>
                  <a:pt x="408719" y="250834"/>
                </a:lnTo>
                <a:lnTo>
                  <a:pt x="392253" y="242817"/>
                </a:lnTo>
                <a:lnTo>
                  <a:pt x="378637" y="232543"/>
                </a:lnTo>
                <a:lnTo>
                  <a:pt x="368038" y="218622"/>
                </a:lnTo>
                <a:lnTo>
                  <a:pt x="401582" y="207757"/>
                </a:lnTo>
                <a:lnTo>
                  <a:pt x="418737" y="216884"/>
                </a:lnTo>
                <a:lnTo>
                  <a:pt x="441576" y="224171"/>
                </a:lnTo>
                <a:lnTo>
                  <a:pt x="467068" y="229264"/>
                </a:lnTo>
                <a:lnTo>
                  <a:pt x="482711" y="228202"/>
                </a:lnTo>
                <a:lnTo>
                  <a:pt x="498325" y="228485"/>
                </a:lnTo>
                <a:lnTo>
                  <a:pt x="513120" y="227697"/>
                </a:lnTo>
                <a:lnTo>
                  <a:pt x="528259" y="229468"/>
                </a:lnTo>
                <a:lnTo>
                  <a:pt x="556597" y="236309"/>
                </a:lnTo>
                <a:lnTo>
                  <a:pt x="572557" y="244489"/>
                </a:lnTo>
                <a:lnTo>
                  <a:pt x="572530" y="322859"/>
                </a:lnTo>
                <a:close/>
              </a:path>
              <a:path w="572770" h="974725">
                <a:moveTo>
                  <a:pt x="307359" y="287669"/>
                </a:moveTo>
                <a:lnTo>
                  <a:pt x="187800" y="326395"/>
                </a:lnTo>
                <a:lnTo>
                  <a:pt x="205342" y="318043"/>
                </a:lnTo>
                <a:lnTo>
                  <a:pt x="204951" y="316835"/>
                </a:lnTo>
                <a:lnTo>
                  <a:pt x="203368" y="316012"/>
                </a:lnTo>
                <a:lnTo>
                  <a:pt x="202977" y="314804"/>
                </a:lnTo>
                <a:lnTo>
                  <a:pt x="198002" y="307071"/>
                </a:lnTo>
                <a:lnTo>
                  <a:pt x="189730" y="293730"/>
                </a:lnTo>
                <a:lnTo>
                  <a:pt x="185539" y="288413"/>
                </a:lnTo>
                <a:lnTo>
                  <a:pt x="182776" y="285303"/>
                </a:lnTo>
                <a:lnTo>
                  <a:pt x="185072" y="281890"/>
                </a:lnTo>
                <a:lnTo>
                  <a:pt x="189442" y="280474"/>
                </a:lnTo>
                <a:lnTo>
                  <a:pt x="191224" y="281232"/>
                </a:lnTo>
                <a:lnTo>
                  <a:pt x="192410" y="282183"/>
                </a:lnTo>
                <a:lnTo>
                  <a:pt x="196266" y="287609"/>
                </a:lnTo>
                <a:lnTo>
                  <a:pt x="204425" y="298315"/>
                </a:lnTo>
                <a:lnTo>
                  <a:pt x="208673" y="304949"/>
                </a:lnTo>
                <a:lnTo>
                  <a:pt x="216081" y="311895"/>
                </a:lnTo>
                <a:lnTo>
                  <a:pt x="317668" y="278990"/>
                </a:lnTo>
                <a:lnTo>
                  <a:pt x="315517" y="281022"/>
                </a:lnTo>
                <a:lnTo>
                  <a:pt x="307359" y="287669"/>
                </a:lnTo>
                <a:close/>
              </a:path>
              <a:path w="572770" h="974725">
                <a:moveTo>
                  <a:pt x="572510" y="378097"/>
                </a:moveTo>
                <a:lnTo>
                  <a:pt x="572530" y="322859"/>
                </a:lnTo>
                <a:lnTo>
                  <a:pt x="572571" y="377981"/>
                </a:lnTo>
                <a:close/>
              </a:path>
              <a:path w="572770" h="974725">
                <a:moveTo>
                  <a:pt x="490619" y="511322"/>
                </a:moveTo>
                <a:lnTo>
                  <a:pt x="340139" y="560063"/>
                </a:lnTo>
                <a:lnTo>
                  <a:pt x="384329" y="543080"/>
                </a:lnTo>
                <a:lnTo>
                  <a:pt x="427567" y="521065"/>
                </a:lnTo>
                <a:lnTo>
                  <a:pt x="468591" y="494428"/>
                </a:lnTo>
                <a:lnTo>
                  <a:pt x="506144" y="463575"/>
                </a:lnTo>
                <a:lnTo>
                  <a:pt x="538966" y="428914"/>
                </a:lnTo>
                <a:lnTo>
                  <a:pt x="565797" y="390855"/>
                </a:lnTo>
                <a:lnTo>
                  <a:pt x="572510" y="378097"/>
                </a:lnTo>
                <a:lnTo>
                  <a:pt x="572495" y="422115"/>
                </a:lnTo>
                <a:lnTo>
                  <a:pt x="554213" y="448005"/>
                </a:lnTo>
                <a:lnTo>
                  <a:pt x="521197" y="485398"/>
                </a:lnTo>
                <a:lnTo>
                  <a:pt x="490619" y="511322"/>
                </a:lnTo>
                <a:close/>
              </a:path>
              <a:path w="572770" h="974725">
                <a:moveTo>
                  <a:pt x="572362" y="799904"/>
                </a:moveTo>
                <a:lnTo>
                  <a:pt x="572495" y="422115"/>
                </a:lnTo>
                <a:lnTo>
                  <a:pt x="572575" y="799827"/>
                </a:lnTo>
                <a:lnTo>
                  <a:pt x="572362" y="799904"/>
                </a:lnTo>
                <a:close/>
              </a:path>
              <a:path w="572770" h="974725">
                <a:moveTo>
                  <a:pt x="352312" y="588159"/>
                </a:moveTo>
                <a:lnTo>
                  <a:pt x="311230" y="598796"/>
                </a:lnTo>
                <a:lnTo>
                  <a:pt x="290801" y="601408"/>
                </a:lnTo>
                <a:lnTo>
                  <a:pt x="270725" y="602571"/>
                </a:lnTo>
                <a:lnTo>
                  <a:pt x="434943" y="549380"/>
                </a:lnTo>
                <a:lnTo>
                  <a:pt x="397242" y="569601"/>
                </a:lnTo>
                <a:lnTo>
                  <a:pt x="352312" y="588159"/>
                </a:lnTo>
                <a:close/>
              </a:path>
              <a:path w="572770" h="974725">
                <a:moveTo>
                  <a:pt x="572361" y="801231"/>
                </a:moveTo>
                <a:lnTo>
                  <a:pt x="537471" y="812532"/>
                </a:lnTo>
                <a:lnTo>
                  <a:pt x="572362" y="799904"/>
                </a:lnTo>
                <a:lnTo>
                  <a:pt x="572361" y="801231"/>
                </a:lnTo>
                <a:close/>
              </a:path>
              <a:path w="572770" h="974725">
                <a:moveTo>
                  <a:pt x="532537" y="851509"/>
                </a:moveTo>
                <a:lnTo>
                  <a:pt x="491604" y="862097"/>
                </a:lnTo>
                <a:lnTo>
                  <a:pt x="470914" y="863459"/>
                </a:lnTo>
                <a:lnTo>
                  <a:pt x="451154" y="864520"/>
                </a:lnTo>
                <a:lnTo>
                  <a:pt x="572353" y="825263"/>
                </a:lnTo>
                <a:lnTo>
                  <a:pt x="572349" y="835953"/>
                </a:lnTo>
                <a:lnTo>
                  <a:pt x="532537" y="851509"/>
                </a:lnTo>
                <a:close/>
              </a:path>
              <a:path w="572770" h="974725">
                <a:moveTo>
                  <a:pt x="572511" y="929338"/>
                </a:moveTo>
                <a:lnTo>
                  <a:pt x="572316" y="929384"/>
                </a:lnTo>
                <a:lnTo>
                  <a:pt x="572349" y="835953"/>
                </a:lnTo>
                <a:lnTo>
                  <a:pt x="572484" y="835900"/>
                </a:lnTo>
                <a:lnTo>
                  <a:pt x="572511" y="929338"/>
                </a:lnTo>
                <a:close/>
              </a:path>
            </a:pathLst>
          </a:custGeom>
          <a:solidFill>
            <a:srgbClr val="0087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84474" y="463885"/>
            <a:ext cx="5375051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9143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91433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9143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9143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5143500"/>
                </a:moveTo>
                <a:lnTo>
                  <a:pt x="0" y="51435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5143500"/>
                </a:lnTo>
                <a:close/>
              </a:path>
            </a:pathLst>
          </a:custGeom>
          <a:solidFill>
            <a:srgbClr val="62C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9567" y="488147"/>
            <a:ext cx="484486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9143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7787" y="1560842"/>
            <a:ext cx="7648425" cy="2799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91433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317708"/>
            <a:ext cx="2603068" cy="1825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870342" y="256594"/>
            <a:ext cx="273685" cy="1257935"/>
            <a:chOff x="8870342" y="256594"/>
            <a:chExt cx="273685" cy="1257935"/>
          </a:xfrm>
        </p:grpSpPr>
        <p:sp>
          <p:nvSpPr>
            <p:cNvPr id="4" name="object 4"/>
            <p:cNvSpPr/>
            <p:nvPr/>
          </p:nvSpPr>
          <p:spPr>
            <a:xfrm>
              <a:off x="8870340" y="256603"/>
              <a:ext cx="273685" cy="1257935"/>
            </a:xfrm>
            <a:custGeom>
              <a:avLst/>
              <a:gdLst/>
              <a:ahLst/>
              <a:cxnLst/>
              <a:rect l="l" t="t" r="r" b="b"/>
              <a:pathLst>
                <a:path w="273684" h="1257935">
                  <a:moveTo>
                    <a:pt x="273659" y="1219720"/>
                  </a:moveTo>
                  <a:lnTo>
                    <a:pt x="267271" y="1224241"/>
                  </a:lnTo>
                  <a:lnTo>
                    <a:pt x="261848" y="1229093"/>
                  </a:lnTo>
                  <a:lnTo>
                    <a:pt x="259549" y="1235316"/>
                  </a:lnTo>
                  <a:lnTo>
                    <a:pt x="260273" y="1242009"/>
                  </a:lnTo>
                  <a:lnTo>
                    <a:pt x="263969" y="1248257"/>
                  </a:lnTo>
                  <a:lnTo>
                    <a:pt x="268185" y="1254658"/>
                  </a:lnTo>
                  <a:lnTo>
                    <a:pt x="273659" y="1257490"/>
                  </a:lnTo>
                  <a:lnTo>
                    <a:pt x="273659" y="1219720"/>
                  </a:lnTo>
                  <a:close/>
                </a:path>
                <a:path w="273684" h="1257935">
                  <a:moveTo>
                    <a:pt x="273659" y="730643"/>
                  </a:moveTo>
                  <a:lnTo>
                    <a:pt x="273253" y="730694"/>
                  </a:lnTo>
                  <a:lnTo>
                    <a:pt x="268274" y="732282"/>
                  </a:lnTo>
                  <a:lnTo>
                    <a:pt x="265176" y="736485"/>
                  </a:lnTo>
                  <a:lnTo>
                    <a:pt x="260527" y="739101"/>
                  </a:lnTo>
                  <a:lnTo>
                    <a:pt x="260223" y="741375"/>
                  </a:lnTo>
                  <a:lnTo>
                    <a:pt x="258800" y="747306"/>
                  </a:lnTo>
                  <a:lnTo>
                    <a:pt x="264033" y="750087"/>
                  </a:lnTo>
                  <a:lnTo>
                    <a:pt x="269024" y="751801"/>
                  </a:lnTo>
                  <a:lnTo>
                    <a:pt x="273659" y="752487"/>
                  </a:lnTo>
                  <a:lnTo>
                    <a:pt x="273659" y="730643"/>
                  </a:lnTo>
                  <a:close/>
                </a:path>
                <a:path w="273684" h="1257935">
                  <a:moveTo>
                    <a:pt x="273659" y="410756"/>
                  </a:moveTo>
                  <a:lnTo>
                    <a:pt x="273443" y="410413"/>
                  </a:lnTo>
                  <a:lnTo>
                    <a:pt x="266700" y="401370"/>
                  </a:lnTo>
                  <a:lnTo>
                    <a:pt x="259676" y="392645"/>
                  </a:lnTo>
                  <a:lnTo>
                    <a:pt x="254127" y="385635"/>
                  </a:lnTo>
                  <a:lnTo>
                    <a:pt x="253314" y="385292"/>
                  </a:lnTo>
                  <a:lnTo>
                    <a:pt x="246608" y="382549"/>
                  </a:lnTo>
                  <a:lnTo>
                    <a:pt x="236943" y="383362"/>
                  </a:lnTo>
                  <a:lnTo>
                    <a:pt x="232371" y="382651"/>
                  </a:lnTo>
                  <a:lnTo>
                    <a:pt x="227393" y="384238"/>
                  </a:lnTo>
                  <a:lnTo>
                    <a:pt x="222123" y="384886"/>
                  </a:lnTo>
                  <a:lnTo>
                    <a:pt x="220611" y="380530"/>
                  </a:lnTo>
                  <a:lnTo>
                    <a:pt x="219684" y="377901"/>
                  </a:lnTo>
                  <a:lnTo>
                    <a:pt x="215074" y="365798"/>
                  </a:lnTo>
                  <a:lnTo>
                    <a:pt x="213487" y="361226"/>
                  </a:lnTo>
                  <a:lnTo>
                    <a:pt x="204228" y="332359"/>
                  </a:lnTo>
                  <a:lnTo>
                    <a:pt x="200647" y="324713"/>
                  </a:lnTo>
                  <a:lnTo>
                    <a:pt x="197472" y="321779"/>
                  </a:lnTo>
                  <a:lnTo>
                    <a:pt x="194487" y="319024"/>
                  </a:lnTo>
                  <a:lnTo>
                    <a:pt x="192570" y="319062"/>
                  </a:lnTo>
                  <a:lnTo>
                    <a:pt x="192570" y="388835"/>
                  </a:lnTo>
                  <a:lnTo>
                    <a:pt x="171297" y="395693"/>
                  </a:lnTo>
                  <a:lnTo>
                    <a:pt x="150710" y="402844"/>
                  </a:lnTo>
                  <a:lnTo>
                    <a:pt x="130086" y="408584"/>
                  </a:lnTo>
                  <a:lnTo>
                    <a:pt x="108673" y="411175"/>
                  </a:lnTo>
                  <a:lnTo>
                    <a:pt x="95338" y="398945"/>
                  </a:lnTo>
                  <a:lnTo>
                    <a:pt x="88049" y="389509"/>
                  </a:lnTo>
                  <a:lnTo>
                    <a:pt x="84366" y="378510"/>
                  </a:lnTo>
                  <a:lnTo>
                    <a:pt x="81876" y="361594"/>
                  </a:lnTo>
                  <a:lnTo>
                    <a:pt x="88290" y="357517"/>
                  </a:lnTo>
                  <a:lnTo>
                    <a:pt x="95326" y="354393"/>
                  </a:lnTo>
                  <a:lnTo>
                    <a:pt x="102616" y="352628"/>
                  </a:lnTo>
                  <a:lnTo>
                    <a:pt x="109753" y="352691"/>
                  </a:lnTo>
                  <a:lnTo>
                    <a:pt x="120129" y="353148"/>
                  </a:lnTo>
                  <a:lnTo>
                    <a:pt x="130454" y="351790"/>
                  </a:lnTo>
                  <a:lnTo>
                    <a:pt x="140614" y="349262"/>
                  </a:lnTo>
                  <a:lnTo>
                    <a:pt x="150507" y="346202"/>
                  </a:lnTo>
                  <a:lnTo>
                    <a:pt x="157784" y="344373"/>
                  </a:lnTo>
                  <a:lnTo>
                    <a:pt x="189801" y="376478"/>
                  </a:lnTo>
                  <a:lnTo>
                    <a:pt x="192570" y="388835"/>
                  </a:lnTo>
                  <a:lnTo>
                    <a:pt x="192570" y="319062"/>
                  </a:lnTo>
                  <a:lnTo>
                    <a:pt x="171297" y="319430"/>
                  </a:lnTo>
                  <a:lnTo>
                    <a:pt x="159181" y="320535"/>
                  </a:lnTo>
                  <a:lnTo>
                    <a:pt x="147180" y="322630"/>
                  </a:lnTo>
                  <a:lnTo>
                    <a:pt x="135216" y="325843"/>
                  </a:lnTo>
                  <a:lnTo>
                    <a:pt x="129971" y="318858"/>
                  </a:lnTo>
                  <a:lnTo>
                    <a:pt x="126453" y="311810"/>
                  </a:lnTo>
                  <a:lnTo>
                    <a:pt x="124155" y="305269"/>
                  </a:lnTo>
                  <a:lnTo>
                    <a:pt x="121653" y="297281"/>
                  </a:lnTo>
                  <a:lnTo>
                    <a:pt x="106514" y="251726"/>
                  </a:lnTo>
                  <a:lnTo>
                    <a:pt x="91541" y="205803"/>
                  </a:lnTo>
                  <a:lnTo>
                    <a:pt x="80619" y="171869"/>
                  </a:lnTo>
                  <a:lnTo>
                    <a:pt x="60756" y="109867"/>
                  </a:lnTo>
                  <a:lnTo>
                    <a:pt x="54432" y="90500"/>
                  </a:lnTo>
                  <a:lnTo>
                    <a:pt x="39116" y="44983"/>
                  </a:lnTo>
                  <a:lnTo>
                    <a:pt x="34061" y="29514"/>
                  </a:lnTo>
                  <a:lnTo>
                    <a:pt x="29489" y="15354"/>
                  </a:lnTo>
                  <a:lnTo>
                    <a:pt x="26670" y="9080"/>
                  </a:lnTo>
                  <a:lnTo>
                    <a:pt x="22110" y="3771"/>
                  </a:lnTo>
                  <a:lnTo>
                    <a:pt x="14744" y="0"/>
                  </a:lnTo>
                  <a:lnTo>
                    <a:pt x="6070" y="3898"/>
                  </a:lnTo>
                  <a:lnTo>
                    <a:pt x="1409" y="9740"/>
                  </a:lnTo>
                  <a:lnTo>
                    <a:pt x="0" y="15671"/>
                  </a:lnTo>
                  <a:lnTo>
                    <a:pt x="2819" y="27127"/>
                  </a:lnTo>
                  <a:lnTo>
                    <a:pt x="19519" y="80276"/>
                  </a:lnTo>
                  <a:lnTo>
                    <a:pt x="27012" y="99148"/>
                  </a:lnTo>
                  <a:lnTo>
                    <a:pt x="34391" y="118275"/>
                  </a:lnTo>
                  <a:lnTo>
                    <a:pt x="41071" y="137541"/>
                  </a:lnTo>
                  <a:lnTo>
                    <a:pt x="55105" y="180009"/>
                  </a:lnTo>
                  <a:lnTo>
                    <a:pt x="68694" y="222719"/>
                  </a:lnTo>
                  <a:lnTo>
                    <a:pt x="80378" y="260070"/>
                  </a:lnTo>
                  <a:lnTo>
                    <a:pt x="94818" y="305854"/>
                  </a:lnTo>
                  <a:lnTo>
                    <a:pt x="97345" y="313829"/>
                  </a:lnTo>
                  <a:lnTo>
                    <a:pt x="96964" y="319430"/>
                  </a:lnTo>
                  <a:lnTo>
                    <a:pt x="97218" y="323799"/>
                  </a:lnTo>
                  <a:lnTo>
                    <a:pt x="95554" y="325374"/>
                  </a:lnTo>
                  <a:lnTo>
                    <a:pt x="92875" y="327355"/>
                  </a:lnTo>
                  <a:lnTo>
                    <a:pt x="91846" y="327685"/>
                  </a:lnTo>
                  <a:lnTo>
                    <a:pt x="86233" y="330517"/>
                  </a:lnTo>
                  <a:lnTo>
                    <a:pt x="76276" y="333692"/>
                  </a:lnTo>
                  <a:lnTo>
                    <a:pt x="59994" y="341541"/>
                  </a:lnTo>
                  <a:lnTo>
                    <a:pt x="51358" y="350215"/>
                  </a:lnTo>
                  <a:lnTo>
                    <a:pt x="49504" y="362064"/>
                  </a:lnTo>
                  <a:lnTo>
                    <a:pt x="53530" y="379399"/>
                  </a:lnTo>
                  <a:lnTo>
                    <a:pt x="65290" y="416229"/>
                  </a:lnTo>
                  <a:lnTo>
                    <a:pt x="59207" y="423595"/>
                  </a:lnTo>
                  <a:lnTo>
                    <a:pt x="52146" y="429209"/>
                  </a:lnTo>
                  <a:lnTo>
                    <a:pt x="44234" y="433438"/>
                  </a:lnTo>
                  <a:lnTo>
                    <a:pt x="35610" y="436664"/>
                  </a:lnTo>
                  <a:lnTo>
                    <a:pt x="24625" y="440169"/>
                  </a:lnTo>
                  <a:lnTo>
                    <a:pt x="22275" y="446405"/>
                  </a:lnTo>
                  <a:lnTo>
                    <a:pt x="24752" y="457720"/>
                  </a:lnTo>
                  <a:lnTo>
                    <a:pt x="25628" y="464058"/>
                  </a:lnTo>
                  <a:lnTo>
                    <a:pt x="45694" y="527227"/>
                  </a:lnTo>
                  <a:lnTo>
                    <a:pt x="61493" y="577545"/>
                  </a:lnTo>
                  <a:lnTo>
                    <a:pt x="75768" y="623100"/>
                  </a:lnTo>
                  <a:lnTo>
                    <a:pt x="93167" y="678535"/>
                  </a:lnTo>
                  <a:lnTo>
                    <a:pt x="186512" y="971257"/>
                  </a:lnTo>
                  <a:lnTo>
                    <a:pt x="186423" y="977811"/>
                  </a:lnTo>
                  <a:lnTo>
                    <a:pt x="188671" y="984834"/>
                  </a:lnTo>
                  <a:lnTo>
                    <a:pt x="181635" y="987082"/>
                  </a:lnTo>
                  <a:lnTo>
                    <a:pt x="177292" y="990650"/>
                  </a:lnTo>
                  <a:lnTo>
                    <a:pt x="144437" y="1001141"/>
                  </a:lnTo>
                  <a:lnTo>
                    <a:pt x="136105" y="1005713"/>
                  </a:lnTo>
                  <a:lnTo>
                    <a:pt x="130429" y="1011783"/>
                  </a:lnTo>
                  <a:lnTo>
                    <a:pt x="127952" y="1019517"/>
                  </a:lnTo>
                  <a:lnTo>
                    <a:pt x="129247" y="1029055"/>
                  </a:lnTo>
                  <a:lnTo>
                    <a:pt x="132956" y="1042035"/>
                  </a:lnTo>
                  <a:lnTo>
                    <a:pt x="138417" y="1059053"/>
                  </a:lnTo>
                  <a:lnTo>
                    <a:pt x="142938" y="1072464"/>
                  </a:lnTo>
                  <a:lnTo>
                    <a:pt x="146723" y="1083919"/>
                  </a:lnTo>
                  <a:lnTo>
                    <a:pt x="149885" y="1093736"/>
                  </a:lnTo>
                  <a:lnTo>
                    <a:pt x="155422" y="1097445"/>
                  </a:lnTo>
                  <a:lnTo>
                    <a:pt x="163728" y="1095933"/>
                  </a:lnTo>
                  <a:lnTo>
                    <a:pt x="180835" y="1093825"/>
                  </a:lnTo>
                  <a:lnTo>
                    <a:pt x="197370" y="1091603"/>
                  </a:lnTo>
                  <a:lnTo>
                    <a:pt x="213423" y="1088529"/>
                  </a:lnTo>
                  <a:lnTo>
                    <a:pt x="229069" y="1083868"/>
                  </a:lnTo>
                  <a:lnTo>
                    <a:pt x="241769" y="1079334"/>
                  </a:lnTo>
                  <a:lnTo>
                    <a:pt x="254812" y="1075220"/>
                  </a:lnTo>
                  <a:lnTo>
                    <a:pt x="273659" y="1069543"/>
                  </a:lnTo>
                  <a:lnTo>
                    <a:pt x="273659" y="1069149"/>
                  </a:lnTo>
                  <a:lnTo>
                    <a:pt x="273659" y="1048880"/>
                  </a:lnTo>
                  <a:lnTo>
                    <a:pt x="273659" y="1048321"/>
                  </a:lnTo>
                  <a:lnTo>
                    <a:pt x="258279" y="1053211"/>
                  </a:lnTo>
                  <a:lnTo>
                    <a:pt x="207048" y="1070152"/>
                  </a:lnTo>
                  <a:lnTo>
                    <a:pt x="194424" y="1072565"/>
                  </a:lnTo>
                  <a:lnTo>
                    <a:pt x="180784" y="1073048"/>
                  </a:lnTo>
                  <a:lnTo>
                    <a:pt x="165760" y="1071181"/>
                  </a:lnTo>
                  <a:lnTo>
                    <a:pt x="164007" y="1065745"/>
                  </a:lnTo>
                  <a:lnTo>
                    <a:pt x="161607" y="1058621"/>
                  </a:lnTo>
                  <a:lnTo>
                    <a:pt x="159283" y="1052385"/>
                  </a:lnTo>
                  <a:lnTo>
                    <a:pt x="156451" y="1045603"/>
                  </a:lnTo>
                  <a:lnTo>
                    <a:pt x="154216" y="1038567"/>
                  </a:lnTo>
                  <a:lnTo>
                    <a:pt x="153352" y="1032319"/>
                  </a:lnTo>
                  <a:lnTo>
                    <a:pt x="151434" y="1026312"/>
                  </a:lnTo>
                  <a:lnTo>
                    <a:pt x="160324" y="1020165"/>
                  </a:lnTo>
                  <a:lnTo>
                    <a:pt x="170014" y="1016254"/>
                  </a:lnTo>
                  <a:lnTo>
                    <a:pt x="189255" y="1010932"/>
                  </a:lnTo>
                  <a:lnTo>
                    <a:pt x="193281" y="1009650"/>
                  </a:lnTo>
                  <a:lnTo>
                    <a:pt x="198183" y="1011389"/>
                  </a:lnTo>
                  <a:lnTo>
                    <a:pt x="199847" y="1013040"/>
                  </a:lnTo>
                  <a:lnTo>
                    <a:pt x="207264" y="1018324"/>
                  </a:lnTo>
                  <a:lnTo>
                    <a:pt x="214795" y="1019848"/>
                  </a:lnTo>
                  <a:lnTo>
                    <a:pt x="222516" y="1018819"/>
                  </a:lnTo>
                  <a:lnTo>
                    <a:pt x="230530" y="1016469"/>
                  </a:lnTo>
                  <a:lnTo>
                    <a:pt x="247764" y="1010653"/>
                  </a:lnTo>
                  <a:lnTo>
                    <a:pt x="265023" y="1004608"/>
                  </a:lnTo>
                  <a:lnTo>
                    <a:pt x="273659" y="1001801"/>
                  </a:lnTo>
                  <a:lnTo>
                    <a:pt x="273659" y="983157"/>
                  </a:lnTo>
                  <a:lnTo>
                    <a:pt x="273659" y="973023"/>
                  </a:lnTo>
                  <a:lnTo>
                    <a:pt x="225958" y="988250"/>
                  </a:lnTo>
                  <a:lnTo>
                    <a:pt x="191935" y="893051"/>
                  </a:lnTo>
                  <a:lnTo>
                    <a:pt x="168617" y="821524"/>
                  </a:lnTo>
                  <a:lnTo>
                    <a:pt x="149110" y="758939"/>
                  </a:lnTo>
                  <a:lnTo>
                    <a:pt x="139420" y="723976"/>
                  </a:lnTo>
                  <a:lnTo>
                    <a:pt x="144399" y="722388"/>
                  </a:lnTo>
                  <a:lnTo>
                    <a:pt x="149072" y="719861"/>
                  </a:lnTo>
                  <a:lnTo>
                    <a:pt x="226796" y="695045"/>
                  </a:lnTo>
                  <a:lnTo>
                    <a:pt x="233540" y="693191"/>
                  </a:lnTo>
                  <a:lnTo>
                    <a:pt x="240652" y="692238"/>
                  </a:lnTo>
                  <a:lnTo>
                    <a:pt x="248234" y="692785"/>
                  </a:lnTo>
                  <a:lnTo>
                    <a:pt x="256489" y="695388"/>
                  </a:lnTo>
                  <a:lnTo>
                    <a:pt x="262750" y="697509"/>
                  </a:lnTo>
                  <a:lnTo>
                    <a:pt x="267347" y="696861"/>
                  </a:lnTo>
                  <a:lnTo>
                    <a:pt x="271741" y="693000"/>
                  </a:lnTo>
                  <a:lnTo>
                    <a:pt x="273659" y="690448"/>
                  </a:lnTo>
                  <a:lnTo>
                    <a:pt x="273659" y="680085"/>
                  </a:lnTo>
                  <a:lnTo>
                    <a:pt x="273659" y="659193"/>
                  </a:lnTo>
                  <a:lnTo>
                    <a:pt x="143967" y="700595"/>
                  </a:lnTo>
                  <a:lnTo>
                    <a:pt x="138658" y="701154"/>
                  </a:lnTo>
                  <a:lnTo>
                    <a:pt x="133388" y="701802"/>
                  </a:lnTo>
                  <a:lnTo>
                    <a:pt x="102057" y="614705"/>
                  </a:lnTo>
                  <a:lnTo>
                    <a:pt x="80683" y="548741"/>
                  </a:lnTo>
                  <a:lnTo>
                    <a:pt x="63055" y="491058"/>
                  </a:lnTo>
                  <a:lnTo>
                    <a:pt x="54864" y="459066"/>
                  </a:lnTo>
                  <a:lnTo>
                    <a:pt x="60845" y="453847"/>
                  </a:lnTo>
                  <a:lnTo>
                    <a:pt x="73164" y="445135"/>
                  </a:lnTo>
                  <a:lnTo>
                    <a:pt x="85648" y="438823"/>
                  </a:lnTo>
                  <a:lnTo>
                    <a:pt x="99110" y="435495"/>
                  </a:lnTo>
                  <a:lnTo>
                    <a:pt x="120891" y="435825"/>
                  </a:lnTo>
                  <a:lnTo>
                    <a:pt x="186677" y="414820"/>
                  </a:lnTo>
                  <a:lnTo>
                    <a:pt x="192290" y="415201"/>
                  </a:lnTo>
                  <a:lnTo>
                    <a:pt x="203276" y="413537"/>
                  </a:lnTo>
                  <a:lnTo>
                    <a:pt x="214490" y="412216"/>
                  </a:lnTo>
                  <a:lnTo>
                    <a:pt x="226034" y="411238"/>
                  </a:lnTo>
                  <a:lnTo>
                    <a:pt x="237972" y="410540"/>
                  </a:lnTo>
                  <a:lnTo>
                    <a:pt x="244246" y="417614"/>
                  </a:lnTo>
                  <a:lnTo>
                    <a:pt x="250164" y="425132"/>
                  </a:lnTo>
                  <a:lnTo>
                    <a:pt x="255333" y="433527"/>
                  </a:lnTo>
                  <a:lnTo>
                    <a:pt x="259372" y="443230"/>
                  </a:lnTo>
                  <a:lnTo>
                    <a:pt x="273659" y="489000"/>
                  </a:lnTo>
                  <a:lnTo>
                    <a:pt x="273659" y="410756"/>
                  </a:lnTo>
                  <a:close/>
                </a:path>
              </a:pathLst>
            </a:custGeom>
            <a:solidFill>
              <a:srgbClr val="0087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046667" y="731785"/>
              <a:ext cx="63672" cy="715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085300" y="824623"/>
              <a:ext cx="47625" cy="74295"/>
            </a:xfrm>
            <a:custGeom>
              <a:avLst/>
              <a:gdLst/>
              <a:ahLst/>
              <a:cxnLst/>
              <a:rect l="l" t="t" r="r" b="b"/>
              <a:pathLst>
                <a:path w="47625" h="74294">
                  <a:moveTo>
                    <a:pt x="36093" y="7264"/>
                  </a:moveTo>
                  <a:lnTo>
                    <a:pt x="35775" y="3022"/>
                  </a:lnTo>
                  <a:lnTo>
                    <a:pt x="31610" y="0"/>
                  </a:lnTo>
                  <a:lnTo>
                    <a:pt x="19735" y="1308"/>
                  </a:lnTo>
                  <a:lnTo>
                    <a:pt x="13055" y="3009"/>
                  </a:lnTo>
                  <a:lnTo>
                    <a:pt x="6426" y="6121"/>
                  </a:lnTo>
                  <a:lnTo>
                    <a:pt x="0" y="11137"/>
                  </a:lnTo>
                  <a:lnTo>
                    <a:pt x="5308" y="13881"/>
                  </a:lnTo>
                  <a:lnTo>
                    <a:pt x="9182" y="19164"/>
                  </a:lnTo>
                  <a:lnTo>
                    <a:pt x="12814" y="20180"/>
                  </a:lnTo>
                  <a:lnTo>
                    <a:pt x="16687" y="22250"/>
                  </a:lnTo>
                  <a:lnTo>
                    <a:pt x="33667" y="16827"/>
                  </a:lnTo>
                  <a:lnTo>
                    <a:pt x="35712" y="12877"/>
                  </a:lnTo>
                  <a:lnTo>
                    <a:pt x="36093" y="7264"/>
                  </a:lnTo>
                  <a:close/>
                </a:path>
                <a:path w="47625" h="74294">
                  <a:moveTo>
                    <a:pt x="47002" y="55397"/>
                  </a:moveTo>
                  <a:lnTo>
                    <a:pt x="38239" y="48361"/>
                  </a:lnTo>
                  <a:lnTo>
                    <a:pt x="32943" y="48920"/>
                  </a:lnTo>
                  <a:lnTo>
                    <a:pt x="22987" y="52095"/>
                  </a:lnTo>
                  <a:lnTo>
                    <a:pt x="18338" y="54711"/>
                  </a:lnTo>
                  <a:lnTo>
                    <a:pt x="15633" y="56616"/>
                  </a:lnTo>
                  <a:lnTo>
                    <a:pt x="15252" y="62217"/>
                  </a:lnTo>
                  <a:lnTo>
                    <a:pt x="16840" y="67195"/>
                  </a:lnTo>
                  <a:lnTo>
                    <a:pt x="19380" y="71869"/>
                  </a:lnTo>
                  <a:lnTo>
                    <a:pt x="22009" y="73304"/>
                  </a:lnTo>
                  <a:lnTo>
                    <a:pt x="26670" y="73990"/>
                  </a:lnTo>
                  <a:lnTo>
                    <a:pt x="30607" y="72732"/>
                  </a:lnTo>
                  <a:lnTo>
                    <a:pt x="36918" y="71755"/>
                  </a:lnTo>
                  <a:lnTo>
                    <a:pt x="39293" y="68821"/>
                  </a:lnTo>
                  <a:lnTo>
                    <a:pt x="43967" y="66294"/>
                  </a:lnTo>
                  <a:lnTo>
                    <a:pt x="45046" y="59321"/>
                  </a:lnTo>
                  <a:lnTo>
                    <a:pt x="47002" y="55397"/>
                  </a:lnTo>
                  <a:close/>
                </a:path>
              </a:pathLst>
            </a:custGeom>
            <a:solidFill>
              <a:srgbClr val="0087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8493683" y="1709534"/>
            <a:ext cx="650875" cy="824865"/>
          </a:xfrm>
          <a:custGeom>
            <a:avLst/>
            <a:gdLst/>
            <a:ahLst/>
            <a:cxnLst/>
            <a:rect l="l" t="t" r="r" b="b"/>
            <a:pathLst>
              <a:path w="650875" h="824864">
                <a:moveTo>
                  <a:pt x="532485" y="466102"/>
                </a:moveTo>
                <a:lnTo>
                  <a:pt x="507847" y="433539"/>
                </a:lnTo>
                <a:lnTo>
                  <a:pt x="506476" y="432892"/>
                </a:lnTo>
                <a:lnTo>
                  <a:pt x="506476" y="466674"/>
                </a:lnTo>
                <a:lnTo>
                  <a:pt x="504444" y="476224"/>
                </a:lnTo>
                <a:lnTo>
                  <a:pt x="494258" y="509168"/>
                </a:lnTo>
                <a:lnTo>
                  <a:pt x="487921" y="508342"/>
                </a:lnTo>
                <a:lnTo>
                  <a:pt x="482650" y="507758"/>
                </a:lnTo>
                <a:lnTo>
                  <a:pt x="477647" y="506196"/>
                </a:lnTo>
                <a:lnTo>
                  <a:pt x="468363" y="502196"/>
                </a:lnTo>
                <a:lnTo>
                  <a:pt x="450100" y="493395"/>
                </a:lnTo>
                <a:lnTo>
                  <a:pt x="431558" y="485444"/>
                </a:lnTo>
                <a:lnTo>
                  <a:pt x="424129" y="488505"/>
                </a:lnTo>
                <a:lnTo>
                  <a:pt x="403936" y="553427"/>
                </a:lnTo>
                <a:lnTo>
                  <a:pt x="401574" y="559943"/>
                </a:lnTo>
                <a:lnTo>
                  <a:pt x="399440" y="566305"/>
                </a:lnTo>
                <a:lnTo>
                  <a:pt x="396557" y="572427"/>
                </a:lnTo>
                <a:lnTo>
                  <a:pt x="391934" y="578192"/>
                </a:lnTo>
                <a:lnTo>
                  <a:pt x="377050" y="575716"/>
                </a:lnTo>
                <a:lnTo>
                  <a:pt x="361403" y="570826"/>
                </a:lnTo>
                <a:lnTo>
                  <a:pt x="347205" y="563613"/>
                </a:lnTo>
                <a:lnTo>
                  <a:pt x="333806" y="553707"/>
                </a:lnTo>
                <a:lnTo>
                  <a:pt x="335381" y="533819"/>
                </a:lnTo>
                <a:lnTo>
                  <a:pt x="335737" y="513905"/>
                </a:lnTo>
                <a:lnTo>
                  <a:pt x="334543" y="493725"/>
                </a:lnTo>
                <a:lnTo>
                  <a:pt x="331952" y="476478"/>
                </a:lnTo>
                <a:lnTo>
                  <a:pt x="331431" y="473036"/>
                </a:lnTo>
                <a:lnTo>
                  <a:pt x="312737" y="469087"/>
                </a:lnTo>
                <a:lnTo>
                  <a:pt x="295084" y="465074"/>
                </a:lnTo>
                <a:lnTo>
                  <a:pt x="278638" y="459790"/>
                </a:lnTo>
                <a:lnTo>
                  <a:pt x="263550" y="452031"/>
                </a:lnTo>
                <a:lnTo>
                  <a:pt x="262343" y="437502"/>
                </a:lnTo>
                <a:lnTo>
                  <a:pt x="263918" y="423316"/>
                </a:lnTo>
                <a:lnTo>
                  <a:pt x="267563" y="409143"/>
                </a:lnTo>
                <a:lnTo>
                  <a:pt x="272529" y="394677"/>
                </a:lnTo>
                <a:lnTo>
                  <a:pt x="291376" y="397408"/>
                </a:lnTo>
                <a:lnTo>
                  <a:pt x="309562" y="401891"/>
                </a:lnTo>
                <a:lnTo>
                  <a:pt x="327037" y="407987"/>
                </a:lnTo>
                <a:lnTo>
                  <a:pt x="343738" y="415569"/>
                </a:lnTo>
                <a:lnTo>
                  <a:pt x="347052" y="413486"/>
                </a:lnTo>
                <a:lnTo>
                  <a:pt x="382422" y="322529"/>
                </a:lnTo>
                <a:lnTo>
                  <a:pt x="396582" y="322389"/>
                </a:lnTo>
                <a:lnTo>
                  <a:pt x="436257" y="335889"/>
                </a:lnTo>
                <a:lnTo>
                  <a:pt x="442531" y="350926"/>
                </a:lnTo>
                <a:lnTo>
                  <a:pt x="441439" y="362546"/>
                </a:lnTo>
                <a:lnTo>
                  <a:pt x="440537" y="373824"/>
                </a:lnTo>
                <a:lnTo>
                  <a:pt x="439813" y="385165"/>
                </a:lnTo>
                <a:lnTo>
                  <a:pt x="439242" y="396951"/>
                </a:lnTo>
                <a:lnTo>
                  <a:pt x="435470" y="409435"/>
                </a:lnTo>
                <a:lnTo>
                  <a:pt x="435000" y="414299"/>
                </a:lnTo>
                <a:lnTo>
                  <a:pt x="434746" y="422656"/>
                </a:lnTo>
                <a:lnTo>
                  <a:pt x="436841" y="429069"/>
                </a:lnTo>
                <a:lnTo>
                  <a:pt x="441693" y="433882"/>
                </a:lnTo>
                <a:lnTo>
                  <a:pt x="449719" y="437426"/>
                </a:lnTo>
                <a:lnTo>
                  <a:pt x="491693" y="450405"/>
                </a:lnTo>
                <a:lnTo>
                  <a:pt x="500519" y="454723"/>
                </a:lnTo>
                <a:lnTo>
                  <a:pt x="505307" y="459828"/>
                </a:lnTo>
                <a:lnTo>
                  <a:pt x="506476" y="466674"/>
                </a:lnTo>
                <a:lnTo>
                  <a:pt x="506476" y="432892"/>
                </a:lnTo>
                <a:lnTo>
                  <a:pt x="501116" y="430326"/>
                </a:lnTo>
                <a:lnTo>
                  <a:pt x="493712" y="427799"/>
                </a:lnTo>
                <a:lnTo>
                  <a:pt x="491312" y="426974"/>
                </a:lnTo>
                <a:lnTo>
                  <a:pt x="481228" y="423938"/>
                </a:lnTo>
                <a:lnTo>
                  <a:pt x="471258" y="420497"/>
                </a:lnTo>
                <a:lnTo>
                  <a:pt x="461810" y="416001"/>
                </a:lnTo>
                <a:lnTo>
                  <a:pt x="463359" y="411010"/>
                </a:lnTo>
                <a:lnTo>
                  <a:pt x="462915" y="405409"/>
                </a:lnTo>
                <a:lnTo>
                  <a:pt x="463435" y="400100"/>
                </a:lnTo>
                <a:lnTo>
                  <a:pt x="465531" y="373507"/>
                </a:lnTo>
                <a:lnTo>
                  <a:pt x="466318" y="360502"/>
                </a:lnTo>
                <a:lnTo>
                  <a:pt x="466610" y="347446"/>
                </a:lnTo>
                <a:lnTo>
                  <a:pt x="466090" y="342658"/>
                </a:lnTo>
                <a:lnTo>
                  <a:pt x="417283" y="306590"/>
                </a:lnTo>
                <a:lnTo>
                  <a:pt x="380720" y="298107"/>
                </a:lnTo>
                <a:lnTo>
                  <a:pt x="373011" y="300278"/>
                </a:lnTo>
                <a:lnTo>
                  <a:pt x="367601" y="306273"/>
                </a:lnTo>
                <a:lnTo>
                  <a:pt x="363816" y="315645"/>
                </a:lnTo>
                <a:lnTo>
                  <a:pt x="344563" y="377558"/>
                </a:lnTo>
                <a:lnTo>
                  <a:pt x="341376" y="384200"/>
                </a:lnTo>
                <a:lnTo>
                  <a:pt x="338886" y="388899"/>
                </a:lnTo>
                <a:lnTo>
                  <a:pt x="278930" y="370357"/>
                </a:lnTo>
                <a:lnTo>
                  <a:pt x="266992" y="367487"/>
                </a:lnTo>
                <a:lnTo>
                  <a:pt x="243116" y="412343"/>
                </a:lnTo>
                <a:lnTo>
                  <a:pt x="237477" y="440664"/>
                </a:lnTo>
                <a:lnTo>
                  <a:pt x="237642" y="454469"/>
                </a:lnTo>
                <a:lnTo>
                  <a:pt x="241566" y="464667"/>
                </a:lnTo>
                <a:lnTo>
                  <a:pt x="249516" y="472414"/>
                </a:lnTo>
                <a:lnTo>
                  <a:pt x="261772" y="478815"/>
                </a:lnTo>
                <a:lnTo>
                  <a:pt x="309778" y="493674"/>
                </a:lnTo>
                <a:lnTo>
                  <a:pt x="311543" y="498640"/>
                </a:lnTo>
                <a:lnTo>
                  <a:pt x="311556" y="501942"/>
                </a:lnTo>
                <a:lnTo>
                  <a:pt x="313829" y="514692"/>
                </a:lnTo>
                <a:lnTo>
                  <a:pt x="314413" y="524967"/>
                </a:lnTo>
                <a:lnTo>
                  <a:pt x="313563" y="535216"/>
                </a:lnTo>
                <a:lnTo>
                  <a:pt x="311162" y="545566"/>
                </a:lnTo>
                <a:lnTo>
                  <a:pt x="310197" y="555409"/>
                </a:lnTo>
                <a:lnTo>
                  <a:pt x="341464" y="586066"/>
                </a:lnTo>
                <a:lnTo>
                  <a:pt x="391795" y="603313"/>
                </a:lnTo>
                <a:lnTo>
                  <a:pt x="400977" y="604088"/>
                </a:lnTo>
                <a:lnTo>
                  <a:pt x="408571" y="601675"/>
                </a:lnTo>
                <a:lnTo>
                  <a:pt x="414553" y="595884"/>
                </a:lnTo>
                <a:lnTo>
                  <a:pt x="417969" y="588467"/>
                </a:lnTo>
                <a:lnTo>
                  <a:pt x="418858" y="586511"/>
                </a:lnTo>
                <a:lnTo>
                  <a:pt x="438315" y="523633"/>
                </a:lnTo>
                <a:lnTo>
                  <a:pt x="441820" y="515950"/>
                </a:lnTo>
                <a:lnTo>
                  <a:pt x="448475" y="519137"/>
                </a:lnTo>
                <a:lnTo>
                  <a:pt x="453466" y="520687"/>
                </a:lnTo>
                <a:lnTo>
                  <a:pt x="460527" y="526161"/>
                </a:lnTo>
                <a:lnTo>
                  <a:pt x="468134" y="528675"/>
                </a:lnTo>
                <a:lnTo>
                  <a:pt x="483616" y="534174"/>
                </a:lnTo>
                <a:lnTo>
                  <a:pt x="491210" y="536689"/>
                </a:lnTo>
                <a:lnTo>
                  <a:pt x="530923" y="475640"/>
                </a:lnTo>
                <a:lnTo>
                  <a:pt x="532485" y="466102"/>
                </a:lnTo>
                <a:close/>
              </a:path>
              <a:path w="650875" h="824864">
                <a:moveTo>
                  <a:pt x="650455" y="781900"/>
                </a:moveTo>
                <a:lnTo>
                  <a:pt x="650443" y="751560"/>
                </a:lnTo>
                <a:lnTo>
                  <a:pt x="640372" y="758837"/>
                </a:lnTo>
                <a:lnTo>
                  <a:pt x="624535" y="763244"/>
                </a:lnTo>
                <a:lnTo>
                  <a:pt x="556209" y="754075"/>
                </a:lnTo>
                <a:lnTo>
                  <a:pt x="507199" y="741578"/>
                </a:lnTo>
                <a:lnTo>
                  <a:pt x="458558" y="727849"/>
                </a:lnTo>
                <a:lnTo>
                  <a:pt x="410845" y="711771"/>
                </a:lnTo>
                <a:lnTo>
                  <a:pt x="362369" y="694105"/>
                </a:lnTo>
                <a:lnTo>
                  <a:pt x="337121" y="686308"/>
                </a:lnTo>
                <a:lnTo>
                  <a:pt x="336918" y="686244"/>
                </a:lnTo>
                <a:lnTo>
                  <a:pt x="312089" y="677227"/>
                </a:lnTo>
                <a:lnTo>
                  <a:pt x="251104" y="658368"/>
                </a:lnTo>
                <a:lnTo>
                  <a:pt x="216877" y="649109"/>
                </a:lnTo>
                <a:lnTo>
                  <a:pt x="183222" y="637362"/>
                </a:lnTo>
                <a:lnTo>
                  <a:pt x="177215" y="634784"/>
                </a:lnTo>
                <a:lnTo>
                  <a:pt x="177215" y="667423"/>
                </a:lnTo>
                <a:lnTo>
                  <a:pt x="176669" y="672566"/>
                </a:lnTo>
                <a:lnTo>
                  <a:pt x="170929" y="673442"/>
                </a:lnTo>
                <a:lnTo>
                  <a:pt x="100050" y="651510"/>
                </a:lnTo>
                <a:lnTo>
                  <a:pt x="94780" y="647230"/>
                </a:lnTo>
                <a:lnTo>
                  <a:pt x="90538" y="643255"/>
                </a:lnTo>
                <a:lnTo>
                  <a:pt x="89585" y="642962"/>
                </a:lnTo>
                <a:lnTo>
                  <a:pt x="88734" y="638708"/>
                </a:lnTo>
                <a:lnTo>
                  <a:pt x="90233" y="633857"/>
                </a:lnTo>
                <a:lnTo>
                  <a:pt x="93916" y="632333"/>
                </a:lnTo>
                <a:lnTo>
                  <a:pt x="95973" y="632980"/>
                </a:lnTo>
                <a:lnTo>
                  <a:pt x="100304" y="632980"/>
                </a:lnTo>
                <a:lnTo>
                  <a:pt x="104927" y="635736"/>
                </a:lnTo>
                <a:lnTo>
                  <a:pt x="108966" y="636993"/>
                </a:lnTo>
                <a:lnTo>
                  <a:pt x="124599" y="643153"/>
                </a:lnTo>
                <a:lnTo>
                  <a:pt x="155905" y="658164"/>
                </a:lnTo>
                <a:lnTo>
                  <a:pt x="171577" y="664337"/>
                </a:lnTo>
                <a:lnTo>
                  <a:pt x="173177" y="666165"/>
                </a:lnTo>
                <a:lnTo>
                  <a:pt x="177215" y="667423"/>
                </a:lnTo>
                <a:lnTo>
                  <a:pt x="177215" y="634784"/>
                </a:lnTo>
                <a:lnTo>
                  <a:pt x="150317" y="623201"/>
                </a:lnTo>
                <a:lnTo>
                  <a:pt x="117970" y="607872"/>
                </a:lnTo>
                <a:lnTo>
                  <a:pt x="105219" y="601268"/>
                </a:lnTo>
                <a:lnTo>
                  <a:pt x="64884" y="584796"/>
                </a:lnTo>
                <a:lnTo>
                  <a:pt x="46990" y="575284"/>
                </a:lnTo>
                <a:lnTo>
                  <a:pt x="40132" y="570496"/>
                </a:lnTo>
                <a:lnTo>
                  <a:pt x="35306" y="563689"/>
                </a:lnTo>
                <a:lnTo>
                  <a:pt x="31965" y="557339"/>
                </a:lnTo>
                <a:lnTo>
                  <a:pt x="31432" y="547865"/>
                </a:lnTo>
                <a:lnTo>
                  <a:pt x="31864" y="397776"/>
                </a:lnTo>
                <a:lnTo>
                  <a:pt x="32804" y="388772"/>
                </a:lnTo>
                <a:lnTo>
                  <a:pt x="34569" y="380009"/>
                </a:lnTo>
                <a:lnTo>
                  <a:pt x="36868" y="371411"/>
                </a:lnTo>
                <a:lnTo>
                  <a:pt x="51777" y="322846"/>
                </a:lnTo>
                <a:lnTo>
                  <a:pt x="61341" y="291249"/>
                </a:lnTo>
                <a:lnTo>
                  <a:pt x="71983" y="254660"/>
                </a:lnTo>
                <a:lnTo>
                  <a:pt x="81673" y="219100"/>
                </a:lnTo>
                <a:lnTo>
                  <a:pt x="88188" y="202501"/>
                </a:lnTo>
                <a:lnTo>
                  <a:pt x="118224" y="161277"/>
                </a:lnTo>
                <a:lnTo>
                  <a:pt x="157822" y="141630"/>
                </a:lnTo>
                <a:lnTo>
                  <a:pt x="173266" y="142417"/>
                </a:lnTo>
                <a:lnTo>
                  <a:pt x="181737" y="143700"/>
                </a:lnTo>
                <a:lnTo>
                  <a:pt x="199047" y="143738"/>
                </a:lnTo>
                <a:lnTo>
                  <a:pt x="208267" y="142608"/>
                </a:lnTo>
                <a:lnTo>
                  <a:pt x="221970" y="145516"/>
                </a:lnTo>
                <a:lnTo>
                  <a:pt x="235851" y="147154"/>
                </a:lnTo>
                <a:lnTo>
                  <a:pt x="263055" y="152908"/>
                </a:lnTo>
                <a:lnTo>
                  <a:pt x="650367" y="272719"/>
                </a:lnTo>
                <a:lnTo>
                  <a:pt x="650367" y="248793"/>
                </a:lnTo>
                <a:lnTo>
                  <a:pt x="650367" y="246138"/>
                </a:lnTo>
                <a:lnTo>
                  <a:pt x="553923" y="216293"/>
                </a:lnTo>
                <a:lnTo>
                  <a:pt x="545617" y="212407"/>
                </a:lnTo>
                <a:lnTo>
                  <a:pt x="546760" y="198132"/>
                </a:lnTo>
                <a:lnTo>
                  <a:pt x="547725" y="185140"/>
                </a:lnTo>
                <a:lnTo>
                  <a:pt x="549071" y="172262"/>
                </a:lnTo>
                <a:lnTo>
                  <a:pt x="550938" y="159550"/>
                </a:lnTo>
                <a:lnTo>
                  <a:pt x="550430" y="142100"/>
                </a:lnTo>
                <a:lnTo>
                  <a:pt x="550354" y="139420"/>
                </a:lnTo>
                <a:lnTo>
                  <a:pt x="543496" y="124002"/>
                </a:lnTo>
                <a:lnTo>
                  <a:pt x="531571" y="112344"/>
                </a:lnTo>
                <a:lnTo>
                  <a:pt x="525614" y="109524"/>
                </a:lnTo>
                <a:lnTo>
                  <a:pt x="525614" y="142405"/>
                </a:lnTo>
                <a:lnTo>
                  <a:pt x="524014" y="151218"/>
                </a:lnTo>
                <a:lnTo>
                  <a:pt x="520458" y="189992"/>
                </a:lnTo>
                <a:lnTo>
                  <a:pt x="515226" y="204330"/>
                </a:lnTo>
                <a:lnTo>
                  <a:pt x="510527" y="205536"/>
                </a:lnTo>
                <a:lnTo>
                  <a:pt x="371665" y="162572"/>
                </a:lnTo>
                <a:lnTo>
                  <a:pt x="370065" y="160756"/>
                </a:lnTo>
                <a:lnTo>
                  <a:pt x="365455" y="158000"/>
                </a:lnTo>
                <a:lnTo>
                  <a:pt x="369836" y="143395"/>
                </a:lnTo>
                <a:lnTo>
                  <a:pt x="372579" y="133616"/>
                </a:lnTo>
                <a:lnTo>
                  <a:pt x="375069" y="122415"/>
                </a:lnTo>
                <a:lnTo>
                  <a:pt x="377075" y="109740"/>
                </a:lnTo>
                <a:lnTo>
                  <a:pt x="381279" y="101739"/>
                </a:lnTo>
                <a:lnTo>
                  <a:pt x="386232" y="97955"/>
                </a:lnTo>
                <a:lnTo>
                  <a:pt x="393039" y="96075"/>
                </a:lnTo>
                <a:lnTo>
                  <a:pt x="401713" y="97434"/>
                </a:lnTo>
                <a:lnTo>
                  <a:pt x="408025" y="98056"/>
                </a:lnTo>
                <a:lnTo>
                  <a:pt x="505942" y="128346"/>
                </a:lnTo>
                <a:lnTo>
                  <a:pt x="512521" y="131711"/>
                </a:lnTo>
                <a:lnTo>
                  <a:pt x="521550" y="134505"/>
                </a:lnTo>
                <a:lnTo>
                  <a:pt x="525614" y="142405"/>
                </a:lnTo>
                <a:lnTo>
                  <a:pt x="525614" y="109524"/>
                </a:lnTo>
                <a:lnTo>
                  <a:pt x="515416" y="104686"/>
                </a:lnTo>
                <a:lnTo>
                  <a:pt x="414591" y="73494"/>
                </a:lnTo>
                <a:lnTo>
                  <a:pt x="405841" y="73444"/>
                </a:lnTo>
                <a:lnTo>
                  <a:pt x="398487" y="72504"/>
                </a:lnTo>
                <a:lnTo>
                  <a:pt x="360121" y="93865"/>
                </a:lnTo>
                <a:lnTo>
                  <a:pt x="344830" y="139649"/>
                </a:lnTo>
                <a:lnTo>
                  <a:pt x="344360" y="144818"/>
                </a:lnTo>
                <a:lnTo>
                  <a:pt x="342099" y="152107"/>
                </a:lnTo>
                <a:lnTo>
                  <a:pt x="313118" y="143129"/>
                </a:lnTo>
                <a:lnTo>
                  <a:pt x="313296" y="139204"/>
                </a:lnTo>
                <a:lnTo>
                  <a:pt x="312635" y="137668"/>
                </a:lnTo>
                <a:lnTo>
                  <a:pt x="314896" y="130390"/>
                </a:lnTo>
                <a:lnTo>
                  <a:pt x="317271" y="123151"/>
                </a:lnTo>
                <a:lnTo>
                  <a:pt x="319455" y="117182"/>
                </a:lnTo>
                <a:lnTo>
                  <a:pt x="328612" y="94754"/>
                </a:lnTo>
                <a:lnTo>
                  <a:pt x="335254" y="78193"/>
                </a:lnTo>
                <a:lnTo>
                  <a:pt x="365328" y="36982"/>
                </a:lnTo>
                <a:lnTo>
                  <a:pt x="392328" y="25400"/>
                </a:lnTo>
                <a:lnTo>
                  <a:pt x="407301" y="26047"/>
                </a:lnTo>
                <a:lnTo>
                  <a:pt x="447929" y="33286"/>
                </a:lnTo>
                <a:lnTo>
                  <a:pt x="488353" y="41808"/>
                </a:lnTo>
                <a:lnTo>
                  <a:pt x="528015" y="52743"/>
                </a:lnTo>
                <a:lnTo>
                  <a:pt x="566013" y="68491"/>
                </a:lnTo>
                <a:lnTo>
                  <a:pt x="584758" y="79603"/>
                </a:lnTo>
                <a:lnTo>
                  <a:pt x="591146" y="82918"/>
                </a:lnTo>
                <a:lnTo>
                  <a:pt x="600278" y="91059"/>
                </a:lnTo>
                <a:lnTo>
                  <a:pt x="605955" y="100787"/>
                </a:lnTo>
                <a:lnTo>
                  <a:pt x="608457" y="110871"/>
                </a:lnTo>
                <a:lnTo>
                  <a:pt x="606907" y="123685"/>
                </a:lnTo>
                <a:lnTo>
                  <a:pt x="604240" y="134823"/>
                </a:lnTo>
                <a:lnTo>
                  <a:pt x="601065" y="148463"/>
                </a:lnTo>
                <a:lnTo>
                  <a:pt x="597992" y="162140"/>
                </a:lnTo>
                <a:lnTo>
                  <a:pt x="595566" y="174675"/>
                </a:lnTo>
                <a:lnTo>
                  <a:pt x="580923" y="221996"/>
                </a:lnTo>
                <a:lnTo>
                  <a:pt x="570915" y="221551"/>
                </a:lnTo>
                <a:lnTo>
                  <a:pt x="650367" y="246138"/>
                </a:lnTo>
                <a:lnTo>
                  <a:pt x="650367" y="243471"/>
                </a:lnTo>
                <a:lnTo>
                  <a:pt x="638251" y="238404"/>
                </a:lnTo>
                <a:lnTo>
                  <a:pt x="621741" y="234619"/>
                </a:lnTo>
                <a:lnTo>
                  <a:pt x="613905" y="230873"/>
                </a:lnTo>
                <a:lnTo>
                  <a:pt x="605967" y="225755"/>
                </a:lnTo>
                <a:lnTo>
                  <a:pt x="617054" y="201269"/>
                </a:lnTo>
                <a:lnTo>
                  <a:pt x="624497" y="174320"/>
                </a:lnTo>
                <a:lnTo>
                  <a:pt x="629881" y="148069"/>
                </a:lnTo>
                <a:lnTo>
                  <a:pt x="635889" y="122008"/>
                </a:lnTo>
                <a:lnTo>
                  <a:pt x="637705" y="105295"/>
                </a:lnTo>
                <a:lnTo>
                  <a:pt x="634060" y="90868"/>
                </a:lnTo>
                <a:lnTo>
                  <a:pt x="630605" y="84480"/>
                </a:lnTo>
                <a:lnTo>
                  <a:pt x="626287" y="76504"/>
                </a:lnTo>
                <a:lnTo>
                  <a:pt x="614197" y="64782"/>
                </a:lnTo>
                <a:lnTo>
                  <a:pt x="610323" y="59601"/>
                </a:lnTo>
                <a:lnTo>
                  <a:pt x="601103" y="54089"/>
                </a:lnTo>
                <a:lnTo>
                  <a:pt x="587108" y="48425"/>
                </a:lnTo>
                <a:lnTo>
                  <a:pt x="573278" y="41490"/>
                </a:lnTo>
                <a:lnTo>
                  <a:pt x="559079" y="35763"/>
                </a:lnTo>
                <a:lnTo>
                  <a:pt x="515632" y="22326"/>
                </a:lnTo>
                <a:lnTo>
                  <a:pt x="456387" y="9321"/>
                </a:lnTo>
                <a:lnTo>
                  <a:pt x="426948" y="1549"/>
                </a:lnTo>
                <a:lnTo>
                  <a:pt x="421957" y="0"/>
                </a:lnTo>
                <a:lnTo>
                  <a:pt x="414807" y="1778"/>
                </a:lnTo>
                <a:lnTo>
                  <a:pt x="407466" y="838"/>
                </a:lnTo>
                <a:lnTo>
                  <a:pt x="368769" y="7480"/>
                </a:lnTo>
                <a:lnTo>
                  <a:pt x="337566" y="32385"/>
                </a:lnTo>
                <a:lnTo>
                  <a:pt x="310794" y="75946"/>
                </a:lnTo>
                <a:lnTo>
                  <a:pt x="295262" y="122986"/>
                </a:lnTo>
                <a:lnTo>
                  <a:pt x="290804" y="137566"/>
                </a:lnTo>
                <a:lnTo>
                  <a:pt x="280098" y="135585"/>
                </a:lnTo>
                <a:lnTo>
                  <a:pt x="240233" y="123253"/>
                </a:lnTo>
                <a:lnTo>
                  <a:pt x="217030" y="118732"/>
                </a:lnTo>
                <a:lnTo>
                  <a:pt x="205041" y="117678"/>
                </a:lnTo>
                <a:lnTo>
                  <a:pt x="196773" y="115125"/>
                </a:lnTo>
                <a:lnTo>
                  <a:pt x="188036" y="113753"/>
                </a:lnTo>
                <a:lnTo>
                  <a:pt x="136613" y="116459"/>
                </a:lnTo>
                <a:lnTo>
                  <a:pt x="89966" y="148551"/>
                </a:lnTo>
                <a:lnTo>
                  <a:pt x="62674" y="187960"/>
                </a:lnTo>
                <a:lnTo>
                  <a:pt x="42849" y="245643"/>
                </a:lnTo>
                <a:lnTo>
                  <a:pt x="22250" y="313715"/>
                </a:lnTo>
                <a:lnTo>
                  <a:pt x="8813" y="360070"/>
                </a:lnTo>
                <a:lnTo>
                  <a:pt x="914" y="436067"/>
                </a:lnTo>
                <a:lnTo>
                  <a:pt x="0" y="475665"/>
                </a:lnTo>
                <a:lnTo>
                  <a:pt x="38" y="514223"/>
                </a:lnTo>
                <a:lnTo>
                  <a:pt x="12" y="554101"/>
                </a:lnTo>
                <a:lnTo>
                  <a:pt x="16865" y="592543"/>
                </a:lnTo>
                <a:lnTo>
                  <a:pt x="38265" y="605815"/>
                </a:lnTo>
                <a:lnTo>
                  <a:pt x="47015" y="611174"/>
                </a:lnTo>
                <a:lnTo>
                  <a:pt x="56324" y="615391"/>
                </a:lnTo>
                <a:lnTo>
                  <a:pt x="65760" y="620966"/>
                </a:lnTo>
                <a:lnTo>
                  <a:pt x="64630" y="624611"/>
                </a:lnTo>
                <a:lnTo>
                  <a:pt x="64452" y="628535"/>
                </a:lnTo>
                <a:lnTo>
                  <a:pt x="63322" y="632180"/>
                </a:lnTo>
                <a:lnTo>
                  <a:pt x="62357" y="643839"/>
                </a:lnTo>
                <a:lnTo>
                  <a:pt x="66446" y="653084"/>
                </a:lnTo>
                <a:lnTo>
                  <a:pt x="73533" y="661924"/>
                </a:lnTo>
                <a:lnTo>
                  <a:pt x="83032" y="667524"/>
                </a:lnTo>
                <a:lnTo>
                  <a:pt x="88303" y="671804"/>
                </a:lnTo>
                <a:lnTo>
                  <a:pt x="174967" y="698614"/>
                </a:lnTo>
                <a:lnTo>
                  <a:pt x="187312" y="698449"/>
                </a:lnTo>
                <a:lnTo>
                  <a:pt x="198183" y="692505"/>
                </a:lnTo>
                <a:lnTo>
                  <a:pt x="207187" y="684657"/>
                </a:lnTo>
                <a:lnTo>
                  <a:pt x="212813" y="679754"/>
                </a:lnTo>
                <a:lnTo>
                  <a:pt x="231178" y="684123"/>
                </a:lnTo>
                <a:lnTo>
                  <a:pt x="249618" y="689813"/>
                </a:lnTo>
                <a:lnTo>
                  <a:pt x="286804" y="698652"/>
                </a:lnTo>
                <a:lnTo>
                  <a:pt x="305295" y="705700"/>
                </a:lnTo>
                <a:lnTo>
                  <a:pt x="343471" y="717511"/>
                </a:lnTo>
                <a:lnTo>
                  <a:pt x="380187" y="731532"/>
                </a:lnTo>
                <a:lnTo>
                  <a:pt x="398932" y="736003"/>
                </a:lnTo>
                <a:lnTo>
                  <a:pt x="416941" y="742899"/>
                </a:lnTo>
                <a:lnTo>
                  <a:pt x="434784" y="751078"/>
                </a:lnTo>
                <a:lnTo>
                  <a:pt x="435635" y="755332"/>
                </a:lnTo>
                <a:lnTo>
                  <a:pt x="435089" y="760476"/>
                </a:lnTo>
                <a:lnTo>
                  <a:pt x="436016" y="764755"/>
                </a:lnTo>
                <a:lnTo>
                  <a:pt x="436575" y="776884"/>
                </a:lnTo>
                <a:lnTo>
                  <a:pt x="439369" y="785736"/>
                </a:lnTo>
                <a:lnTo>
                  <a:pt x="445541" y="791629"/>
                </a:lnTo>
                <a:lnTo>
                  <a:pt x="552107" y="824598"/>
                </a:lnTo>
                <a:lnTo>
                  <a:pt x="557568" y="820966"/>
                </a:lnTo>
                <a:lnTo>
                  <a:pt x="561987" y="810361"/>
                </a:lnTo>
                <a:lnTo>
                  <a:pt x="563118" y="808062"/>
                </a:lnTo>
                <a:lnTo>
                  <a:pt x="459841" y="776109"/>
                </a:lnTo>
                <a:lnTo>
                  <a:pt x="455980" y="770928"/>
                </a:lnTo>
                <a:lnTo>
                  <a:pt x="458609" y="762431"/>
                </a:lnTo>
                <a:lnTo>
                  <a:pt x="496328" y="768781"/>
                </a:lnTo>
                <a:lnTo>
                  <a:pt x="545211" y="786574"/>
                </a:lnTo>
                <a:lnTo>
                  <a:pt x="534771" y="799287"/>
                </a:lnTo>
                <a:lnTo>
                  <a:pt x="563118" y="808062"/>
                </a:lnTo>
                <a:lnTo>
                  <a:pt x="565378" y="803440"/>
                </a:lnTo>
                <a:lnTo>
                  <a:pt x="568223" y="796340"/>
                </a:lnTo>
                <a:lnTo>
                  <a:pt x="569861" y="791540"/>
                </a:lnTo>
                <a:lnTo>
                  <a:pt x="570687" y="789127"/>
                </a:lnTo>
                <a:lnTo>
                  <a:pt x="571449" y="786701"/>
                </a:lnTo>
                <a:lnTo>
                  <a:pt x="572973" y="781862"/>
                </a:lnTo>
                <a:lnTo>
                  <a:pt x="586282" y="783323"/>
                </a:lnTo>
                <a:lnTo>
                  <a:pt x="592937" y="784047"/>
                </a:lnTo>
                <a:lnTo>
                  <a:pt x="611746" y="787209"/>
                </a:lnTo>
                <a:lnTo>
                  <a:pt x="631888" y="786790"/>
                </a:lnTo>
                <a:lnTo>
                  <a:pt x="641121" y="784326"/>
                </a:lnTo>
                <a:lnTo>
                  <a:pt x="650341" y="781862"/>
                </a:lnTo>
                <a:close/>
              </a:path>
              <a:path w="650875" h="824864">
                <a:moveTo>
                  <a:pt x="650671" y="751395"/>
                </a:moveTo>
                <a:lnTo>
                  <a:pt x="650430" y="272745"/>
                </a:lnTo>
                <a:lnTo>
                  <a:pt x="650443" y="751560"/>
                </a:lnTo>
                <a:lnTo>
                  <a:pt x="650671" y="751395"/>
                </a:lnTo>
                <a:close/>
              </a:path>
            </a:pathLst>
          </a:custGeom>
          <a:solidFill>
            <a:srgbClr val="0087C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2699821" y="4617623"/>
            <a:ext cx="452120" cy="526415"/>
            <a:chOff x="2699821" y="4617623"/>
            <a:chExt cx="452120" cy="526415"/>
          </a:xfrm>
        </p:grpSpPr>
        <p:sp>
          <p:nvSpPr>
            <p:cNvPr id="9" name="object 9"/>
            <p:cNvSpPr/>
            <p:nvPr/>
          </p:nvSpPr>
          <p:spPr>
            <a:xfrm>
              <a:off x="2699821" y="4617623"/>
              <a:ext cx="452120" cy="526415"/>
            </a:xfrm>
            <a:custGeom>
              <a:avLst/>
              <a:gdLst/>
              <a:ahLst/>
              <a:cxnLst/>
              <a:rect l="l" t="t" r="r" b="b"/>
              <a:pathLst>
                <a:path w="452119" h="526414">
                  <a:moveTo>
                    <a:pt x="107538" y="192649"/>
                  </a:moveTo>
                  <a:lnTo>
                    <a:pt x="84860" y="183620"/>
                  </a:lnTo>
                  <a:lnTo>
                    <a:pt x="84656" y="181212"/>
                  </a:lnTo>
                  <a:lnTo>
                    <a:pt x="85184" y="176963"/>
                  </a:lnTo>
                  <a:lnTo>
                    <a:pt x="67250" y="163895"/>
                  </a:lnTo>
                  <a:lnTo>
                    <a:pt x="58643" y="151179"/>
                  </a:lnTo>
                  <a:lnTo>
                    <a:pt x="58241" y="135841"/>
                  </a:lnTo>
                  <a:lnTo>
                    <a:pt x="64288" y="116886"/>
                  </a:lnTo>
                  <a:lnTo>
                    <a:pt x="66623" y="110714"/>
                  </a:lnTo>
                  <a:lnTo>
                    <a:pt x="72961" y="95119"/>
                  </a:lnTo>
                  <a:lnTo>
                    <a:pt x="79114" y="80178"/>
                  </a:lnTo>
                  <a:lnTo>
                    <a:pt x="89988" y="53039"/>
                  </a:lnTo>
                  <a:lnTo>
                    <a:pt x="96630" y="35261"/>
                  </a:lnTo>
                  <a:lnTo>
                    <a:pt x="102283" y="23832"/>
                  </a:lnTo>
                  <a:lnTo>
                    <a:pt x="110591" y="15776"/>
                  </a:lnTo>
                  <a:lnTo>
                    <a:pt x="119911" y="9378"/>
                  </a:lnTo>
                  <a:lnTo>
                    <a:pt x="128601" y="2920"/>
                  </a:lnTo>
                  <a:lnTo>
                    <a:pt x="130737" y="475"/>
                  </a:lnTo>
                  <a:lnTo>
                    <a:pt x="135385" y="0"/>
                  </a:lnTo>
                  <a:lnTo>
                    <a:pt x="139317" y="1565"/>
                  </a:lnTo>
                  <a:lnTo>
                    <a:pt x="145540" y="2976"/>
                  </a:lnTo>
                  <a:lnTo>
                    <a:pt x="154003" y="4117"/>
                  </a:lnTo>
                  <a:lnTo>
                    <a:pt x="160863" y="6848"/>
                  </a:lnTo>
                  <a:lnTo>
                    <a:pt x="201261" y="22330"/>
                  </a:lnTo>
                  <a:lnTo>
                    <a:pt x="241599" y="38532"/>
                  </a:lnTo>
                  <a:lnTo>
                    <a:pt x="281590" y="55651"/>
                  </a:lnTo>
                  <a:lnTo>
                    <a:pt x="343751" y="84340"/>
                  </a:lnTo>
                  <a:lnTo>
                    <a:pt x="389357" y="104348"/>
                  </a:lnTo>
                  <a:lnTo>
                    <a:pt x="411662" y="114554"/>
                  </a:lnTo>
                  <a:lnTo>
                    <a:pt x="421367" y="118418"/>
                  </a:lnTo>
                  <a:lnTo>
                    <a:pt x="439281" y="127689"/>
                  </a:lnTo>
                  <a:lnTo>
                    <a:pt x="449376" y="139117"/>
                  </a:lnTo>
                  <a:lnTo>
                    <a:pt x="450949" y="149384"/>
                  </a:lnTo>
                  <a:lnTo>
                    <a:pt x="149728" y="29454"/>
                  </a:lnTo>
                  <a:lnTo>
                    <a:pt x="131710" y="23349"/>
                  </a:lnTo>
                  <a:lnTo>
                    <a:pt x="119034" y="52656"/>
                  </a:lnTo>
                  <a:lnTo>
                    <a:pt x="104815" y="88860"/>
                  </a:lnTo>
                  <a:lnTo>
                    <a:pt x="93356" y="121358"/>
                  </a:lnTo>
                  <a:lnTo>
                    <a:pt x="87471" y="142981"/>
                  </a:lnTo>
                  <a:lnTo>
                    <a:pt x="91948" y="147351"/>
                  </a:lnTo>
                  <a:lnTo>
                    <a:pt x="97307" y="151537"/>
                  </a:lnTo>
                  <a:lnTo>
                    <a:pt x="104254" y="154884"/>
                  </a:lnTo>
                  <a:lnTo>
                    <a:pt x="147688" y="172177"/>
                  </a:lnTo>
                  <a:lnTo>
                    <a:pt x="147865" y="172275"/>
                  </a:lnTo>
                  <a:lnTo>
                    <a:pt x="156146" y="175837"/>
                  </a:lnTo>
                  <a:lnTo>
                    <a:pt x="396695" y="271611"/>
                  </a:lnTo>
                  <a:lnTo>
                    <a:pt x="392773" y="274750"/>
                  </a:lnTo>
                  <a:lnTo>
                    <a:pt x="387842" y="281280"/>
                  </a:lnTo>
                  <a:lnTo>
                    <a:pt x="386222" y="284414"/>
                  </a:lnTo>
                  <a:lnTo>
                    <a:pt x="324540" y="259856"/>
                  </a:lnTo>
                  <a:lnTo>
                    <a:pt x="307123" y="253120"/>
                  </a:lnTo>
                  <a:lnTo>
                    <a:pt x="289793" y="246736"/>
                  </a:lnTo>
                  <a:lnTo>
                    <a:pt x="278915" y="242853"/>
                  </a:lnTo>
                  <a:lnTo>
                    <a:pt x="181328" y="203999"/>
                  </a:lnTo>
                  <a:lnTo>
                    <a:pt x="164550" y="197389"/>
                  </a:lnTo>
                  <a:lnTo>
                    <a:pt x="147630" y="191140"/>
                  </a:lnTo>
                  <a:lnTo>
                    <a:pt x="130421" y="185612"/>
                  </a:lnTo>
                  <a:lnTo>
                    <a:pt x="112782" y="181167"/>
                  </a:lnTo>
                  <a:lnTo>
                    <a:pt x="110051" y="188027"/>
                  </a:lnTo>
                  <a:lnTo>
                    <a:pt x="107538" y="192649"/>
                  </a:lnTo>
                  <a:close/>
                </a:path>
                <a:path w="452119" h="526414">
                  <a:moveTo>
                    <a:pt x="396695" y="271611"/>
                  </a:moveTo>
                  <a:lnTo>
                    <a:pt x="156146" y="175837"/>
                  </a:lnTo>
                  <a:lnTo>
                    <a:pt x="164517" y="177526"/>
                  </a:lnTo>
                  <a:lnTo>
                    <a:pt x="176823" y="178556"/>
                  </a:lnTo>
                  <a:lnTo>
                    <a:pt x="177989" y="175629"/>
                  </a:lnTo>
                  <a:lnTo>
                    <a:pt x="179758" y="174103"/>
                  </a:lnTo>
                  <a:lnTo>
                    <a:pt x="181428" y="169602"/>
                  </a:lnTo>
                  <a:lnTo>
                    <a:pt x="197775" y="117282"/>
                  </a:lnTo>
                  <a:lnTo>
                    <a:pt x="210651" y="73873"/>
                  </a:lnTo>
                  <a:lnTo>
                    <a:pt x="212191" y="64406"/>
                  </a:lnTo>
                  <a:lnTo>
                    <a:pt x="209670" y="56618"/>
                  </a:lnTo>
                  <a:lnTo>
                    <a:pt x="201890" y="53520"/>
                  </a:lnTo>
                  <a:lnTo>
                    <a:pt x="184959" y="44686"/>
                  </a:lnTo>
                  <a:lnTo>
                    <a:pt x="167524" y="36615"/>
                  </a:lnTo>
                  <a:lnTo>
                    <a:pt x="149728" y="29454"/>
                  </a:lnTo>
                  <a:lnTo>
                    <a:pt x="450949" y="149384"/>
                  </a:lnTo>
                  <a:lnTo>
                    <a:pt x="451366" y="152107"/>
                  </a:lnTo>
                  <a:lnTo>
                    <a:pt x="254356" y="73668"/>
                  </a:lnTo>
                  <a:lnTo>
                    <a:pt x="235456" y="68048"/>
                  </a:lnTo>
                  <a:lnTo>
                    <a:pt x="213652" y="123604"/>
                  </a:lnTo>
                  <a:lnTo>
                    <a:pt x="200564" y="186845"/>
                  </a:lnTo>
                  <a:lnTo>
                    <a:pt x="207938" y="191325"/>
                  </a:lnTo>
                  <a:lnTo>
                    <a:pt x="271090" y="216468"/>
                  </a:lnTo>
                  <a:lnTo>
                    <a:pt x="271918" y="217109"/>
                  </a:lnTo>
                  <a:lnTo>
                    <a:pt x="280746" y="221268"/>
                  </a:lnTo>
                  <a:lnTo>
                    <a:pt x="400204" y="268830"/>
                  </a:lnTo>
                  <a:lnTo>
                    <a:pt x="399435" y="269418"/>
                  </a:lnTo>
                  <a:lnTo>
                    <a:pt x="396695" y="271611"/>
                  </a:lnTo>
                  <a:close/>
                </a:path>
                <a:path w="452119" h="526414">
                  <a:moveTo>
                    <a:pt x="402352" y="267187"/>
                  </a:moveTo>
                  <a:lnTo>
                    <a:pt x="328735" y="237876"/>
                  </a:lnTo>
                  <a:lnTo>
                    <a:pt x="331109" y="237756"/>
                  </a:lnTo>
                  <a:lnTo>
                    <a:pt x="332429" y="237119"/>
                  </a:lnTo>
                  <a:lnTo>
                    <a:pt x="355185" y="188544"/>
                  </a:lnTo>
                  <a:lnTo>
                    <a:pt x="369432" y="151727"/>
                  </a:lnTo>
                  <a:lnTo>
                    <a:pt x="375970" y="130681"/>
                  </a:lnTo>
                  <a:lnTo>
                    <a:pt x="358736" y="122655"/>
                  </a:lnTo>
                  <a:lnTo>
                    <a:pt x="324611" y="105830"/>
                  </a:lnTo>
                  <a:lnTo>
                    <a:pt x="272464" y="81208"/>
                  </a:lnTo>
                  <a:lnTo>
                    <a:pt x="254356" y="73668"/>
                  </a:lnTo>
                  <a:lnTo>
                    <a:pt x="451366" y="152107"/>
                  </a:lnTo>
                  <a:lnTo>
                    <a:pt x="451688" y="154207"/>
                  </a:lnTo>
                  <a:lnTo>
                    <a:pt x="450084" y="160189"/>
                  </a:lnTo>
                  <a:lnTo>
                    <a:pt x="396384" y="138809"/>
                  </a:lnTo>
                  <a:lnTo>
                    <a:pt x="387188" y="159421"/>
                  </a:lnTo>
                  <a:lnTo>
                    <a:pt x="372352" y="196930"/>
                  </a:lnTo>
                  <a:lnTo>
                    <a:pt x="362595" y="223982"/>
                  </a:lnTo>
                  <a:lnTo>
                    <a:pt x="356137" y="245492"/>
                  </a:lnTo>
                  <a:lnTo>
                    <a:pt x="370328" y="252208"/>
                  </a:lnTo>
                  <a:lnTo>
                    <a:pt x="404268" y="265721"/>
                  </a:lnTo>
                  <a:lnTo>
                    <a:pt x="402352" y="267187"/>
                  </a:lnTo>
                  <a:close/>
                </a:path>
                <a:path w="452119" h="526414">
                  <a:moveTo>
                    <a:pt x="404268" y="265721"/>
                  </a:moveTo>
                  <a:lnTo>
                    <a:pt x="373257" y="253374"/>
                  </a:lnTo>
                  <a:lnTo>
                    <a:pt x="385422" y="248136"/>
                  </a:lnTo>
                  <a:lnTo>
                    <a:pt x="388900" y="242121"/>
                  </a:lnTo>
                  <a:lnTo>
                    <a:pt x="422001" y="159185"/>
                  </a:lnTo>
                  <a:lnTo>
                    <a:pt x="421642" y="154487"/>
                  </a:lnTo>
                  <a:lnTo>
                    <a:pt x="422570" y="149235"/>
                  </a:lnTo>
                  <a:lnTo>
                    <a:pt x="450084" y="160189"/>
                  </a:lnTo>
                  <a:lnTo>
                    <a:pt x="446255" y="174464"/>
                  </a:lnTo>
                  <a:lnTo>
                    <a:pt x="417755" y="245945"/>
                  </a:lnTo>
                  <a:lnTo>
                    <a:pt x="414763" y="252418"/>
                  </a:lnTo>
                  <a:lnTo>
                    <a:pt x="410647" y="258968"/>
                  </a:lnTo>
                  <a:lnTo>
                    <a:pt x="405577" y="264720"/>
                  </a:lnTo>
                  <a:lnTo>
                    <a:pt x="404268" y="265721"/>
                  </a:lnTo>
                  <a:close/>
                </a:path>
                <a:path w="452119" h="526414">
                  <a:moveTo>
                    <a:pt x="147688" y="172177"/>
                  </a:moveTo>
                  <a:lnTo>
                    <a:pt x="104254" y="154884"/>
                  </a:lnTo>
                  <a:lnTo>
                    <a:pt x="113496" y="156735"/>
                  </a:lnTo>
                  <a:lnTo>
                    <a:pt x="117352" y="134463"/>
                  </a:lnTo>
                  <a:lnTo>
                    <a:pt x="123753" y="112987"/>
                  </a:lnTo>
                  <a:lnTo>
                    <a:pt x="126432" y="106057"/>
                  </a:lnTo>
                  <a:lnTo>
                    <a:pt x="132228" y="91184"/>
                  </a:lnTo>
                  <a:lnTo>
                    <a:pt x="138916" y="75747"/>
                  </a:lnTo>
                  <a:lnTo>
                    <a:pt x="143298" y="65085"/>
                  </a:lnTo>
                  <a:lnTo>
                    <a:pt x="146550" y="59595"/>
                  </a:lnTo>
                  <a:lnTo>
                    <a:pt x="151656" y="52614"/>
                  </a:lnTo>
                  <a:lnTo>
                    <a:pt x="154508" y="48128"/>
                  </a:lnTo>
                  <a:lnTo>
                    <a:pt x="159606" y="46765"/>
                  </a:lnTo>
                  <a:lnTo>
                    <a:pt x="163659" y="50705"/>
                  </a:lnTo>
                  <a:lnTo>
                    <a:pt x="168145" y="53557"/>
                  </a:lnTo>
                  <a:lnTo>
                    <a:pt x="168504" y="58256"/>
                  </a:lnTo>
                  <a:lnTo>
                    <a:pt x="162523" y="72939"/>
                  </a:lnTo>
                  <a:lnTo>
                    <a:pt x="159777" y="79497"/>
                  </a:lnTo>
                  <a:lnTo>
                    <a:pt x="149920" y="102578"/>
                  </a:lnTo>
                  <a:lnTo>
                    <a:pt x="147852" y="107546"/>
                  </a:lnTo>
                  <a:lnTo>
                    <a:pt x="136023" y="153654"/>
                  </a:lnTo>
                  <a:lnTo>
                    <a:pt x="135833" y="165629"/>
                  </a:lnTo>
                  <a:lnTo>
                    <a:pt x="147688" y="172177"/>
                  </a:lnTo>
                  <a:close/>
                </a:path>
                <a:path w="452119" h="526414">
                  <a:moveTo>
                    <a:pt x="400204" y="268830"/>
                  </a:moveTo>
                  <a:lnTo>
                    <a:pt x="280746" y="221268"/>
                  </a:lnTo>
                  <a:lnTo>
                    <a:pt x="291685" y="220897"/>
                  </a:lnTo>
                  <a:lnTo>
                    <a:pt x="293631" y="214276"/>
                  </a:lnTo>
                  <a:lnTo>
                    <a:pt x="297773" y="201498"/>
                  </a:lnTo>
                  <a:lnTo>
                    <a:pt x="299737" y="194831"/>
                  </a:lnTo>
                  <a:lnTo>
                    <a:pt x="304207" y="181599"/>
                  </a:lnTo>
                  <a:lnTo>
                    <a:pt x="320230" y="137760"/>
                  </a:lnTo>
                  <a:lnTo>
                    <a:pt x="323166" y="133307"/>
                  </a:lnTo>
                  <a:lnTo>
                    <a:pt x="326019" y="128821"/>
                  </a:lnTo>
                  <a:lnTo>
                    <a:pt x="326418" y="127817"/>
                  </a:lnTo>
                  <a:lnTo>
                    <a:pt x="328793" y="127696"/>
                  </a:lnTo>
                  <a:lnTo>
                    <a:pt x="334565" y="129994"/>
                  </a:lnTo>
                  <a:lnTo>
                    <a:pt x="335203" y="131314"/>
                  </a:lnTo>
                  <a:lnTo>
                    <a:pt x="335041" y="134642"/>
                  </a:lnTo>
                  <a:lnTo>
                    <a:pt x="336720" y="138703"/>
                  </a:lnTo>
                  <a:lnTo>
                    <a:pt x="334853" y="143582"/>
                  </a:lnTo>
                  <a:lnTo>
                    <a:pt x="323809" y="177603"/>
                  </a:lnTo>
                  <a:lnTo>
                    <a:pt x="319929" y="189398"/>
                  </a:lnTo>
                  <a:lnTo>
                    <a:pt x="317180" y="200444"/>
                  </a:lnTo>
                  <a:lnTo>
                    <a:pt x="314933" y="210767"/>
                  </a:lnTo>
                  <a:lnTo>
                    <a:pt x="313678" y="221393"/>
                  </a:lnTo>
                  <a:lnTo>
                    <a:pt x="314178" y="232080"/>
                  </a:lnTo>
                  <a:lnTo>
                    <a:pt x="402352" y="267187"/>
                  </a:lnTo>
                  <a:lnTo>
                    <a:pt x="400204" y="268830"/>
                  </a:lnTo>
                  <a:close/>
                </a:path>
                <a:path w="452119" h="526414">
                  <a:moveTo>
                    <a:pt x="271090" y="216468"/>
                  </a:moveTo>
                  <a:lnTo>
                    <a:pt x="207938" y="191325"/>
                  </a:lnTo>
                  <a:lnTo>
                    <a:pt x="215920" y="194256"/>
                  </a:lnTo>
                  <a:lnTo>
                    <a:pt x="224769" y="196060"/>
                  </a:lnTo>
                  <a:lnTo>
                    <a:pt x="234743" y="197159"/>
                  </a:lnTo>
                  <a:lnTo>
                    <a:pt x="263675" y="124706"/>
                  </a:lnTo>
                  <a:lnTo>
                    <a:pt x="266964" y="118637"/>
                  </a:lnTo>
                  <a:lnTo>
                    <a:pt x="267775" y="116874"/>
                  </a:lnTo>
                  <a:lnTo>
                    <a:pt x="272472" y="116516"/>
                  </a:lnTo>
                  <a:lnTo>
                    <a:pt x="276321" y="118048"/>
                  </a:lnTo>
                  <a:lnTo>
                    <a:pt x="279886" y="120534"/>
                  </a:lnTo>
                  <a:lnTo>
                    <a:pt x="279487" y="121538"/>
                  </a:lnTo>
                  <a:lnTo>
                    <a:pt x="280399" y="127523"/>
                  </a:lnTo>
                  <a:lnTo>
                    <a:pt x="279472" y="132775"/>
                  </a:lnTo>
                  <a:lnTo>
                    <a:pt x="277540" y="137627"/>
                  </a:lnTo>
                  <a:lnTo>
                    <a:pt x="273167" y="150401"/>
                  </a:lnTo>
                  <a:lnTo>
                    <a:pt x="268832" y="162753"/>
                  </a:lnTo>
                  <a:lnTo>
                    <a:pt x="264697" y="175121"/>
                  </a:lnTo>
                  <a:lnTo>
                    <a:pt x="261245" y="186955"/>
                  </a:lnTo>
                  <a:lnTo>
                    <a:pt x="258417" y="194178"/>
                  </a:lnTo>
                  <a:lnTo>
                    <a:pt x="258409" y="199796"/>
                  </a:lnTo>
                  <a:lnTo>
                    <a:pt x="256077" y="205653"/>
                  </a:lnTo>
                  <a:lnTo>
                    <a:pt x="264157" y="211100"/>
                  </a:lnTo>
                  <a:lnTo>
                    <a:pt x="271090" y="216468"/>
                  </a:lnTo>
                  <a:close/>
                </a:path>
                <a:path w="452119" h="526414">
                  <a:moveTo>
                    <a:pt x="270382" y="525876"/>
                  </a:moveTo>
                  <a:lnTo>
                    <a:pt x="318758" y="404153"/>
                  </a:lnTo>
                  <a:lnTo>
                    <a:pt x="332203" y="366738"/>
                  </a:lnTo>
                  <a:lnTo>
                    <a:pt x="344644" y="325239"/>
                  </a:lnTo>
                  <a:lnTo>
                    <a:pt x="347070" y="318647"/>
                  </a:lnTo>
                  <a:lnTo>
                    <a:pt x="349194" y="312016"/>
                  </a:lnTo>
                  <a:lnTo>
                    <a:pt x="351076" y="305488"/>
                  </a:lnTo>
                  <a:lnTo>
                    <a:pt x="352779" y="299208"/>
                  </a:lnTo>
                  <a:lnTo>
                    <a:pt x="355010" y="292569"/>
                  </a:lnTo>
                  <a:lnTo>
                    <a:pt x="357260" y="286453"/>
                  </a:lnTo>
                  <a:lnTo>
                    <a:pt x="357543" y="285402"/>
                  </a:lnTo>
                  <a:lnTo>
                    <a:pt x="358852" y="279845"/>
                  </a:lnTo>
                  <a:lnTo>
                    <a:pt x="358506" y="273379"/>
                  </a:lnTo>
                  <a:lnTo>
                    <a:pt x="386222" y="284414"/>
                  </a:lnTo>
                  <a:lnTo>
                    <a:pt x="384107" y="288504"/>
                  </a:lnTo>
                  <a:lnTo>
                    <a:pt x="381033" y="295918"/>
                  </a:lnTo>
                  <a:lnTo>
                    <a:pt x="371098" y="325526"/>
                  </a:lnTo>
                  <a:lnTo>
                    <a:pt x="351743" y="384546"/>
                  </a:lnTo>
                  <a:lnTo>
                    <a:pt x="341809" y="414154"/>
                  </a:lnTo>
                  <a:lnTo>
                    <a:pt x="325874" y="460982"/>
                  </a:lnTo>
                  <a:lnTo>
                    <a:pt x="308428" y="507336"/>
                  </a:lnTo>
                  <a:lnTo>
                    <a:pt x="300594" y="525876"/>
                  </a:lnTo>
                  <a:lnTo>
                    <a:pt x="270382" y="525876"/>
                  </a:lnTo>
                  <a:close/>
                </a:path>
                <a:path w="452119" h="526414">
                  <a:moveTo>
                    <a:pt x="235959" y="228232"/>
                  </a:moveTo>
                  <a:lnTo>
                    <a:pt x="217507" y="220609"/>
                  </a:lnTo>
                  <a:lnTo>
                    <a:pt x="181328" y="203999"/>
                  </a:lnTo>
                  <a:lnTo>
                    <a:pt x="278915" y="242853"/>
                  </a:lnTo>
                  <a:lnTo>
                    <a:pt x="254836" y="234333"/>
                  </a:lnTo>
                  <a:lnTo>
                    <a:pt x="235959" y="228232"/>
                  </a:lnTo>
                  <a:close/>
                </a:path>
                <a:path w="452119" h="526414">
                  <a:moveTo>
                    <a:pt x="808" y="525876"/>
                  </a:moveTo>
                  <a:lnTo>
                    <a:pt x="163" y="517823"/>
                  </a:lnTo>
                  <a:lnTo>
                    <a:pt x="0" y="493898"/>
                  </a:lnTo>
                  <a:lnTo>
                    <a:pt x="1040" y="469916"/>
                  </a:lnTo>
                  <a:lnTo>
                    <a:pt x="7936" y="421861"/>
                  </a:lnTo>
                  <a:lnTo>
                    <a:pt x="19073" y="376211"/>
                  </a:lnTo>
                  <a:lnTo>
                    <a:pt x="31201" y="330736"/>
                  </a:lnTo>
                  <a:lnTo>
                    <a:pt x="44773" y="285679"/>
                  </a:lnTo>
                  <a:lnTo>
                    <a:pt x="59783" y="242597"/>
                  </a:lnTo>
                  <a:lnTo>
                    <a:pt x="73213" y="209611"/>
                  </a:lnTo>
                  <a:lnTo>
                    <a:pt x="84256" y="182216"/>
                  </a:lnTo>
                  <a:lnTo>
                    <a:pt x="84860" y="183620"/>
                  </a:lnTo>
                  <a:lnTo>
                    <a:pt x="107538" y="192649"/>
                  </a:lnTo>
                  <a:lnTo>
                    <a:pt x="106066" y="195357"/>
                  </a:lnTo>
                  <a:lnTo>
                    <a:pt x="83316" y="251967"/>
                  </a:lnTo>
                  <a:lnTo>
                    <a:pt x="66414" y="303682"/>
                  </a:lnTo>
                  <a:lnTo>
                    <a:pt x="52029" y="355965"/>
                  </a:lnTo>
                  <a:lnTo>
                    <a:pt x="39168" y="408417"/>
                  </a:lnTo>
                  <a:lnTo>
                    <a:pt x="30091" y="460244"/>
                  </a:lnTo>
                  <a:lnTo>
                    <a:pt x="26006" y="512315"/>
                  </a:lnTo>
                  <a:lnTo>
                    <a:pt x="26971" y="525876"/>
                  </a:lnTo>
                  <a:lnTo>
                    <a:pt x="808" y="525876"/>
                  </a:lnTo>
                  <a:close/>
                </a:path>
              </a:pathLst>
            </a:custGeom>
            <a:solidFill>
              <a:srgbClr val="0087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782063" y="4892614"/>
              <a:ext cx="197106" cy="2508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41467" y="2962618"/>
            <a:ext cx="374015" cy="516255"/>
            <a:chOff x="141467" y="2962618"/>
            <a:chExt cx="374015" cy="516255"/>
          </a:xfrm>
        </p:grpSpPr>
        <p:sp>
          <p:nvSpPr>
            <p:cNvPr id="12" name="object 12"/>
            <p:cNvSpPr/>
            <p:nvPr/>
          </p:nvSpPr>
          <p:spPr>
            <a:xfrm>
              <a:off x="141467" y="2962618"/>
              <a:ext cx="374015" cy="516255"/>
            </a:xfrm>
            <a:custGeom>
              <a:avLst/>
              <a:gdLst/>
              <a:ahLst/>
              <a:cxnLst/>
              <a:rect l="l" t="t" r="r" b="b"/>
              <a:pathLst>
                <a:path w="374015" h="516254">
                  <a:moveTo>
                    <a:pt x="52239" y="502556"/>
                  </a:moveTo>
                  <a:lnTo>
                    <a:pt x="23799" y="473738"/>
                  </a:lnTo>
                  <a:lnTo>
                    <a:pt x="3411" y="440217"/>
                  </a:lnTo>
                  <a:lnTo>
                    <a:pt x="894" y="414505"/>
                  </a:lnTo>
                  <a:lnTo>
                    <a:pt x="548" y="409239"/>
                  </a:lnTo>
                  <a:lnTo>
                    <a:pt x="3092" y="403485"/>
                  </a:lnTo>
                  <a:lnTo>
                    <a:pt x="0" y="389040"/>
                  </a:lnTo>
                  <a:lnTo>
                    <a:pt x="3643" y="381423"/>
                  </a:lnTo>
                  <a:lnTo>
                    <a:pt x="9933" y="375517"/>
                  </a:lnTo>
                  <a:lnTo>
                    <a:pt x="15522" y="370704"/>
                  </a:lnTo>
                  <a:lnTo>
                    <a:pt x="19600" y="364933"/>
                  </a:lnTo>
                  <a:lnTo>
                    <a:pt x="22685" y="358520"/>
                  </a:lnTo>
                  <a:lnTo>
                    <a:pt x="25297" y="351780"/>
                  </a:lnTo>
                  <a:lnTo>
                    <a:pt x="29775" y="341066"/>
                  </a:lnTo>
                  <a:lnTo>
                    <a:pt x="33637" y="329760"/>
                  </a:lnTo>
                  <a:lnTo>
                    <a:pt x="36978" y="319427"/>
                  </a:lnTo>
                  <a:lnTo>
                    <a:pt x="40946" y="308382"/>
                  </a:lnTo>
                  <a:lnTo>
                    <a:pt x="61403" y="272845"/>
                  </a:lnTo>
                  <a:lnTo>
                    <a:pt x="66514" y="264098"/>
                  </a:lnTo>
                  <a:lnTo>
                    <a:pt x="70857" y="255075"/>
                  </a:lnTo>
                  <a:lnTo>
                    <a:pt x="74262" y="245313"/>
                  </a:lnTo>
                  <a:lnTo>
                    <a:pt x="78596" y="233898"/>
                  </a:lnTo>
                  <a:lnTo>
                    <a:pt x="83904" y="222752"/>
                  </a:lnTo>
                  <a:lnTo>
                    <a:pt x="89974" y="211858"/>
                  </a:lnTo>
                  <a:lnTo>
                    <a:pt x="96595" y="201199"/>
                  </a:lnTo>
                  <a:lnTo>
                    <a:pt x="101548" y="193316"/>
                  </a:lnTo>
                  <a:lnTo>
                    <a:pt x="105237" y="186895"/>
                  </a:lnTo>
                  <a:lnTo>
                    <a:pt x="108849" y="179052"/>
                  </a:lnTo>
                  <a:lnTo>
                    <a:pt x="111271" y="170902"/>
                  </a:lnTo>
                  <a:lnTo>
                    <a:pt x="112958" y="164486"/>
                  </a:lnTo>
                  <a:lnTo>
                    <a:pt x="127673" y="141633"/>
                  </a:lnTo>
                  <a:lnTo>
                    <a:pt x="135538" y="129329"/>
                  </a:lnTo>
                  <a:lnTo>
                    <a:pt x="146756" y="111641"/>
                  </a:lnTo>
                  <a:lnTo>
                    <a:pt x="164785" y="83580"/>
                  </a:lnTo>
                  <a:lnTo>
                    <a:pt x="193486" y="43565"/>
                  </a:lnTo>
                  <a:lnTo>
                    <a:pt x="228459" y="15273"/>
                  </a:lnTo>
                  <a:lnTo>
                    <a:pt x="270489" y="0"/>
                  </a:lnTo>
                  <a:lnTo>
                    <a:pt x="290493" y="2400"/>
                  </a:lnTo>
                  <a:lnTo>
                    <a:pt x="327933" y="14027"/>
                  </a:lnTo>
                  <a:lnTo>
                    <a:pt x="358363" y="42501"/>
                  </a:lnTo>
                  <a:lnTo>
                    <a:pt x="369910" y="73853"/>
                  </a:lnTo>
                  <a:lnTo>
                    <a:pt x="328166" y="46832"/>
                  </a:lnTo>
                  <a:lnTo>
                    <a:pt x="318602" y="41011"/>
                  </a:lnTo>
                  <a:lnTo>
                    <a:pt x="305574" y="35252"/>
                  </a:lnTo>
                  <a:lnTo>
                    <a:pt x="292010" y="30865"/>
                  </a:lnTo>
                  <a:lnTo>
                    <a:pt x="277997" y="28259"/>
                  </a:lnTo>
                  <a:lnTo>
                    <a:pt x="263622" y="27843"/>
                  </a:lnTo>
                  <a:lnTo>
                    <a:pt x="260709" y="28531"/>
                  </a:lnTo>
                  <a:lnTo>
                    <a:pt x="259264" y="28776"/>
                  </a:lnTo>
                  <a:lnTo>
                    <a:pt x="258677" y="29683"/>
                  </a:lnTo>
                  <a:lnTo>
                    <a:pt x="241507" y="38846"/>
                  </a:lnTo>
                  <a:lnTo>
                    <a:pt x="226189" y="50354"/>
                  </a:lnTo>
                  <a:lnTo>
                    <a:pt x="200574" y="79175"/>
                  </a:lnTo>
                  <a:lnTo>
                    <a:pt x="171832" y="120426"/>
                  </a:lnTo>
                  <a:lnTo>
                    <a:pt x="156253" y="145206"/>
                  </a:lnTo>
                  <a:lnTo>
                    <a:pt x="150076" y="154977"/>
                  </a:lnTo>
                  <a:lnTo>
                    <a:pt x="140018" y="170739"/>
                  </a:lnTo>
                  <a:lnTo>
                    <a:pt x="139212" y="173972"/>
                  </a:lnTo>
                  <a:lnTo>
                    <a:pt x="135367" y="186524"/>
                  </a:lnTo>
                  <a:lnTo>
                    <a:pt x="129843" y="198452"/>
                  </a:lnTo>
                  <a:lnTo>
                    <a:pt x="123711" y="209033"/>
                  </a:lnTo>
                  <a:lnTo>
                    <a:pt x="119379" y="215947"/>
                  </a:lnTo>
                  <a:lnTo>
                    <a:pt x="114873" y="223008"/>
                  </a:lnTo>
                  <a:lnTo>
                    <a:pt x="121802" y="232159"/>
                  </a:lnTo>
                  <a:lnTo>
                    <a:pt x="128305" y="241035"/>
                  </a:lnTo>
                  <a:lnTo>
                    <a:pt x="134299" y="249580"/>
                  </a:lnTo>
                  <a:lnTo>
                    <a:pt x="139697" y="257740"/>
                  </a:lnTo>
                  <a:lnTo>
                    <a:pt x="151531" y="271775"/>
                  </a:lnTo>
                  <a:lnTo>
                    <a:pt x="167972" y="284799"/>
                  </a:lnTo>
                  <a:lnTo>
                    <a:pt x="246120" y="335383"/>
                  </a:lnTo>
                  <a:lnTo>
                    <a:pt x="242264" y="334108"/>
                  </a:lnTo>
                  <a:lnTo>
                    <a:pt x="240450" y="332933"/>
                  </a:lnTo>
                  <a:lnTo>
                    <a:pt x="237292" y="332176"/>
                  </a:lnTo>
                  <a:lnTo>
                    <a:pt x="227829" y="330721"/>
                  </a:lnTo>
                  <a:lnTo>
                    <a:pt x="107192" y="252633"/>
                  </a:lnTo>
                  <a:lnTo>
                    <a:pt x="100491" y="251028"/>
                  </a:lnTo>
                  <a:lnTo>
                    <a:pt x="97434" y="257738"/>
                  </a:lnTo>
                  <a:lnTo>
                    <a:pt x="94254" y="264474"/>
                  </a:lnTo>
                  <a:lnTo>
                    <a:pt x="90685" y="270026"/>
                  </a:lnTo>
                  <a:lnTo>
                    <a:pt x="81271" y="286480"/>
                  </a:lnTo>
                  <a:lnTo>
                    <a:pt x="73768" y="304138"/>
                  </a:lnTo>
                  <a:lnTo>
                    <a:pt x="66430" y="321883"/>
                  </a:lnTo>
                  <a:lnTo>
                    <a:pt x="57320" y="338934"/>
                  </a:lnTo>
                  <a:lnTo>
                    <a:pt x="54278" y="343776"/>
                  </a:lnTo>
                  <a:lnTo>
                    <a:pt x="51888" y="349148"/>
                  </a:lnTo>
                  <a:lnTo>
                    <a:pt x="53190" y="354925"/>
                  </a:lnTo>
                  <a:lnTo>
                    <a:pt x="52049" y="365791"/>
                  </a:lnTo>
                  <a:lnTo>
                    <a:pt x="48564" y="375744"/>
                  </a:lnTo>
                  <a:lnTo>
                    <a:pt x="43154" y="384692"/>
                  </a:lnTo>
                  <a:lnTo>
                    <a:pt x="36240" y="392545"/>
                  </a:lnTo>
                  <a:lnTo>
                    <a:pt x="31401" y="399748"/>
                  </a:lnTo>
                  <a:lnTo>
                    <a:pt x="29003" y="407143"/>
                  </a:lnTo>
                  <a:lnTo>
                    <a:pt x="28005" y="414519"/>
                  </a:lnTo>
                  <a:lnTo>
                    <a:pt x="27367" y="421665"/>
                  </a:lnTo>
                  <a:lnTo>
                    <a:pt x="27266" y="430684"/>
                  </a:lnTo>
                  <a:lnTo>
                    <a:pt x="29892" y="438211"/>
                  </a:lnTo>
                  <a:lnTo>
                    <a:pt x="62095" y="477719"/>
                  </a:lnTo>
                  <a:lnTo>
                    <a:pt x="118432" y="515473"/>
                  </a:lnTo>
                  <a:lnTo>
                    <a:pt x="117257" y="515717"/>
                  </a:lnTo>
                  <a:lnTo>
                    <a:pt x="102078" y="516044"/>
                  </a:lnTo>
                  <a:lnTo>
                    <a:pt x="89236" y="515220"/>
                  </a:lnTo>
                  <a:lnTo>
                    <a:pt x="76335" y="513432"/>
                  </a:lnTo>
                  <a:lnTo>
                    <a:pt x="63845" y="509578"/>
                  </a:lnTo>
                  <a:lnTo>
                    <a:pt x="52239" y="502556"/>
                  </a:lnTo>
                  <a:close/>
                </a:path>
                <a:path w="374015" h="516254">
                  <a:moveTo>
                    <a:pt x="246120" y="335383"/>
                  </a:moveTo>
                  <a:lnTo>
                    <a:pt x="167972" y="284799"/>
                  </a:lnTo>
                  <a:lnTo>
                    <a:pt x="186455" y="295383"/>
                  </a:lnTo>
                  <a:lnTo>
                    <a:pt x="204415" y="302099"/>
                  </a:lnTo>
                  <a:lnTo>
                    <a:pt x="211924" y="303771"/>
                  </a:lnTo>
                  <a:lnTo>
                    <a:pt x="219269" y="305667"/>
                  </a:lnTo>
                  <a:lnTo>
                    <a:pt x="226594" y="306846"/>
                  </a:lnTo>
                  <a:lnTo>
                    <a:pt x="270340" y="293592"/>
                  </a:lnTo>
                  <a:lnTo>
                    <a:pt x="296779" y="249938"/>
                  </a:lnTo>
                  <a:lnTo>
                    <a:pt x="302798" y="237596"/>
                  </a:lnTo>
                  <a:lnTo>
                    <a:pt x="309523" y="225604"/>
                  </a:lnTo>
                  <a:lnTo>
                    <a:pt x="315780" y="214825"/>
                  </a:lnTo>
                  <a:lnTo>
                    <a:pt x="321433" y="206000"/>
                  </a:lnTo>
                  <a:lnTo>
                    <a:pt x="321945" y="201397"/>
                  </a:lnTo>
                  <a:lnTo>
                    <a:pt x="324758" y="190850"/>
                  </a:lnTo>
                  <a:lnTo>
                    <a:pt x="329298" y="181069"/>
                  </a:lnTo>
                  <a:lnTo>
                    <a:pt x="334435" y="171453"/>
                  </a:lnTo>
                  <a:lnTo>
                    <a:pt x="339038" y="161402"/>
                  </a:lnTo>
                  <a:lnTo>
                    <a:pt x="341261" y="150129"/>
                  </a:lnTo>
                  <a:lnTo>
                    <a:pt x="342940" y="126758"/>
                  </a:lnTo>
                  <a:lnTo>
                    <a:pt x="345161" y="115485"/>
                  </a:lnTo>
                  <a:lnTo>
                    <a:pt x="347115" y="104970"/>
                  </a:lnTo>
                  <a:lnTo>
                    <a:pt x="346873" y="95005"/>
                  </a:lnTo>
                  <a:lnTo>
                    <a:pt x="345120" y="85229"/>
                  </a:lnTo>
                  <a:lnTo>
                    <a:pt x="342544" y="75281"/>
                  </a:lnTo>
                  <a:lnTo>
                    <a:pt x="339602" y="64636"/>
                  </a:lnTo>
                  <a:lnTo>
                    <a:pt x="334988" y="54930"/>
                  </a:lnTo>
                  <a:lnTo>
                    <a:pt x="328166" y="46832"/>
                  </a:lnTo>
                  <a:lnTo>
                    <a:pt x="369910" y="73853"/>
                  </a:lnTo>
                  <a:lnTo>
                    <a:pt x="371170" y="78659"/>
                  </a:lnTo>
                  <a:lnTo>
                    <a:pt x="373376" y="94243"/>
                  </a:lnTo>
                  <a:lnTo>
                    <a:pt x="373464" y="110206"/>
                  </a:lnTo>
                  <a:lnTo>
                    <a:pt x="372192" y="119101"/>
                  </a:lnTo>
                  <a:lnTo>
                    <a:pt x="370624" y="128266"/>
                  </a:lnTo>
                  <a:lnTo>
                    <a:pt x="369226" y="137542"/>
                  </a:lnTo>
                  <a:lnTo>
                    <a:pt x="368464" y="146767"/>
                  </a:lnTo>
                  <a:lnTo>
                    <a:pt x="368119" y="157084"/>
                  </a:lnTo>
                  <a:lnTo>
                    <a:pt x="365947" y="166792"/>
                  </a:lnTo>
                  <a:lnTo>
                    <a:pt x="361965" y="176033"/>
                  </a:lnTo>
                  <a:lnTo>
                    <a:pt x="353355" y="189333"/>
                  </a:lnTo>
                  <a:lnTo>
                    <a:pt x="348877" y="205101"/>
                  </a:lnTo>
                  <a:lnTo>
                    <a:pt x="342254" y="219490"/>
                  </a:lnTo>
                  <a:lnTo>
                    <a:pt x="333978" y="232830"/>
                  </a:lnTo>
                  <a:lnTo>
                    <a:pt x="324540" y="245448"/>
                  </a:lnTo>
                  <a:lnTo>
                    <a:pt x="321702" y="249833"/>
                  </a:lnTo>
                  <a:lnTo>
                    <a:pt x="300938" y="297321"/>
                  </a:lnTo>
                  <a:lnTo>
                    <a:pt x="289988" y="315292"/>
                  </a:lnTo>
                  <a:lnTo>
                    <a:pt x="280587" y="330274"/>
                  </a:lnTo>
                  <a:lnTo>
                    <a:pt x="268233" y="349631"/>
                  </a:lnTo>
                  <a:lnTo>
                    <a:pt x="246329" y="335452"/>
                  </a:lnTo>
                  <a:lnTo>
                    <a:pt x="246120" y="335383"/>
                  </a:lnTo>
                  <a:close/>
                </a:path>
                <a:path w="374015" h="516254">
                  <a:moveTo>
                    <a:pt x="118432" y="515473"/>
                  </a:moveTo>
                  <a:lnTo>
                    <a:pt x="67631" y="482590"/>
                  </a:lnTo>
                  <a:lnTo>
                    <a:pt x="73510" y="485108"/>
                  </a:lnTo>
                  <a:lnTo>
                    <a:pt x="79607" y="485300"/>
                  </a:lnTo>
                  <a:lnTo>
                    <a:pt x="86855" y="487526"/>
                  </a:lnTo>
                  <a:lnTo>
                    <a:pt x="95893" y="487153"/>
                  </a:lnTo>
                  <a:lnTo>
                    <a:pt x="103728" y="488471"/>
                  </a:lnTo>
                  <a:lnTo>
                    <a:pt x="111884" y="491283"/>
                  </a:lnTo>
                  <a:lnTo>
                    <a:pt x="117292" y="488562"/>
                  </a:lnTo>
                  <a:lnTo>
                    <a:pt x="124489" y="483245"/>
                  </a:lnTo>
                  <a:lnTo>
                    <a:pt x="140114" y="472403"/>
                  </a:lnTo>
                  <a:lnTo>
                    <a:pt x="168625" y="447056"/>
                  </a:lnTo>
                  <a:lnTo>
                    <a:pt x="198832" y="409667"/>
                  </a:lnTo>
                  <a:lnTo>
                    <a:pt x="230561" y="360567"/>
                  </a:lnTo>
                  <a:lnTo>
                    <a:pt x="246329" y="335452"/>
                  </a:lnTo>
                  <a:lnTo>
                    <a:pt x="268233" y="349631"/>
                  </a:lnTo>
                  <a:lnTo>
                    <a:pt x="247232" y="381858"/>
                  </a:lnTo>
                  <a:lnTo>
                    <a:pt x="241978" y="389731"/>
                  </a:lnTo>
                  <a:lnTo>
                    <a:pt x="235879" y="398949"/>
                  </a:lnTo>
                  <a:lnTo>
                    <a:pt x="227658" y="411689"/>
                  </a:lnTo>
                  <a:lnTo>
                    <a:pt x="219955" y="424254"/>
                  </a:lnTo>
                  <a:lnTo>
                    <a:pt x="207739" y="442521"/>
                  </a:lnTo>
                  <a:lnTo>
                    <a:pt x="193963" y="459416"/>
                  </a:lnTo>
                  <a:lnTo>
                    <a:pt x="178875" y="475063"/>
                  </a:lnTo>
                  <a:lnTo>
                    <a:pt x="162863" y="489419"/>
                  </a:lnTo>
                  <a:lnTo>
                    <a:pt x="159411" y="490939"/>
                  </a:lnTo>
                  <a:lnTo>
                    <a:pt x="157379" y="492092"/>
                  </a:lnTo>
                  <a:lnTo>
                    <a:pt x="155667" y="494738"/>
                  </a:lnTo>
                  <a:lnTo>
                    <a:pt x="144571" y="506094"/>
                  </a:lnTo>
                  <a:lnTo>
                    <a:pt x="131595" y="512744"/>
                  </a:lnTo>
                  <a:lnTo>
                    <a:pt x="118432" y="515473"/>
                  </a:lnTo>
                  <a:close/>
                </a:path>
                <a:path w="374015" h="516254">
                  <a:moveTo>
                    <a:pt x="151008" y="299924"/>
                  </a:moveTo>
                  <a:lnTo>
                    <a:pt x="117224" y="265612"/>
                  </a:lnTo>
                  <a:lnTo>
                    <a:pt x="114831" y="260521"/>
                  </a:lnTo>
                  <a:lnTo>
                    <a:pt x="111729" y="255996"/>
                  </a:lnTo>
                  <a:lnTo>
                    <a:pt x="107192" y="252633"/>
                  </a:lnTo>
                  <a:lnTo>
                    <a:pt x="227829" y="330721"/>
                  </a:lnTo>
                  <a:lnTo>
                    <a:pt x="209648" y="327926"/>
                  </a:lnTo>
                  <a:lnTo>
                    <a:pt x="191445" y="323149"/>
                  </a:lnTo>
                  <a:lnTo>
                    <a:pt x="174595" y="314823"/>
                  </a:lnTo>
                  <a:lnTo>
                    <a:pt x="151008" y="299924"/>
                  </a:lnTo>
                  <a:close/>
                </a:path>
              </a:pathLst>
            </a:custGeom>
            <a:solidFill>
              <a:srgbClr val="0087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69099" y="3081767"/>
              <a:ext cx="89843" cy="1432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6346635" y="0"/>
            <a:ext cx="2393945" cy="15521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7840" y="3335259"/>
            <a:ext cx="71894" cy="866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7797000" y="1680436"/>
            <a:ext cx="529590" cy="267335"/>
            <a:chOff x="7797000" y="1680436"/>
            <a:chExt cx="529590" cy="267335"/>
          </a:xfrm>
        </p:grpSpPr>
        <p:sp>
          <p:nvSpPr>
            <p:cNvPr id="17" name="object 17"/>
            <p:cNvSpPr/>
            <p:nvPr/>
          </p:nvSpPr>
          <p:spPr>
            <a:xfrm>
              <a:off x="7817368" y="1710139"/>
              <a:ext cx="259079" cy="193675"/>
            </a:xfrm>
            <a:custGeom>
              <a:avLst/>
              <a:gdLst/>
              <a:ahLst/>
              <a:cxnLst/>
              <a:rect l="l" t="t" r="r" b="b"/>
              <a:pathLst>
                <a:path w="259079" h="193675">
                  <a:moveTo>
                    <a:pt x="77088" y="164800"/>
                  </a:moveTo>
                  <a:lnTo>
                    <a:pt x="32122" y="143524"/>
                  </a:lnTo>
                  <a:lnTo>
                    <a:pt x="6003" y="102357"/>
                  </a:lnTo>
                  <a:lnTo>
                    <a:pt x="0" y="57496"/>
                  </a:lnTo>
                  <a:lnTo>
                    <a:pt x="256" y="35006"/>
                  </a:lnTo>
                  <a:lnTo>
                    <a:pt x="3988" y="12969"/>
                  </a:lnTo>
                  <a:lnTo>
                    <a:pt x="16517" y="9212"/>
                  </a:lnTo>
                  <a:lnTo>
                    <a:pt x="44090" y="3906"/>
                  </a:lnTo>
                  <a:lnTo>
                    <a:pt x="56059" y="0"/>
                  </a:lnTo>
                  <a:lnTo>
                    <a:pt x="45570" y="9699"/>
                  </a:lnTo>
                  <a:lnTo>
                    <a:pt x="37443" y="21399"/>
                  </a:lnTo>
                  <a:lnTo>
                    <a:pt x="32006" y="34585"/>
                  </a:lnTo>
                  <a:lnTo>
                    <a:pt x="29589" y="48745"/>
                  </a:lnTo>
                  <a:lnTo>
                    <a:pt x="30122" y="62377"/>
                  </a:lnTo>
                  <a:lnTo>
                    <a:pt x="50330" y="98713"/>
                  </a:lnTo>
                  <a:lnTo>
                    <a:pt x="93207" y="119924"/>
                  </a:lnTo>
                  <a:lnTo>
                    <a:pt x="146138" y="131731"/>
                  </a:lnTo>
                  <a:lnTo>
                    <a:pt x="183623" y="139021"/>
                  </a:lnTo>
                  <a:lnTo>
                    <a:pt x="258486" y="151228"/>
                  </a:lnTo>
                  <a:lnTo>
                    <a:pt x="254616" y="161099"/>
                  </a:lnTo>
                  <a:lnTo>
                    <a:pt x="246635" y="183115"/>
                  </a:lnTo>
                  <a:lnTo>
                    <a:pt x="242054" y="193397"/>
                  </a:lnTo>
                  <a:lnTo>
                    <a:pt x="201088" y="188200"/>
                  </a:lnTo>
                  <a:lnTo>
                    <a:pt x="158736" y="182348"/>
                  </a:lnTo>
                  <a:lnTo>
                    <a:pt x="116802" y="174871"/>
                  </a:lnTo>
                  <a:lnTo>
                    <a:pt x="77088" y="16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078117" y="1740167"/>
              <a:ext cx="221376" cy="17634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797000" y="1680438"/>
              <a:ext cx="529590" cy="267335"/>
            </a:xfrm>
            <a:custGeom>
              <a:avLst/>
              <a:gdLst/>
              <a:ahLst/>
              <a:cxnLst/>
              <a:rect l="l" t="t" r="r" b="b"/>
              <a:pathLst>
                <a:path w="529590" h="267335">
                  <a:moveTo>
                    <a:pt x="255473" y="98209"/>
                  </a:moveTo>
                  <a:lnTo>
                    <a:pt x="250494" y="93853"/>
                  </a:lnTo>
                  <a:lnTo>
                    <a:pt x="247637" y="88900"/>
                  </a:lnTo>
                  <a:lnTo>
                    <a:pt x="237998" y="86321"/>
                  </a:lnTo>
                  <a:lnTo>
                    <a:pt x="231775" y="82613"/>
                  </a:lnTo>
                  <a:lnTo>
                    <a:pt x="229285" y="72605"/>
                  </a:lnTo>
                  <a:lnTo>
                    <a:pt x="227888" y="70180"/>
                  </a:lnTo>
                  <a:lnTo>
                    <a:pt x="222846" y="65722"/>
                  </a:lnTo>
                  <a:lnTo>
                    <a:pt x="213360" y="63525"/>
                  </a:lnTo>
                  <a:lnTo>
                    <a:pt x="193154" y="60896"/>
                  </a:lnTo>
                  <a:lnTo>
                    <a:pt x="187071" y="60337"/>
                  </a:lnTo>
                  <a:lnTo>
                    <a:pt x="179832" y="60452"/>
                  </a:lnTo>
                  <a:lnTo>
                    <a:pt x="173024" y="58635"/>
                  </a:lnTo>
                  <a:lnTo>
                    <a:pt x="159918" y="55562"/>
                  </a:lnTo>
                  <a:lnTo>
                    <a:pt x="146431" y="54356"/>
                  </a:lnTo>
                  <a:lnTo>
                    <a:pt x="132816" y="54267"/>
                  </a:lnTo>
                  <a:lnTo>
                    <a:pt x="119354" y="54610"/>
                  </a:lnTo>
                  <a:lnTo>
                    <a:pt x="110845" y="55460"/>
                  </a:lnTo>
                  <a:lnTo>
                    <a:pt x="107645" y="59766"/>
                  </a:lnTo>
                  <a:lnTo>
                    <a:pt x="102031" y="65481"/>
                  </a:lnTo>
                  <a:lnTo>
                    <a:pt x="123367" y="69316"/>
                  </a:lnTo>
                  <a:lnTo>
                    <a:pt x="129806" y="69786"/>
                  </a:lnTo>
                  <a:lnTo>
                    <a:pt x="142544" y="70053"/>
                  </a:lnTo>
                  <a:lnTo>
                    <a:pt x="154178" y="72720"/>
                  </a:lnTo>
                  <a:lnTo>
                    <a:pt x="165061" y="77520"/>
                  </a:lnTo>
                  <a:lnTo>
                    <a:pt x="175552" y="84150"/>
                  </a:lnTo>
                  <a:lnTo>
                    <a:pt x="189826" y="79565"/>
                  </a:lnTo>
                  <a:lnTo>
                    <a:pt x="203238" y="78613"/>
                  </a:lnTo>
                  <a:lnTo>
                    <a:pt x="216027" y="82143"/>
                  </a:lnTo>
                  <a:lnTo>
                    <a:pt x="228473" y="90995"/>
                  </a:lnTo>
                  <a:lnTo>
                    <a:pt x="233311" y="94780"/>
                  </a:lnTo>
                  <a:lnTo>
                    <a:pt x="239318" y="97396"/>
                  </a:lnTo>
                  <a:lnTo>
                    <a:pt x="246646" y="98615"/>
                  </a:lnTo>
                  <a:lnTo>
                    <a:pt x="255473" y="98209"/>
                  </a:lnTo>
                  <a:close/>
                </a:path>
                <a:path w="529590" h="267335">
                  <a:moveTo>
                    <a:pt x="468185" y="141617"/>
                  </a:moveTo>
                  <a:lnTo>
                    <a:pt x="432435" y="113715"/>
                  </a:lnTo>
                  <a:lnTo>
                    <a:pt x="374840" y="100203"/>
                  </a:lnTo>
                  <a:lnTo>
                    <a:pt x="370243" y="102082"/>
                  </a:lnTo>
                  <a:lnTo>
                    <a:pt x="369620" y="108064"/>
                  </a:lnTo>
                  <a:lnTo>
                    <a:pt x="372262" y="109842"/>
                  </a:lnTo>
                  <a:lnTo>
                    <a:pt x="374396" y="113525"/>
                  </a:lnTo>
                  <a:lnTo>
                    <a:pt x="378218" y="114541"/>
                  </a:lnTo>
                  <a:lnTo>
                    <a:pt x="386359" y="117284"/>
                  </a:lnTo>
                  <a:lnTo>
                    <a:pt x="395020" y="119888"/>
                  </a:lnTo>
                  <a:lnTo>
                    <a:pt x="435216" y="131432"/>
                  </a:lnTo>
                  <a:lnTo>
                    <a:pt x="458419" y="143192"/>
                  </a:lnTo>
                  <a:lnTo>
                    <a:pt x="462749" y="142303"/>
                  </a:lnTo>
                  <a:lnTo>
                    <a:pt x="468185" y="141617"/>
                  </a:lnTo>
                  <a:close/>
                </a:path>
                <a:path w="529590" h="267335">
                  <a:moveTo>
                    <a:pt x="472173" y="83832"/>
                  </a:moveTo>
                  <a:lnTo>
                    <a:pt x="464324" y="79273"/>
                  </a:lnTo>
                  <a:lnTo>
                    <a:pt x="445566" y="70129"/>
                  </a:lnTo>
                  <a:lnTo>
                    <a:pt x="431584" y="64706"/>
                  </a:lnTo>
                  <a:lnTo>
                    <a:pt x="426491" y="62725"/>
                  </a:lnTo>
                  <a:lnTo>
                    <a:pt x="425818" y="62471"/>
                  </a:lnTo>
                  <a:lnTo>
                    <a:pt x="405117" y="56565"/>
                  </a:lnTo>
                  <a:lnTo>
                    <a:pt x="395579" y="54305"/>
                  </a:lnTo>
                  <a:lnTo>
                    <a:pt x="344385" y="40335"/>
                  </a:lnTo>
                  <a:lnTo>
                    <a:pt x="305384" y="30035"/>
                  </a:lnTo>
                  <a:lnTo>
                    <a:pt x="286054" y="25196"/>
                  </a:lnTo>
                  <a:lnTo>
                    <a:pt x="266928" y="20701"/>
                  </a:lnTo>
                  <a:lnTo>
                    <a:pt x="255397" y="17437"/>
                  </a:lnTo>
                  <a:lnTo>
                    <a:pt x="243840" y="14655"/>
                  </a:lnTo>
                  <a:lnTo>
                    <a:pt x="232029" y="13550"/>
                  </a:lnTo>
                  <a:lnTo>
                    <a:pt x="219760" y="15303"/>
                  </a:lnTo>
                  <a:lnTo>
                    <a:pt x="217589" y="15786"/>
                  </a:lnTo>
                  <a:lnTo>
                    <a:pt x="472173" y="83832"/>
                  </a:lnTo>
                  <a:close/>
                </a:path>
                <a:path w="529590" h="267335">
                  <a:moveTo>
                    <a:pt x="529069" y="161315"/>
                  </a:moveTo>
                  <a:lnTo>
                    <a:pt x="529031" y="160985"/>
                  </a:lnTo>
                  <a:lnTo>
                    <a:pt x="526656" y="149174"/>
                  </a:lnTo>
                  <a:lnTo>
                    <a:pt x="522922" y="137718"/>
                  </a:lnTo>
                  <a:lnTo>
                    <a:pt x="518452" y="123482"/>
                  </a:lnTo>
                  <a:lnTo>
                    <a:pt x="512152" y="111671"/>
                  </a:lnTo>
                  <a:lnTo>
                    <a:pt x="511911" y="111213"/>
                  </a:lnTo>
                  <a:lnTo>
                    <a:pt x="511835" y="111086"/>
                  </a:lnTo>
                  <a:lnTo>
                    <a:pt x="503326" y="102425"/>
                  </a:lnTo>
                  <a:lnTo>
                    <a:pt x="503326" y="180022"/>
                  </a:lnTo>
                  <a:lnTo>
                    <a:pt x="499884" y="185254"/>
                  </a:lnTo>
                  <a:lnTo>
                    <a:pt x="478917" y="221411"/>
                  </a:lnTo>
                  <a:lnTo>
                    <a:pt x="452882" y="235534"/>
                  </a:lnTo>
                  <a:lnTo>
                    <a:pt x="445858" y="236728"/>
                  </a:lnTo>
                  <a:lnTo>
                    <a:pt x="438404" y="236651"/>
                  </a:lnTo>
                  <a:lnTo>
                    <a:pt x="430110" y="233819"/>
                  </a:lnTo>
                  <a:lnTo>
                    <a:pt x="421335" y="230555"/>
                  </a:lnTo>
                  <a:lnTo>
                    <a:pt x="411848" y="228536"/>
                  </a:lnTo>
                  <a:lnTo>
                    <a:pt x="401942" y="228142"/>
                  </a:lnTo>
                  <a:lnTo>
                    <a:pt x="391858" y="229743"/>
                  </a:lnTo>
                  <a:lnTo>
                    <a:pt x="386994" y="232625"/>
                  </a:lnTo>
                  <a:lnTo>
                    <a:pt x="380936" y="231978"/>
                  </a:lnTo>
                  <a:lnTo>
                    <a:pt x="376110" y="230695"/>
                  </a:lnTo>
                  <a:lnTo>
                    <a:pt x="357936" y="227444"/>
                  </a:lnTo>
                  <a:lnTo>
                    <a:pt x="339661" y="226021"/>
                  </a:lnTo>
                  <a:lnTo>
                    <a:pt x="321437" y="224421"/>
                  </a:lnTo>
                  <a:lnTo>
                    <a:pt x="303415" y="220611"/>
                  </a:lnTo>
                  <a:lnTo>
                    <a:pt x="297599" y="219049"/>
                  </a:lnTo>
                  <a:lnTo>
                    <a:pt x="289598" y="217982"/>
                  </a:lnTo>
                  <a:lnTo>
                    <a:pt x="283362" y="218363"/>
                  </a:lnTo>
                  <a:lnTo>
                    <a:pt x="282841" y="211747"/>
                  </a:lnTo>
                  <a:lnTo>
                    <a:pt x="284568" y="206527"/>
                  </a:lnTo>
                  <a:lnTo>
                    <a:pt x="287807" y="202095"/>
                  </a:lnTo>
                  <a:lnTo>
                    <a:pt x="291833" y="197891"/>
                  </a:lnTo>
                  <a:lnTo>
                    <a:pt x="299250" y="189357"/>
                  </a:lnTo>
                  <a:lnTo>
                    <a:pt x="318096" y="137833"/>
                  </a:lnTo>
                  <a:lnTo>
                    <a:pt x="322351" y="113563"/>
                  </a:lnTo>
                  <a:lnTo>
                    <a:pt x="321297" y="95618"/>
                  </a:lnTo>
                  <a:lnTo>
                    <a:pt x="316979" y="69240"/>
                  </a:lnTo>
                  <a:lnTo>
                    <a:pt x="316509" y="66979"/>
                  </a:lnTo>
                  <a:lnTo>
                    <a:pt x="317271" y="64160"/>
                  </a:lnTo>
                  <a:lnTo>
                    <a:pt x="371005" y="73952"/>
                  </a:lnTo>
                  <a:lnTo>
                    <a:pt x="424637" y="91782"/>
                  </a:lnTo>
                  <a:lnTo>
                    <a:pt x="472655" y="116103"/>
                  </a:lnTo>
                  <a:lnTo>
                    <a:pt x="498398" y="144526"/>
                  </a:lnTo>
                  <a:lnTo>
                    <a:pt x="498246" y="152768"/>
                  </a:lnTo>
                  <a:lnTo>
                    <a:pt x="501510" y="159867"/>
                  </a:lnTo>
                  <a:lnTo>
                    <a:pt x="502348" y="168376"/>
                  </a:lnTo>
                  <a:lnTo>
                    <a:pt x="503237" y="172707"/>
                  </a:lnTo>
                  <a:lnTo>
                    <a:pt x="503326" y="180022"/>
                  </a:lnTo>
                  <a:lnTo>
                    <a:pt x="503326" y="102425"/>
                  </a:lnTo>
                  <a:lnTo>
                    <a:pt x="502069" y="101142"/>
                  </a:lnTo>
                  <a:lnTo>
                    <a:pt x="488073" y="94221"/>
                  </a:lnTo>
                  <a:lnTo>
                    <a:pt x="486168" y="93713"/>
                  </a:lnTo>
                  <a:lnTo>
                    <a:pt x="483501" y="92024"/>
                  </a:lnTo>
                  <a:lnTo>
                    <a:pt x="482104" y="89598"/>
                  </a:lnTo>
                  <a:lnTo>
                    <a:pt x="472173" y="83832"/>
                  </a:lnTo>
                  <a:lnTo>
                    <a:pt x="297180" y="37071"/>
                  </a:lnTo>
                  <a:lnTo>
                    <a:pt x="297180" y="108369"/>
                  </a:lnTo>
                  <a:lnTo>
                    <a:pt x="296887" y="126809"/>
                  </a:lnTo>
                  <a:lnTo>
                    <a:pt x="293001" y="146786"/>
                  </a:lnTo>
                  <a:lnTo>
                    <a:pt x="286131" y="165569"/>
                  </a:lnTo>
                  <a:lnTo>
                    <a:pt x="276936" y="180416"/>
                  </a:lnTo>
                  <a:lnTo>
                    <a:pt x="271145" y="187617"/>
                  </a:lnTo>
                  <a:lnTo>
                    <a:pt x="265226" y="195262"/>
                  </a:lnTo>
                  <a:lnTo>
                    <a:pt x="259168" y="203454"/>
                  </a:lnTo>
                  <a:lnTo>
                    <a:pt x="252933" y="212280"/>
                  </a:lnTo>
                  <a:lnTo>
                    <a:pt x="239610" y="208826"/>
                  </a:lnTo>
                  <a:lnTo>
                    <a:pt x="226771" y="206070"/>
                  </a:lnTo>
                  <a:lnTo>
                    <a:pt x="213842" y="204470"/>
                  </a:lnTo>
                  <a:lnTo>
                    <a:pt x="200202" y="204419"/>
                  </a:lnTo>
                  <a:lnTo>
                    <a:pt x="197777" y="205816"/>
                  </a:lnTo>
                  <a:lnTo>
                    <a:pt x="190055" y="203758"/>
                  </a:lnTo>
                  <a:lnTo>
                    <a:pt x="143268" y="191401"/>
                  </a:lnTo>
                  <a:lnTo>
                    <a:pt x="97002" y="176847"/>
                  </a:lnTo>
                  <a:lnTo>
                    <a:pt x="48310" y="151434"/>
                  </a:lnTo>
                  <a:lnTo>
                    <a:pt x="34963" y="138544"/>
                  </a:lnTo>
                  <a:lnTo>
                    <a:pt x="33959" y="138277"/>
                  </a:lnTo>
                  <a:lnTo>
                    <a:pt x="25742" y="94322"/>
                  </a:lnTo>
                  <a:lnTo>
                    <a:pt x="26695" y="80505"/>
                  </a:lnTo>
                  <a:lnTo>
                    <a:pt x="50711" y="48641"/>
                  </a:lnTo>
                  <a:lnTo>
                    <a:pt x="87464" y="34696"/>
                  </a:lnTo>
                  <a:lnTo>
                    <a:pt x="97815" y="33718"/>
                  </a:lnTo>
                  <a:lnTo>
                    <a:pt x="119799" y="28536"/>
                  </a:lnTo>
                  <a:lnTo>
                    <a:pt x="130733" y="27660"/>
                  </a:lnTo>
                  <a:lnTo>
                    <a:pt x="140843" y="28219"/>
                  </a:lnTo>
                  <a:lnTo>
                    <a:pt x="150964" y="29730"/>
                  </a:lnTo>
                  <a:lnTo>
                    <a:pt x="161378" y="30949"/>
                  </a:lnTo>
                  <a:lnTo>
                    <a:pt x="172326" y="30581"/>
                  </a:lnTo>
                  <a:lnTo>
                    <a:pt x="175425" y="30340"/>
                  </a:lnTo>
                  <a:lnTo>
                    <a:pt x="184150" y="32677"/>
                  </a:lnTo>
                  <a:lnTo>
                    <a:pt x="197180" y="35458"/>
                  </a:lnTo>
                  <a:lnTo>
                    <a:pt x="210083" y="38023"/>
                  </a:lnTo>
                  <a:lnTo>
                    <a:pt x="223177" y="39878"/>
                  </a:lnTo>
                  <a:lnTo>
                    <a:pt x="236791" y="40513"/>
                  </a:lnTo>
                  <a:lnTo>
                    <a:pt x="255295" y="42633"/>
                  </a:lnTo>
                  <a:lnTo>
                    <a:pt x="293598" y="79463"/>
                  </a:lnTo>
                  <a:lnTo>
                    <a:pt x="296506" y="101041"/>
                  </a:lnTo>
                  <a:lnTo>
                    <a:pt x="297180" y="108369"/>
                  </a:lnTo>
                  <a:lnTo>
                    <a:pt x="297180" y="37071"/>
                  </a:lnTo>
                  <a:lnTo>
                    <a:pt x="212763" y="14503"/>
                  </a:lnTo>
                  <a:lnTo>
                    <a:pt x="198437" y="10172"/>
                  </a:lnTo>
                  <a:lnTo>
                    <a:pt x="183857" y="6743"/>
                  </a:lnTo>
                  <a:lnTo>
                    <a:pt x="168859" y="4762"/>
                  </a:lnTo>
                  <a:lnTo>
                    <a:pt x="153339" y="4762"/>
                  </a:lnTo>
                  <a:lnTo>
                    <a:pt x="148501" y="3467"/>
                  </a:lnTo>
                  <a:lnTo>
                    <a:pt x="138709" y="901"/>
                  </a:lnTo>
                  <a:lnTo>
                    <a:pt x="129032" y="0"/>
                  </a:lnTo>
                  <a:lnTo>
                    <a:pt x="119278" y="825"/>
                  </a:lnTo>
                  <a:lnTo>
                    <a:pt x="109270" y="3403"/>
                  </a:lnTo>
                  <a:lnTo>
                    <a:pt x="100812" y="5422"/>
                  </a:lnTo>
                  <a:lnTo>
                    <a:pt x="92290" y="6972"/>
                  </a:lnTo>
                  <a:lnTo>
                    <a:pt x="83807" y="8356"/>
                  </a:lnTo>
                  <a:lnTo>
                    <a:pt x="75488" y="9867"/>
                  </a:lnTo>
                  <a:lnTo>
                    <a:pt x="34467" y="29121"/>
                  </a:lnTo>
                  <a:lnTo>
                    <a:pt x="5880" y="61506"/>
                  </a:lnTo>
                  <a:lnTo>
                    <a:pt x="0" y="98717"/>
                  </a:lnTo>
                  <a:lnTo>
                    <a:pt x="1879" y="117436"/>
                  </a:lnTo>
                  <a:lnTo>
                    <a:pt x="16268" y="154190"/>
                  </a:lnTo>
                  <a:lnTo>
                    <a:pt x="48590" y="182473"/>
                  </a:lnTo>
                  <a:lnTo>
                    <a:pt x="87655" y="200164"/>
                  </a:lnTo>
                  <a:lnTo>
                    <a:pt x="137147" y="214160"/>
                  </a:lnTo>
                  <a:lnTo>
                    <a:pt x="187032" y="226720"/>
                  </a:lnTo>
                  <a:lnTo>
                    <a:pt x="201485" y="230581"/>
                  </a:lnTo>
                  <a:lnTo>
                    <a:pt x="207810" y="230225"/>
                  </a:lnTo>
                  <a:lnTo>
                    <a:pt x="215798" y="229946"/>
                  </a:lnTo>
                  <a:lnTo>
                    <a:pt x="223685" y="230809"/>
                  </a:lnTo>
                  <a:lnTo>
                    <a:pt x="231368" y="232410"/>
                  </a:lnTo>
                  <a:lnTo>
                    <a:pt x="250926" y="237350"/>
                  </a:lnTo>
                  <a:lnTo>
                    <a:pt x="262877" y="239750"/>
                  </a:lnTo>
                  <a:lnTo>
                    <a:pt x="274662" y="241312"/>
                  </a:lnTo>
                  <a:lnTo>
                    <a:pt x="286334" y="241871"/>
                  </a:lnTo>
                  <a:lnTo>
                    <a:pt x="295770" y="242023"/>
                  </a:lnTo>
                  <a:lnTo>
                    <a:pt x="305295" y="243344"/>
                  </a:lnTo>
                  <a:lnTo>
                    <a:pt x="315010" y="245503"/>
                  </a:lnTo>
                  <a:lnTo>
                    <a:pt x="324993" y="248107"/>
                  </a:lnTo>
                  <a:lnTo>
                    <a:pt x="332232" y="249859"/>
                  </a:lnTo>
                  <a:lnTo>
                    <a:pt x="375119" y="253873"/>
                  </a:lnTo>
                  <a:lnTo>
                    <a:pt x="377215" y="253923"/>
                  </a:lnTo>
                  <a:lnTo>
                    <a:pt x="417156" y="258406"/>
                  </a:lnTo>
                  <a:lnTo>
                    <a:pt x="422656" y="261734"/>
                  </a:lnTo>
                  <a:lnTo>
                    <a:pt x="430758" y="266039"/>
                  </a:lnTo>
                  <a:lnTo>
                    <a:pt x="438759" y="267106"/>
                  </a:lnTo>
                  <a:lnTo>
                    <a:pt x="442264" y="265074"/>
                  </a:lnTo>
                  <a:lnTo>
                    <a:pt x="447281" y="262178"/>
                  </a:lnTo>
                  <a:lnTo>
                    <a:pt x="450964" y="260045"/>
                  </a:lnTo>
                  <a:lnTo>
                    <a:pt x="457047" y="260604"/>
                  </a:lnTo>
                  <a:lnTo>
                    <a:pt x="461632" y="258800"/>
                  </a:lnTo>
                  <a:lnTo>
                    <a:pt x="501815" y="232333"/>
                  </a:lnTo>
                  <a:lnTo>
                    <a:pt x="520877" y="197878"/>
                  </a:lnTo>
                  <a:lnTo>
                    <a:pt x="529056" y="173456"/>
                  </a:lnTo>
                  <a:lnTo>
                    <a:pt x="529069" y="161315"/>
                  </a:lnTo>
                  <a:close/>
                </a:path>
              </a:pathLst>
            </a:custGeom>
            <a:solidFill>
              <a:srgbClr val="0914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68061" y="2508578"/>
            <a:ext cx="6559550" cy="793750"/>
          </a:xfrm>
          <a:prstGeom prst="rect"/>
        </p:spPr>
        <p:txBody>
          <a:bodyPr wrap="square" lIns="0" tIns="94615" rIns="0" bIns="0" rtlCol="0" vert="horz">
            <a:spAutoFit/>
          </a:bodyPr>
          <a:lstStyle/>
          <a:p>
            <a:pPr marL="2366645" marR="5080" indent="-2354580">
              <a:lnSpc>
                <a:spcPts val="2690"/>
              </a:lnSpc>
              <a:spcBef>
                <a:spcPts val="745"/>
              </a:spcBef>
            </a:pPr>
            <a:r>
              <a:rPr dirty="0" sz="2800" spc="40"/>
              <a:t>Heart </a:t>
            </a:r>
            <a:r>
              <a:rPr dirty="0" sz="2800" spc="-105"/>
              <a:t>Disease </a:t>
            </a:r>
            <a:r>
              <a:rPr dirty="0" sz="2800" spc="-20"/>
              <a:t>Prediction </a:t>
            </a:r>
            <a:r>
              <a:rPr dirty="0" sz="2800" spc="-60"/>
              <a:t>Using </a:t>
            </a:r>
            <a:r>
              <a:rPr dirty="0" sz="2800" spc="-75"/>
              <a:t>Logistic  </a:t>
            </a:r>
            <a:r>
              <a:rPr dirty="0" sz="2800" spc="-90"/>
              <a:t>Regression</a:t>
            </a:r>
            <a:endParaRPr sz="2800"/>
          </a:p>
        </p:txBody>
      </p:sp>
      <p:grpSp>
        <p:nvGrpSpPr>
          <p:cNvPr id="21" name="object 21"/>
          <p:cNvGrpSpPr/>
          <p:nvPr/>
        </p:nvGrpSpPr>
        <p:grpSpPr>
          <a:xfrm>
            <a:off x="3877826" y="905695"/>
            <a:ext cx="1313180" cy="1146810"/>
            <a:chOff x="3877826" y="905695"/>
            <a:chExt cx="1313180" cy="1146810"/>
          </a:xfrm>
        </p:grpSpPr>
        <p:sp>
          <p:nvSpPr>
            <p:cNvPr id="22" name="object 22"/>
            <p:cNvSpPr/>
            <p:nvPr/>
          </p:nvSpPr>
          <p:spPr>
            <a:xfrm>
              <a:off x="3935428" y="932699"/>
              <a:ext cx="1056005" cy="655955"/>
            </a:xfrm>
            <a:custGeom>
              <a:avLst/>
              <a:gdLst/>
              <a:ahLst/>
              <a:cxnLst/>
              <a:rect l="l" t="t" r="r" b="b"/>
              <a:pathLst>
                <a:path w="1056004" h="655955">
                  <a:moveTo>
                    <a:pt x="134043" y="655933"/>
                  </a:moveTo>
                  <a:lnTo>
                    <a:pt x="123666" y="655933"/>
                  </a:lnTo>
                  <a:lnTo>
                    <a:pt x="121272" y="655134"/>
                  </a:lnTo>
                  <a:lnTo>
                    <a:pt x="88564" y="624774"/>
                  </a:lnTo>
                  <a:lnTo>
                    <a:pt x="62655" y="591632"/>
                  </a:lnTo>
                  <a:lnTo>
                    <a:pt x="41249" y="554552"/>
                  </a:lnTo>
                  <a:lnTo>
                    <a:pt x="24313" y="514244"/>
                  </a:lnTo>
                  <a:lnTo>
                    <a:pt x="11815" y="471416"/>
                  </a:lnTo>
                  <a:lnTo>
                    <a:pt x="3721" y="426774"/>
                  </a:lnTo>
                  <a:lnTo>
                    <a:pt x="0" y="381028"/>
                  </a:lnTo>
                  <a:lnTo>
                    <a:pt x="617" y="334886"/>
                  </a:lnTo>
                  <a:lnTo>
                    <a:pt x="5540" y="289055"/>
                  </a:lnTo>
                  <a:lnTo>
                    <a:pt x="14736" y="244243"/>
                  </a:lnTo>
                  <a:lnTo>
                    <a:pt x="28173" y="201159"/>
                  </a:lnTo>
                  <a:lnTo>
                    <a:pt x="45817" y="160510"/>
                  </a:lnTo>
                  <a:lnTo>
                    <a:pt x="67636" y="123005"/>
                  </a:lnTo>
                  <a:lnTo>
                    <a:pt x="93597" y="89352"/>
                  </a:lnTo>
                  <a:lnTo>
                    <a:pt x="123666" y="60259"/>
                  </a:lnTo>
                  <a:lnTo>
                    <a:pt x="159324" y="34974"/>
                  </a:lnTo>
                  <a:lnTo>
                    <a:pt x="195817" y="17608"/>
                  </a:lnTo>
                  <a:lnTo>
                    <a:pt x="232784" y="7600"/>
                  </a:lnTo>
                  <a:lnTo>
                    <a:pt x="269863" y="4389"/>
                  </a:lnTo>
                  <a:lnTo>
                    <a:pt x="313931" y="8703"/>
                  </a:lnTo>
                  <a:lnTo>
                    <a:pt x="357044" y="21004"/>
                  </a:lnTo>
                  <a:lnTo>
                    <a:pt x="398589" y="40335"/>
                  </a:lnTo>
                  <a:lnTo>
                    <a:pt x="437957" y="65735"/>
                  </a:lnTo>
                  <a:lnTo>
                    <a:pt x="474537" y="96246"/>
                  </a:lnTo>
                  <a:lnTo>
                    <a:pt x="507716" y="130908"/>
                  </a:lnTo>
                  <a:lnTo>
                    <a:pt x="536886" y="168763"/>
                  </a:lnTo>
                  <a:lnTo>
                    <a:pt x="561433" y="208852"/>
                  </a:lnTo>
                  <a:lnTo>
                    <a:pt x="580749" y="250215"/>
                  </a:lnTo>
                  <a:lnTo>
                    <a:pt x="580749" y="253274"/>
                  </a:lnTo>
                  <a:lnTo>
                    <a:pt x="592615" y="208210"/>
                  </a:lnTo>
                  <a:lnTo>
                    <a:pt x="611651" y="163474"/>
                  </a:lnTo>
                  <a:lnTo>
                    <a:pt x="637106" y="120818"/>
                  </a:lnTo>
                  <a:lnTo>
                    <a:pt x="668231" y="81991"/>
                  </a:lnTo>
                  <a:lnTo>
                    <a:pt x="704276" y="48746"/>
                  </a:lnTo>
                  <a:lnTo>
                    <a:pt x="744491" y="22832"/>
                  </a:lnTo>
                  <a:lnTo>
                    <a:pt x="788126" y="5999"/>
                  </a:lnTo>
                  <a:lnTo>
                    <a:pt x="834431" y="0"/>
                  </a:lnTo>
                  <a:lnTo>
                    <a:pt x="837225" y="0"/>
                  </a:lnTo>
                  <a:lnTo>
                    <a:pt x="883963" y="5862"/>
                  </a:lnTo>
                  <a:lnTo>
                    <a:pt x="924975" y="20440"/>
                  </a:lnTo>
                  <a:lnTo>
                    <a:pt x="961263" y="42710"/>
                  </a:lnTo>
                  <a:lnTo>
                    <a:pt x="992362" y="71511"/>
                  </a:lnTo>
                  <a:lnTo>
                    <a:pt x="1017810" y="105686"/>
                  </a:lnTo>
                  <a:lnTo>
                    <a:pt x="1037144" y="144074"/>
                  </a:lnTo>
                  <a:lnTo>
                    <a:pt x="1049902" y="185518"/>
                  </a:lnTo>
                  <a:lnTo>
                    <a:pt x="1055619" y="228858"/>
                  </a:lnTo>
                  <a:lnTo>
                    <a:pt x="1053834" y="272936"/>
                  </a:lnTo>
                  <a:lnTo>
                    <a:pt x="1044083" y="316593"/>
                  </a:lnTo>
                  <a:lnTo>
                    <a:pt x="1041556" y="322712"/>
                  </a:lnTo>
                  <a:lnTo>
                    <a:pt x="1035037" y="326835"/>
                  </a:lnTo>
                  <a:lnTo>
                    <a:pt x="1024794" y="326835"/>
                  </a:lnTo>
                  <a:lnTo>
                    <a:pt x="1020803" y="324308"/>
                  </a:lnTo>
                  <a:lnTo>
                    <a:pt x="1009399" y="277894"/>
                  </a:lnTo>
                  <a:lnTo>
                    <a:pt x="1000175" y="235919"/>
                  </a:lnTo>
                  <a:lnTo>
                    <a:pt x="989642" y="194199"/>
                  </a:lnTo>
                  <a:lnTo>
                    <a:pt x="975773" y="154671"/>
                  </a:lnTo>
                  <a:lnTo>
                    <a:pt x="956541" y="119271"/>
                  </a:lnTo>
                  <a:lnTo>
                    <a:pt x="929920" y="89935"/>
                  </a:lnTo>
                  <a:lnTo>
                    <a:pt x="893883" y="68599"/>
                  </a:lnTo>
                  <a:lnTo>
                    <a:pt x="846404" y="57199"/>
                  </a:lnTo>
                  <a:lnTo>
                    <a:pt x="833235" y="56002"/>
                  </a:lnTo>
                  <a:lnTo>
                    <a:pt x="826983" y="56002"/>
                  </a:lnTo>
                  <a:lnTo>
                    <a:pt x="780549" y="63604"/>
                  </a:lnTo>
                  <a:lnTo>
                    <a:pt x="741387" y="84173"/>
                  </a:lnTo>
                  <a:lnTo>
                    <a:pt x="707827" y="114358"/>
                  </a:lnTo>
                  <a:lnTo>
                    <a:pt x="678196" y="150804"/>
                  </a:lnTo>
                  <a:lnTo>
                    <a:pt x="624043" y="229069"/>
                  </a:lnTo>
                  <a:lnTo>
                    <a:pt x="594184" y="266710"/>
                  </a:lnTo>
                  <a:lnTo>
                    <a:pt x="591524" y="267641"/>
                  </a:lnTo>
                  <a:lnTo>
                    <a:pt x="583410" y="267641"/>
                  </a:lnTo>
                  <a:lnTo>
                    <a:pt x="577690" y="263118"/>
                  </a:lnTo>
                  <a:lnTo>
                    <a:pt x="577690" y="257930"/>
                  </a:lnTo>
                  <a:lnTo>
                    <a:pt x="576757" y="260990"/>
                  </a:lnTo>
                  <a:lnTo>
                    <a:pt x="572500" y="262718"/>
                  </a:lnTo>
                  <a:lnTo>
                    <a:pt x="566116" y="262718"/>
                  </a:lnTo>
                  <a:lnTo>
                    <a:pt x="563854" y="262186"/>
                  </a:lnTo>
                  <a:lnTo>
                    <a:pt x="562258" y="260990"/>
                  </a:lnTo>
                  <a:lnTo>
                    <a:pt x="523796" y="221434"/>
                  </a:lnTo>
                  <a:lnTo>
                    <a:pt x="488527" y="179396"/>
                  </a:lnTo>
                  <a:lnTo>
                    <a:pt x="451512" y="138781"/>
                  </a:lnTo>
                  <a:lnTo>
                    <a:pt x="407813" y="103491"/>
                  </a:lnTo>
                  <a:lnTo>
                    <a:pt x="343078" y="73860"/>
                  </a:lnTo>
                  <a:lnTo>
                    <a:pt x="276647" y="63584"/>
                  </a:lnTo>
                  <a:lnTo>
                    <a:pt x="230094" y="69169"/>
                  </a:lnTo>
                  <a:lnTo>
                    <a:pt x="186472" y="86314"/>
                  </a:lnTo>
                  <a:lnTo>
                    <a:pt x="147364" y="115606"/>
                  </a:lnTo>
                  <a:lnTo>
                    <a:pt x="114354" y="157631"/>
                  </a:lnTo>
                  <a:lnTo>
                    <a:pt x="92035" y="203935"/>
                  </a:lnTo>
                  <a:lnTo>
                    <a:pt x="75776" y="253706"/>
                  </a:lnTo>
                  <a:lnTo>
                    <a:pt x="65305" y="305223"/>
                  </a:lnTo>
                  <a:lnTo>
                    <a:pt x="60345" y="356765"/>
                  </a:lnTo>
                  <a:lnTo>
                    <a:pt x="64237" y="408391"/>
                  </a:lnTo>
                  <a:lnTo>
                    <a:pt x="75648" y="456153"/>
                  </a:lnTo>
                  <a:lnTo>
                    <a:pt x="91789" y="501593"/>
                  </a:lnTo>
                  <a:lnTo>
                    <a:pt x="109871" y="546258"/>
                  </a:lnTo>
                  <a:lnTo>
                    <a:pt x="127102" y="591691"/>
                  </a:lnTo>
                  <a:lnTo>
                    <a:pt x="140694" y="639438"/>
                  </a:lnTo>
                  <a:lnTo>
                    <a:pt x="141892" y="647686"/>
                  </a:lnTo>
                  <a:lnTo>
                    <a:pt x="134043" y="6559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877826" y="905695"/>
              <a:ext cx="1313180" cy="1146810"/>
            </a:xfrm>
            <a:custGeom>
              <a:avLst/>
              <a:gdLst/>
              <a:ahLst/>
              <a:cxnLst/>
              <a:rect l="l" t="t" r="r" b="b"/>
              <a:pathLst>
                <a:path w="1313179" h="1146810">
                  <a:moveTo>
                    <a:pt x="29881" y="655320"/>
                  </a:moveTo>
                  <a:lnTo>
                    <a:pt x="22697" y="655320"/>
                  </a:lnTo>
                  <a:lnTo>
                    <a:pt x="15514" y="654050"/>
                  </a:lnTo>
                  <a:lnTo>
                    <a:pt x="8330" y="654050"/>
                  </a:lnTo>
                  <a:lnTo>
                    <a:pt x="2637" y="651510"/>
                  </a:lnTo>
                  <a:lnTo>
                    <a:pt x="0" y="645160"/>
                  </a:lnTo>
                  <a:lnTo>
                    <a:pt x="1128" y="640080"/>
                  </a:lnTo>
                  <a:lnTo>
                    <a:pt x="6734" y="636270"/>
                  </a:lnTo>
                  <a:lnTo>
                    <a:pt x="26495" y="632460"/>
                  </a:lnTo>
                  <a:lnTo>
                    <a:pt x="50184" y="629920"/>
                  </a:lnTo>
                  <a:lnTo>
                    <a:pt x="104110" y="622300"/>
                  </a:lnTo>
                  <a:lnTo>
                    <a:pt x="80332" y="581660"/>
                  </a:lnTo>
                  <a:lnTo>
                    <a:pt x="60174" y="538480"/>
                  </a:lnTo>
                  <a:lnTo>
                    <a:pt x="43925" y="495300"/>
                  </a:lnTo>
                  <a:lnTo>
                    <a:pt x="31876" y="449580"/>
                  </a:lnTo>
                  <a:lnTo>
                    <a:pt x="24317" y="402590"/>
                  </a:lnTo>
                  <a:lnTo>
                    <a:pt x="21611" y="355600"/>
                  </a:lnTo>
                  <a:lnTo>
                    <a:pt x="21595" y="353060"/>
                  </a:lnTo>
                  <a:lnTo>
                    <a:pt x="23827" y="303530"/>
                  </a:lnTo>
                  <a:lnTo>
                    <a:pt x="31477" y="251460"/>
                  </a:lnTo>
                  <a:lnTo>
                    <a:pt x="43636" y="208279"/>
                  </a:lnTo>
                  <a:lnTo>
                    <a:pt x="61683" y="167640"/>
                  </a:lnTo>
                  <a:lnTo>
                    <a:pt x="85112" y="128270"/>
                  </a:lnTo>
                  <a:lnTo>
                    <a:pt x="113414" y="92710"/>
                  </a:lnTo>
                  <a:lnTo>
                    <a:pt x="146085" y="62230"/>
                  </a:lnTo>
                  <a:lnTo>
                    <a:pt x="182616" y="35560"/>
                  </a:lnTo>
                  <a:lnTo>
                    <a:pt x="222500" y="16510"/>
                  </a:lnTo>
                  <a:lnTo>
                    <a:pt x="265231" y="3810"/>
                  </a:lnTo>
                  <a:lnTo>
                    <a:pt x="310302" y="0"/>
                  </a:lnTo>
                  <a:lnTo>
                    <a:pt x="326765" y="0"/>
                  </a:lnTo>
                  <a:lnTo>
                    <a:pt x="335071" y="1270"/>
                  </a:lnTo>
                  <a:lnTo>
                    <a:pt x="343426" y="1269"/>
                  </a:lnTo>
                  <a:lnTo>
                    <a:pt x="387812" y="12700"/>
                  </a:lnTo>
                  <a:lnTo>
                    <a:pt x="432201" y="31750"/>
                  </a:lnTo>
                  <a:lnTo>
                    <a:pt x="461025" y="49530"/>
                  </a:lnTo>
                  <a:lnTo>
                    <a:pt x="311234" y="49530"/>
                  </a:lnTo>
                  <a:lnTo>
                    <a:pt x="290571" y="50800"/>
                  </a:lnTo>
                  <a:lnTo>
                    <a:pt x="249444" y="59690"/>
                  </a:lnTo>
                  <a:lnTo>
                    <a:pt x="188539" y="92710"/>
                  </a:lnTo>
                  <a:lnTo>
                    <a:pt x="154882" y="121920"/>
                  </a:lnTo>
                  <a:lnTo>
                    <a:pt x="127795" y="156210"/>
                  </a:lnTo>
                  <a:lnTo>
                    <a:pt x="106889" y="193040"/>
                  </a:lnTo>
                  <a:lnTo>
                    <a:pt x="91775" y="233679"/>
                  </a:lnTo>
                  <a:lnTo>
                    <a:pt x="82063" y="276860"/>
                  </a:lnTo>
                  <a:lnTo>
                    <a:pt x="77364" y="320040"/>
                  </a:lnTo>
                  <a:lnTo>
                    <a:pt x="77289" y="365760"/>
                  </a:lnTo>
                  <a:lnTo>
                    <a:pt x="81449" y="410209"/>
                  </a:lnTo>
                  <a:lnTo>
                    <a:pt x="89455" y="454659"/>
                  </a:lnTo>
                  <a:lnTo>
                    <a:pt x="100917" y="497840"/>
                  </a:lnTo>
                  <a:lnTo>
                    <a:pt x="126076" y="557530"/>
                  </a:lnTo>
                  <a:lnTo>
                    <a:pt x="158119" y="614680"/>
                  </a:lnTo>
                  <a:lnTo>
                    <a:pt x="212642" y="614680"/>
                  </a:lnTo>
                  <a:lnTo>
                    <a:pt x="204413" y="626110"/>
                  </a:lnTo>
                  <a:lnTo>
                    <a:pt x="197483" y="629920"/>
                  </a:lnTo>
                  <a:lnTo>
                    <a:pt x="190378" y="633730"/>
                  </a:lnTo>
                  <a:lnTo>
                    <a:pt x="182975" y="636270"/>
                  </a:lnTo>
                  <a:lnTo>
                    <a:pt x="175147" y="637540"/>
                  </a:lnTo>
                  <a:lnTo>
                    <a:pt x="180024" y="643890"/>
                  </a:lnTo>
                  <a:lnTo>
                    <a:pt x="116349" y="643890"/>
                  </a:lnTo>
                  <a:lnTo>
                    <a:pt x="94962" y="646430"/>
                  </a:lnTo>
                  <a:lnTo>
                    <a:pt x="51791" y="654050"/>
                  </a:lnTo>
                  <a:lnTo>
                    <a:pt x="29881" y="655320"/>
                  </a:lnTo>
                  <a:close/>
                </a:path>
                <a:path w="1313179" h="1146810">
                  <a:moveTo>
                    <a:pt x="670495" y="251460"/>
                  </a:moveTo>
                  <a:lnTo>
                    <a:pt x="633826" y="251460"/>
                  </a:lnTo>
                  <a:lnTo>
                    <a:pt x="653266" y="207010"/>
                  </a:lnTo>
                  <a:lnTo>
                    <a:pt x="677262" y="162560"/>
                  </a:lnTo>
                  <a:lnTo>
                    <a:pt x="705810" y="120650"/>
                  </a:lnTo>
                  <a:lnTo>
                    <a:pt x="738905" y="82550"/>
                  </a:lnTo>
                  <a:lnTo>
                    <a:pt x="776543" y="50800"/>
                  </a:lnTo>
                  <a:lnTo>
                    <a:pt x="818717" y="25400"/>
                  </a:lnTo>
                  <a:lnTo>
                    <a:pt x="865425" y="8890"/>
                  </a:lnTo>
                  <a:lnTo>
                    <a:pt x="902297" y="3810"/>
                  </a:lnTo>
                  <a:lnTo>
                    <a:pt x="913848" y="3810"/>
                  </a:lnTo>
                  <a:lnTo>
                    <a:pt x="960610" y="10160"/>
                  </a:lnTo>
                  <a:lnTo>
                    <a:pt x="1000917" y="27940"/>
                  </a:lnTo>
                  <a:lnTo>
                    <a:pt x="1016433" y="40640"/>
                  </a:lnTo>
                  <a:lnTo>
                    <a:pt x="890934" y="40640"/>
                  </a:lnTo>
                  <a:lnTo>
                    <a:pt x="873142" y="43180"/>
                  </a:lnTo>
                  <a:lnTo>
                    <a:pt x="820662" y="59690"/>
                  </a:lnTo>
                  <a:lnTo>
                    <a:pt x="777362" y="86360"/>
                  </a:lnTo>
                  <a:lnTo>
                    <a:pt x="741791" y="128270"/>
                  </a:lnTo>
                  <a:lnTo>
                    <a:pt x="705740" y="186690"/>
                  </a:lnTo>
                  <a:lnTo>
                    <a:pt x="673202" y="246379"/>
                  </a:lnTo>
                  <a:lnTo>
                    <a:pt x="670495" y="251460"/>
                  </a:lnTo>
                  <a:close/>
                </a:path>
                <a:path w="1313179" h="1146810">
                  <a:moveTo>
                    <a:pt x="913663" y="676910"/>
                  </a:moveTo>
                  <a:lnTo>
                    <a:pt x="894691" y="676910"/>
                  </a:lnTo>
                  <a:lnTo>
                    <a:pt x="904671" y="633730"/>
                  </a:lnTo>
                  <a:lnTo>
                    <a:pt x="911570" y="588010"/>
                  </a:lnTo>
                  <a:lnTo>
                    <a:pt x="915849" y="543560"/>
                  </a:lnTo>
                  <a:lnTo>
                    <a:pt x="917901" y="506730"/>
                  </a:lnTo>
                  <a:lnTo>
                    <a:pt x="917971" y="497840"/>
                  </a:lnTo>
                  <a:lnTo>
                    <a:pt x="924090" y="491490"/>
                  </a:lnTo>
                  <a:lnTo>
                    <a:pt x="931807" y="490220"/>
                  </a:lnTo>
                  <a:lnTo>
                    <a:pt x="966547" y="482600"/>
                  </a:lnTo>
                  <a:lnTo>
                    <a:pt x="1001313" y="476250"/>
                  </a:lnTo>
                  <a:lnTo>
                    <a:pt x="1036079" y="472440"/>
                  </a:lnTo>
                  <a:lnTo>
                    <a:pt x="1070820" y="469900"/>
                  </a:lnTo>
                  <a:lnTo>
                    <a:pt x="1073341" y="455930"/>
                  </a:lnTo>
                  <a:lnTo>
                    <a:pt x="1080131" y="412750"/>
                  </a:lnTo>
                  <a:lnTo>
                    <a:pt x="1083246" y="374650"/>
                  </a:lnTo>
                  <a:lnTo>
                    <a:pt x="1084304" y="331470"/>
                  </a:lnTo>
                  <a:lnTo>
                    <a:pt x="1082737" y="287020"/>
                  </a:lnTo>
                  <a:lnTo>
                    <a:pt x="1077979" y="242570"/>
                  </a:lnTo>
                  <a:lnTo>
                    <a:pt x="1069464" y="198120"/>
                  </a:lnTo>
                  <a:lnTo>
                    <a:pt x="1056624" y="156210"/>
                  </a:lnTo>
                  <a:lnTo>
                    <a:pt x="1038894" y="119380"/>
                  </a:lnTo>
                  <a:lnTo>
                    <a:pt x="1015706" y="86360"/>
                  </a:lnTo>
                  <a:lnTo>
                    <a:pt x="950690" y="45720"/>
                  </a:lnTo>
                  <a:lnTo>
                    <a:pt x="907729" y="40640"/>
                  </a:lnTo>
                  <a:lnTo>
                    <a:pt x="1016433" y="40640"/>
                  </a:lnTo>
                  <a:lnTo>
                    <a:pt x="1063302" y="91440"/>
                  </a:lnTo>
                  <a:lnTo>
                    <a:pt x="1085949" y="133350"/>
                  </a:lnTo>
                  <a:lnTo>
                    <a:pt x="1103278" y="180340"/>
                  </a:lnTo>
                  <a:lnTo>
                    <a:pt x="1115602" y="228600"/>
                  </a:lnTo>
                  <a:lnTo>
                    <a:pt x="1122139" y="276860"/>
                  </a:lnTo>
                  <a:lnTo>
                    <a:pt x="1123532" y="325120"/>
                  </a:lnTo>
                  <a:lnTo>
                    <a:pt x="1120424" y="373380"/>
                  </a:lnTo>
                  <a:lnTo>
                    <a:pt x="1113459" y="420370"/>
                  </a:lnTo>
                  <a:lnTo>
                    <a:pt x="1103278" y="468630"/>
                  </a:lnTo>
                  <a:lnTo>
                    <a:pt x="1312136" y="468630"/>
                  </a:lnTo>
                  <a:lnTo>
                    <a:pt x="1259856" y="496570"/>
                  </a:lnTo>
                  <a:lnTo>
                    <a:pt x="1234722" y="499109"/>
                  </a:lnTo>
                  <a:lnTo>
                    <a:pt x="1033623" y="499109"/>
                  </a:lnTo>
                  <a:lnTo>
                    <a:pt x="1008497" y="501650"/>
                  </a:lnTo>
                  <a:lnTo>
                    <a:pt x="967325" y="514350"/>
                  </a:lnTo>
                  <a:lnTo>
                    <a:pt x="930626" y="585470"/>
                  </a:lnTo>
                  <a:lnTo>
                    <a:pt x="920977" y="636270"/>
                  </a:lnTo>
                  <a:lnTo>
                    <a:pt x="913663" y="676910"/>
                  </a:lnTo>
                  <a:close/>
                </a:path>
                <a:path w="1313179" h="1146810">
                  <a:moveTo>
                    <a:pt x="634623" y="312420"/>
                  </a:moveTo>
                  <a:lnTo>
                    <a:pt x="633826" y="312420"/>
                  </a:lnTo>
                  <a:lnTo>
                    <a:pt x="614731" y="273050"/>
                  </a:lnTo>
                  <a:lnTo>
                    <a:pt x="589765" y="232410"/>
                  </a:lnTo>
                  <a:lnTo>
                    <a:pt x="559650" y="193040"/>
                  </a:lnTo>
                  <a:lnTo>
                    <a:pt x="525108" y="154940"/>
                  </a:lnTo>
                  <a:lnTo>
                    <a:pt x="486859" y="120650"/>
                  </a:lnTo>
                  <a:lnTo>
                    <a:pt x="445626" y="91440"/>
                  </a:lnTo>
                  <a:lnTo>
                    <a:pt x="402130" y="68580"/>
                  </a:lnTo>
                  <a:lnTo>
                    <a:pt x="357092" y="54610"/>
                  </a:lnTo>
                  <a:lnTo>
                    <a:pt x="311234" y="49530"/>
                  </a:lnTo>
                  <a:lnTo>
                    <a:pt x="461025" y="49530"/>
                  </a:lnTo>
                  <a:lnTo>
                    <a:pt x="516362" y="90170"/>
                  </a:lnTo>
                  <a:lnTo>
                    <a:pt x="553820" y="125730"/>
                  </a:lnTo>
                  <a:lnTo>
                    <a:pt x="586654" y="166370"/>
                  </a:lnTo>
                  <a:lnTo>
                    <a:pt x="613708" y="208279"/>
                  </a:lnTo>
                  <a:lnTo>
                    <a:pt x="633826" y="251460"/>
                  </a:lnTo>
                  <a:lnTo>
                    <a:pt x="670495" y="251460"/>
                  </a:lnTo>
                  <a:lnTo>
                    <a:pt x="648166" y="293370"/>
                  </a:lnTo>
                  <a:lnTo>
                    <a:pt x="634623" y="312420"/>
                  </a:lnTo>
                  <a:close/>
                </a:path>
                <a:path w="1313179" h="1146810">
                  <a:moveTo>
                    <a:pt x="398846" y="595630"/>
                  </a:moveTo>
                  <a:lnTo>
                    <a:pt x="363514" y="595630"/>
                  </a:lnTo>
                  <a:lnTo>
                    <a:pt x="359734" y="542290"/>
                  </a:lnTo>
                  <a:lnTo>
                    <a:pt x="358331" y="495300"/>
                  </a:lnTo>
                  <a:lnTo>
                    <a:pt x="358208" y="482600"/>
                  </a:lnTo>
                  <a:lnTo>
                    <a:pt x="359224" y="433070"/>
                  </a:lnTo>
                  <a:lnTo>
                    <a:pt x="363691" y="379730"/>
                  </a:lnTo>
                  <a:lnTo>
                    <a:pt x="372105" y="328930"/>
                  </a:lnTo>
                  <a:lnTo>
                    <a:pt x="385064" y="280670"/>
                  </a:lnTo>
                  <a:lnTo>
                    <a:pt x="394641" y="267970"/>
                  </a:lnTo>
                  <a:lnTo>
                    <a:pt x="410073" y="267970"/>
                  </a:lnTo>
                  <a:lnTo>
                    <a:pt x="418853" y="273050"/>
                  </a:lnTo>
                  <a:lnTo>
                    <a:pt x="422179" y="283210"/>
                  </a:lnTo>
                  <a:lnTo>
                    <a:pt x="437419" y="330200"/>
                  </a:lnTo>
                  <a:lnTo>
                    <a:pt x="445169" y="355600"/>
                  </a:lnTo>
                  <a:lnTo>
                    <a:pt x="408343" y="355600"/>
                  </a:lnTo>
                  <a:lnTo>
                    <a:pt x="405038" y="403860"/>
                  </a:lnTo>
                  <a:lnTo>
                    <a:pt x="403665" y="452120"/>
                  </a:lnTo>
                  <a:lnTo>
                    <a:pt x="402944" y="499109"/>
                  </a:lnTo>
                  <a:lnTo>
                    <a:pt x="401663" y="549910"/>
                  </a:lnTo>
                  <a:lnTo>
                    <a:pt x="398846" y="595630"/>
                  </a:lnTo>
                  <a:close/>
                </a:path>
                <a:path w="1313179" h="1146810">
                  <a:moveTo>
                    <a:pt x="790369" y="572770"/>
                  </a:moveTo>
                  <a:lnTo>
                    <a:pt x="768183" y="572770"/>
                  </a:lnTo>
                  <a:lnTo>
                    <a:pt x="770576" y="518159"/>
                  </a:lnTo>
                  <a:lnTo>
                    <a:pt x="775358" y="463550"/>
                  </a:lnTo>
                  <a:lnTo>
                    <a:pt x="781563" y="407670"/>
                  </a:lnTo>
                  <a:lnTo>
                    <a:pt x="788228" y="353060"/>
                  </a:lnTo>
                  <a:lnTo>
                    <a:pt x="794389" y="298450"/>
                  </a:lnTo>
                  <a:lnTo>
                    <a:pt x="795320" y="288290"/>
                  </a:lnTo>
                  <a:lnTo>
                    <a:pt x="803435" y="281940"/>
                  </a:lnTo>
                  <a:lnTo>
                    <a:pt x="816871" y="281940"/>
                  </a:lnTo>
                  <a:lnTo>
                    <a:pt x="841493" y="328930"/>
                  </a:lnTo>
                  <a:lnTo>
                    <a:pt x="850926" y="372110"/>
                  </a:lnTo>
                  <a:lnTo>
                    <a:pt x="853128" y="387350"/>
                  </a:lnTo>
                  <a:lnTo>
                    <a:pt x="819132" y="387350"/>
                  </a:lnTo>
                  <a:lnTo>
                    <a:pt x="816769" y="443230"/>
                  </a:lnTo>
                  <a:lnTo>
                    <a:pt x="810801" y="497840"/>
                  </a:lnTo>
                  <a:lnTo>
                    <a:pt x="799321" y="549910"/>
                  </a:lnTo>
                  <a:lnTo>
                    <a:pt x="790369" y="572770"/>
                  </a:lnTo>
                  <a:close/>
                </a:path>
                <a:path w="1313179" h="1146810">
                  <a:moveTo>
                    <a:pt x="569174" y="881380"/>
                  </a:moveTo>
                  <a:lnTo>
                    <a:pt x="563320" y="881380"/>
                  </a:lnTo>
                  <a:lnTo>
                    <a:pt x="557867" y="878840"/>
                  </a:lnTo>
                  <a:lnTo>
                    <a:pt x="538209" y="825500"/>
                  </a:lnTo>
                  <a:lnTo>
                    <a:pt x="523139" y="779780"/>
                  </a:lnTo>
                  <a:lnTo>
                    <a:pt x="509401" y="734060"/>
                  </a:lnTo>
                  <a:lnTo>
                    <a:pt x="496670" y="685800"/>
                  </a:lnTo>
                  <a:lnTo>
                    <a:pt x="484620" y="638810"/>
                  </a:lnTo>
                  <a:lnTo>
                    <a:pt x="472924" y="590550"/>
                  </a:lnTo>
                  <a:lnTo>
                    <a:pt x="449291" y="495300"/>
                  </a:lnTo>
                  <a:lnTo>
                    <a:pt x="436701" y="448309"/>
                  </a:lnTo>
                  <a:lnTo>
                    <a:pt x="423160" y="401320"/>
                  </a:lnTo>
                  <a:lnTo>
                    <a:pt x="408343" y="355600"/>
                  </a:lnTo>
                  <a:lnTo>
                    <a:pt x="445169" y="355600"/>
                  </a:lnTo>
                  <a:lnTo>
                    <a:pt x="465404" y="425450"/>
                  </a:lnTo>
                  <a:lnTo>
                    <a:pt x="478576" y="473709"/>
                  </a:lnTo>
                  <a:lnTo>
                    <a:pt x="491486" y="521970"/>
                  </a:lnTo>
                  <a:lnTo>
                    <a:pt x="504348" y="571500"/>
                  </a:lnTo>
                  <a:lnTo>
                    <a:pt x="517376" y="619760"/>
                  </a:lnTo>
                  <a:lnTo>
                    <a:pt x="530784" y="668020"/>
                  </a:lnTo>
                  <a:lnTo>
                    <a:pt x="544786" y="715010"/>
                  </a:lnTo>
                  <a:lnTo>
                    <a:pt x="559595" y="763270"/>
                  </a:lnTo>
                  <a:lnTo>
                    <a:pt x="598925" y="763270"/>
                  </a:lnTo>
                  <a:lnTo>
                    <a:pt x="597704" y="779780"/>
                  </a:lnTo>
                  <a:lnTo>
                    <a:pt x="594121" y="836930"/>
                  </a:lnTo>
                  <a:lnTo>
                    <a:pt x="583607" y="876300"/>
                  </a:lnTo>
                  <a:lnTo>
                    <a:pt x="576640" y="880110"/>
                  </a:lnTo>
                  <a:lnTo>
                    <a:pt x="569174" y="881380"/>
                  </a:lnTo>
                  <a:close/>
                </a:path>
                <a:path w="1313179" h="1146810">
                  <a:moveTo>
                    <a:pt x="894027" y="732790"/>
                  </a:moveTo>
                  <a:lnTo>
                    <a:pt x="885114" y="732790"/>
                  </a:lnTo>
                  <a:lnTo>
                    <a:pt x="880857" y="728980"/>
                  </a:lnTo>
                  <a:lnTo>
                    <a:pt x="879261" y="722630"/>
                  </a:lnTo>
                  <a:lnTo>
                    <a:pt x="867818" y="678180"/>
                  </a:lnTo>
                  <a:lnTo>
                    <a:pt x="858662" y="632460"/>
                  </a:lnTo>
                  <a:lnTo>
                    <a:pt x="850756" y="586740"/>
                  </a:lnTo>
                  <a:lnTo>
                    <a:pt x="843068" y="541020"/>
                  </a:lnTo>
                  <a:lnTo>
                    <a:pt x="834563" y="496570"/>
                  </a:lnTo>
                  <a:lnTo>
                    <a:pt x="830375" y="471170"/>
                  </a:lnTo>
                  <a:lnTo>
                    <a:pt x="826798" y="444500"/>
                  </a:lnTo>
                  <a:lnTo>
                    <a:pt x="823246" y="416559"/>
                  </a:lnTo>
                  <a:lnTo>
                    <a:pt x="819132" y="387350"/>
                  </a:lnTo>
                  <a:lnTo>
                    <a:pt x="853128" y="387350"/>
                  </a:lnTo>
                  <a:lnTo>
                    <a:pt x="857165" y="415290"/>
                  </a:lnTo>
                  <a:lnTo>
                    <a:pt x="863829" y="457200"/>
                  </a:lnTo>
                  <a:lnTo>
                    <a:pt x="873216" y="511809"/>
                  </a:lnTo>
                  <a:lnTo>
                    <a:pt x="879859" y="566420"/>
                  </a:lnTo>
                  <a:lnTo>
                    <a:pt x="886203" y="621030"/>
                  </a:lnTo>
                  <a:lnTo>
                    <a:pt x="894691" y="676910"/>
                  </a:lnTo>
                  <a:lnTo>
                    <a:pt x="913663" y="676910"/>
                  </a:lnTo>
                  <a:lnTo>
                    <a:pt x="912292" y="684530"/>
                  </a:lnTo>
                  <a:lnTo>
                    <a:pt x="900945" y="722630"/>
                  </a:lnTo>
                  <a:lnTo>
                    <a:pt x="898683" y="728980"/>
                  </a:lnTo>
                  <a:lnTo>
                    <a:pt x="894027" y="732790"/>
                  </a:lnTo>
                  <a:close/>
                </a:path>
                <a:path w="1313179" h="1146810">
                  <a:moveTo>
                    <a:pt x="212642" y="614680"/>
                  </a:moveTo>
                  <a:lnTo>
                    <a:pt x="158119" y="614680"/>
                  </a:lnTo>
                  <a:lnTo>
                    <a:pt x="167325" y="612140"/>
                  </a:lnTo>
                  <a:lnTo>
                    <a:pt x="176094" y="608330"/>
                  </a:lnTo>
                  <a:lnTo>
                    <a:pt x="208048" y="571500"/>
                  </a:lnTo>
                  <a:lnTo>
                    <a:pt x="220490" y="496570"/>
                  </a:lnTo>
                  <a:lnTo>
                    <a:pt x="227559" y="461009"/>
                  </a:lnTo>
                  <a:lnTo>
                    <a:pt x="228756" y="454659"/>
                  </a:lnTo>
                  <a:lnTo>
                    <a:pt x="233812" y="449580"/>
                  </a:lnTo>
                  <a:lnTo>
                    <a:pt x="241528" y="449580"/>
                  </a:lnTo>
                  <a:lnTo>
                    <a:pt x="243922" y="450850"/>
                  </a:lnTo>
                  <a:lnTo>
                    <a:pt x="246183" y="452120"/>
                  </a:lnTo>
                  <a:lnTo>
                    <a:pt x="281446" y="483870"/>
                  </a:lnTo>
                  <a:lnTo>
                    <a:pt x="282570" y="485140"/>
                  </a:lnTo>
                  <a:lnTo>
                    <a:pt x="242991" y="485140"/>
                  </a:lnTo>
                  <a:lnTo>
                    <a:pt x="236776" y="521970"/>
                  </a:lnTo>
                  <a:lnTo>
                    <a:pt x="233579" y="561340"/>
                  </a:lnTo>
                  <a:lnTo>
                    <a:pt x="225444" y="596900"/>
                  </a:lnTo>
                  <a:lnTo>
                    <a:pt x="212642" y="614680"/>
                  </a:lnTo>
                  <a:close/>
                </a:path>
                <a:path w="1313179" h="1146810">
                  <a:moveTo>
                    <a:pt x="1312136" y="468630"/>
                  </a:moveTo>
                  <a:lnTo>
                    <a:pt x="1103278" y="468630"/>
                  </a:lnTo>
                  <a:lnTo>
                    <a:pt x="1149821" y="466090"/>
                  </a:lnTo>
                  <a:lnTo>
                    <a:pt x="1243504" y="458470"/>
                  </a:lnTo>
                  <a:lnTo>
                    <a:pt x="1290045" y="452120"/>
                  </a:lnTo>
                  <a:lnTo>
                    <a:pt x="1292978" y="452120"/>
                  </a:lnTo>
                  <a:lnTo>
                    <a:pt x="1306203" y="457200"/>
                  </a:lnTo>
                  <a:lnTo>
                    <a:pt x="1312136" y="468630"/>
                  </a:lnTo>
                  <a:close/>
                </a:path>
                <a:path w="1313179" h="1146810">
                  <a:moveTo>
                    <a:pt x="383733" y="668020"/>
                  </a:moveTo>
                  <a:lnTo>
                    <a:pt x="376949" y="668020"/>
                  </a:lnTo>
                  <a:lnTo>
                    <a:pt x="375885" y="666750"/>
                  </a:lnTo>
                  <a:lnTo>
                    <a:pt x="369632" y="666750"/>
                  </a:lnTo>
                  <a:lnTo>
                    <a:pt x="363514" y="664210"/>
                  </a:lnTo>
                  <a:lnTo>
                    <a:pt x="360454" y="659130"/>
                  </a:lnTo>
                  <a:lnTo>
                    <a:pt x="332298" y="614680"/>
                  </a:lnTo>
                  <a:lnTo>
                    <a:pt x="304616" y="568960"/>
                  </a:lnTo>
                  <a:lnTo>
                    <a:pt x="275487" y="525780"/>
                  </a:lnTo>
                  <a:lnTo>
                    <a:pt x="242991" y="485140"/>
                  </a:lnTo>
                  <a:lnTo>
                    <a:pt x="282570" y="485140"/>
                  </a:lnTo>
                  <a:lnTo>
                    <a:pt x="311783" y="518159"/>
                  </a:lnTo>
                  <a:lnTo>
                    <a:pt x="338652" y="556260"/>
                  </a:lnTo>
                  <a:lnTo>
                    <a:pt x="363514" y="595630"/>
                  </a:lnTo>
                  <a:lnTo>
                    <a:pt x="398846" y="595630"/>
                  </a:lnTo>
                  <a:lnTo>
                    <a:pt x="398690" y="598170"/>
                  </a:lnTo>
                  <a:lnTo>
                    <a:pt x="392780" y="645160"/>
                  </a:lnTo>
                  <a:lnTo>
                    <a:pt x="394376" y="651510"/>
                  </a:lnTo>
                  <a:lnTo>
                    <a:pt x="392780" y="656590"/>
                  </a:lnTo>
                  <a:lnTo>
                    <a:pt x="388257" y="661670"/>
                  </a:lnTo>
                  <a:lnTo>
                    <a:pt x="388257" y="665480"/>
                  </a:lnTo>
                  <a:lnTo>
                    <a:pt x="383733" y="668020"/>
                  </a:lnTo>
                  <a:close/>
                </a:path>
                <a:path w="1313179" h="1146810">
                  <a:moveTo>
                    <a:pt x="735832" y="1090930"/>
                  </a:moveTo>
                  <a:lnTo>
                    <a:pt x="683178" y="1090930"/>
                  </a:lnTo>
                  <a:lnTo>
                    <a:pt x="713767" y="1049020"/>
                  </a:lnTo>
                  <a:lnTo>
                    <a:pt x="746674" y="1009650"/>
                  </a:lnTo>
                  <a:lnTo>
                    <a:pt x="781007" y="970280"/>
                  </a:lnTo>
                  <a:lnTo>
                    <a:pt x="815875" y="932180"/>
                  </a:lnTo>
                  <a:lnTo>
                    <a:pt x="850388" y="892810"/>
                  </a:lnTo>
                  <a:lnTo>
                    <a:pt x="883652" y="853440"/>
                  </a:lnTo>
                  <a:lnTo>
                    <a:pt x="914779" y="812800"/>
                  </a:lnTo>
                  <a:lnTo>
                    <a:pt x="941967" y="770890"/>
                  </a:lnTo>
                  <a:lnTo>
                    <a:pt x="967639" y="728980"/>
                  </a:lnTo>
                  <a:lnTo>
                    <a:pt x="991417" y="685800"/>
                  </a:lnTo>
                  <a:lnTo>
                    <a:pt x="1012923" y="640080"/>
                  </a:lnTo>
                  <a:lnTo>
                    <a:pt x="1031781" y="594360"/>
                  </a:lnTo>
                  <a:lnTo>
                    <a:pt x="1047614" y="547370"/>
                  </a:lnTo>
                  <a:lnTo>
                    <a:pt x="1060045" y="499109"/>
                  </a:lnTo>
                  <a:lnTo>
                    <a:pt x="1234722" y="499109"/>
                  </a:lnTo>
                  <a:lnTo>
                    <a:pt x="1222155" y="500380"/>
                  </a:lnTo>
                  <a:lnTo>
                    <a:pt x="1165423" y="504190"/>
                  </a:lnTo>
                  <a:lnTo>
                    <a:pt x="1092370" y="504190"/>
                  </a:lnTo>
                  <a:lnTo>
                    <a:pt x="1076056" y="552450"/>
                  </a:lnTo>
                  <a:lnTo>
                    <a:pt x="1057534" y="600710"/>
                  </a:lnTo>
                  <a:lnTo>
                    <a:pt x="1037540" y="648970"/>
                  </a:lnTo>
                  <a:lnTo>
                    <a:pt x="1016811" y="697230"/>
                  </a:lnTo>
                  <a:lnTo>
                    <a:pt x="992036" y="745490"/>
                  </a:lnTo>
                  <a:lnTo>
                    <a:pt x="964547" y="792480"/>
                  </a:lnTo>
                  <a:lnTo>
                    <a:pt x="934919" y="839469"/>
                  </a:lnTo>
                  <a:lnTo>
                    <a:pt x="903727" y="885190"/>
                  </a:lnTo>
                  <a:lnTo>
                    <a:pt x="871545" y="929640"/>
                  </a:lnTo>
                  <a:lnTo>
                    <a:pt x="841702" y="967740"/>
                  </a:lnTo>
                  <a:lnTo>
                    <a:pt x="803607" y="1013460"/>
                  </a:lnTo>
                  <a:lnTo>
                    <a:pt x="762379" y="1061720"/>
                  </a:lnTo>
                  <a:lnTo>
                    <a:pt x="735832" y="1090930"/>
                  </a:lnTo>
                  <a:close/>
                </a:path>
                <a:path w="1313179" h="1146810">
                  <a:moveTo>
                    <a:pt x="1146513" y="505459"/>
                  </a:moveTo>
                  <a:lnTo>
                    <a:pt x="1134162" y="505459"/>
                  </a:lnTo>
                  <a:lnTo>
                    <a:pt x="1106517" y="504190"/>
                  </a:lnTo>
                  <a:lnTo>
                    <a:pt x="1165423" y="504190"/>
                  </a:lnTo>
                  <a:lnTo>
                    <a:pt x="1146513" y="505459"/>
                  </a:lnTo>
                  <a:close/>
                </a:path>
                <a:path w="1313179" h="1146810">
                  <a:moveTo>
                    <a:pt x="598925" y="763270"/>
                  </a:moveTo>
                  <a:lnTo>
                    <a:pt x="559595" y="763270"/>
                  </a:lnTo>
                  <a:lnTo>
                    <a:pt x="560566" y="736600"/>
                  </a:lnTo>
                  <a:lnTo>
                    <a:pt x="561375" y="709930"/>
                  </a:lnTo>
                  <a:lnTo>
                    <a:pt x="562457" y="681990"/>
                  </a:lnTo>
                  <a:lnTo>
                    <a:pt x="564251" y="655320"/>
                  </a:lnTo>
                  <a:lnTo>
                    <a:pt x="566555" y="636270"/>
                  </a:lnTo>
                  <a:lnTo>
                    <a:pt x="568708" y="617220"/>
                  </a:lnTo>
                  <a:lnTo>
                    <a:pt x="604291" y="575310"/>
                  </a:lnTo>
                  <a:lnTo>
                    <a:pt x="656068" y="565150"/>
                  </a:lnTo>
                  <a:lnTo>
                    <a:pt x="685573" y="563880"/>
                  </a:lnTo>
                  <a:lnTo>
                    <a:pt x="730918" y="566420"/>
                  </a:lnTo>
                  <a:lnTo>
                    <a:pt x="751028" y="568960"/>
                  </a:lnTo>
                  <a:lnTo>
                    <a:pt x="768183" y="572770"/>
                  </a:lnTo>
                  <a:lnTo>
                    <a:pt x="790369" y="572770"/>
                  </a:lnTo>
                  <a:lnTo>
                    <a:pt x="780422" y="598170"/>
                  </a:lnTo>
                  <a:lnTo>
                    <a:pt x="780422" y="599440"/>
                  </a:lnTo>
                  <a:lnTo>
                    <a:pt x="778957" y="599440"/>
                  </a:lnTo>
                  <a:lnTo>
                    <a:pt x="776065" y="603250"/>
                  </a:lnTo>
                  <a:lnTo>
                    <a:pt x="720824" y="603250"/>
                  </a:lnTo>
                  <a:lnTo>
                    <a:pt x="685433" y="605790"/>
                  </a:lnTo>
                  <a:lnTo>
                    <a:pt x="622931" y="626110"/>
                  </a:lnTo>
                  <a:lnTo>
                    <a:pt x="600051" y="668020"/>
                  </a:lnTo>
                  <a:lnTo>
                    <a:pt x="598856" y="697230"/>
                  </a:lnTo>
                  <a:lnTo>
                    <a:pt x="599681" y="727710"/>
                  </a:lnTo>
                  <a:lnTo>
                    <a:pt x="599770" y="751840"/>
                  </a:lnTo>
                  <a:lnTo>
                    <a:pt x="598925" y="763270"/>
                  </a:lnTo>
                  <a:close/>
                </a:path>
                <a:path w="1313179" h="1146810">
                  <a:moveTo>
                    <a:pt x="770178" y="607060"/>
                  </a:moveTo>
                  <a:lnTo>
                    <a:pt x="760334" y="607060"/>
                  </a:lnTo>
                  <a:lnTo>
                    <a:pt x="751785" y="605790"/>
                  </a:lnTo>
                  <a:lnTo>
                    <a:pt x="742226" y="604520"/>
                  </a:lnTo>
                  <a:lnTo>
                    <a:pt x="731843" y="603250"/>
                  </a:lnTo>
                  <a:lnTo>
                    <a:pt x="776065" y="603250"/>
                  </a:lnTo>
                  <a:lnTo>
                    <a:pt x="775100" y="604520"/>
                  </a:lnTo>
                  <a:lnTo>
                    <a:pt x="770178" y="607060"/>
                  </a:lnTo>
                  <a:close/>
                </a:path>
                <a:path w="1313179" h="1146810">
                  <a:moveTo>
                    <a:pt x="671072" y="1146810"/>
                  </a:moveTo>
                  <a:lnTo>
                    <a:pt x="669742" y="1146810"/>
                  </a:lnTo>
                  <a:lnTo>
                    <a:pt x="663121" y="1141730"/>
                  </a:lnTo>
                  <a:lnTo>
                    <a:pt x="647142" y="1130300"/>
                  </a:lnTo>
                  <a:lnTo>
                    <a:pt x="590882" y="1088390"/>
                  </a:lnTo>
                  <a:lnTo>
                    <a:pt x="553083" y="1059180"/>
                  </a:lnTo>
                  <a:lnTo>
                    <a:pt x="464351" y="988060"/>
                  </a:lnTo>
                  <a:lnTo>
                    <a:pt x="366383" y="905510"/>
                  </a:lnTo>
                  <a:lnTo>
                    <a:pt x="317038" y="861060"/>
                  </a:lnTo>
                  <a:lnTo>
                    <a:pt x="269107" y="816610"/>
                  </a:lnTo>
                  <a:lnTo>
                    <a:pt x="223831" y="772160"/>
                  </a:lnTo>
                  <a:lnTo>
                    <a:pt x="182453" y="727710"/>
                  </a:lnTo>
                  <a:lnTo>
                    <a:pt x="146211" y="684530"/>
                  </a:lnTo>
                  <a:lnTo>
                    <a:pt x="116349" y="643890"/>
                  </a:lnTo>
                  <a:lnTo>
                    <a:pt x="180024" y="643890"/>
                  </a:lnTo>
                  <a:lnTo>
                    <a:pt x="205381" y="676910"/>
                  </a:lnTo>
                  <a:lnTo>
                    <a:pt x="238586" y="712470"/>
                  </a:lnTo>
                  <a:lnTo>
                    <a:pt x="274119" y="748030"/>
                  </a:lnTo>
                  <a:lnTo>
                    <a:pt x="311337" y="781050"/>
                  </a:lnTo>
                  <a:lnTo>
                    <a:pt x="349598" y="814069"/>
                  </a:lnTo>
                  <a:lnTo>
                    <a:pt x="388257" y="844550"/>
                  </a:lnTo>
                  <a:lnTo>
                    <a:pt x="426197" y="875030"/>
                  </a:lnTo>
                  <a:lnTo>
                    <a:pt x="463652" y="904240"/>
                  </a:lnTo>
                  <a:lnTo>
                    <a:pt x="500711" y="934719"/>
                  </a:lnTo>
                  <a:lnTo>
                    <a:pt x="537463" y="966469"/>
                  </a:lnTo>
                  <a:lnTo>
                    <a:pt x="610402" y="1027430"/>
                  </a:lnTo>
                  <a:lnTo>
                    <a:pt x="683178" y="1090930"/>
                  </a:lnTo>
                  <a:lnTo>
                    <a:pt x="735832" y="1090930"/>
                  </a:lnTo>
                  <a:lnTo>
                    <a:pt x="723135" y="1104900"/>
                  </a:lnTo>
                  <a:lnTo>
                    <a:pt x="690994" y="1135380"/>
                  </a:lnTo>
                  <a:lnTo>
                    <a:pt x="671072" y="1146810"/>
                  </a:lnTo>
                  <a:close/>
                </a:path>
              </a:pathLst>
            </a:custGeom>
            <a:solidFill>
              <a:srgbClr val="091433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48905" y="0"/>
            <a:ext cx="974725" cy="826135"/>
          </a:xfrm>
          <a:custGeom>
            <a:avLst/>
            <a:gdLst/>
            <a:ahLst/>
            <a:cxnLst/>
            <a:rect l="l" t="t" r="r" b="b"/>
            <a:pathLst>
              <a:path w="974725" h="826135">
                <a:moveTo>
                  <a:pt x="270497" y="101"/>
                </a:moveTo>
                <a:lnTo>
                  <a:pt x="197142" y="0"/>
                </a:lnTo>
                <a:lnTo>
                  <a:pt x="197434" y="1054"/>
                </a:lnTo>
                <a:lnTo>
                  <a:pt x="270256" y="1028"/>
                </a:lnTo>
                <a:lnTo>
                  <a:pt x="270497" y="101"/>
                </a:lnTo>
                <a:close/>
              </a:path>
              <a:path w="974725" h="826135">
                <a:moveTo>
                  <a:pt x="485076" y="965"/>
                </a:moveTo>
                <a:lnTo>
                  <a:pt x="484733" y="127"/>
                </a:lnTo>
                <a:lnTo>
                  <a:pt x="307187" y="825"/>
                </a:lnTo>
                <a:lnTo>
                  <a:pt x="306984" y="1016"/>
                </a:lnTo>
                <a:lnTo>
                  <a:pt x="485076" y="965"/>
                </a:lnTo>
                <a:close/>
              </a:path>
              <a:path w="974725" h="826135">
                <a:moveTo>
                  <a:pt x="517537" y="965"/>
                </a:moveTo>
                <a:lnTo>
                  <a:pt x="515899" y="482"/>
                </a:lnTo>
                <a:lnTo>
                  <a:pt x="516102" y="965"/>
                </a:lnTo>
                <a:lnTo>
                  <a:pt x="517537" y="965"/>
                </a:lnTo>
                <a:close/>
              </a:path>
              <a:path w="974725" h="826135">
                <a:moveTo>
                  <a:pt x="681304" y="347967"/>
                </a:moveTo>
                <a:lnTo>
                  <a:pt x="668997" y="298234"/>
                </a:lnTo>
                <a:lnTo>
                  <a:pt x="651967" y="253619"/>
                </a:lnTo>
                <a:lnTo>
                  <a:pt x="651192" y="252996"/>
                </a:lnTo>
                <a:lnTo>
                  <a:pt x="651192" y="347941"/>
                </a:lnTo>
                <a:lnTo>
                  <a:pt x="632561" y="358724"/>
                </a:lnTo>
                <a:lnTo>
                  <a:pt x="613194" y="367499"/>
                </a:lnTo>
                <a:lnTo>
                  <a:pt x="593039" y="375069"/>
                </a:lnTo>
                <a:lnTo>
                  <a:pt x="572033" y="382181"/>
                </a:lnTo>
                <a:lnTo>
                  <a:pt x="571906" y="385368"/>
                </a:lnTo>
                <a:lnTo>
                  <a:pt x="571017" y="407200"/>
                </a:lnTo>
                <a:lnTo>
                  <a:pt x="572211" y="431380"/>
                </a:lnTo>
                <a:lnTo>
                  <a:pt x="575221" y="455015"/>
                </a:lnTo>
                <a:lnTo>
                  <a:pt x="579640" y="478396"/>
                </a:lnTo>
                <a:lnTo>
                  <a:pt x="565048" y="491909"/>
                </a:lnTo>
                <a:lnTo>
                  <a:pt x="549097" y="502323"/>
                </a:lnTo>
                <a:lnTo>
                  <a:pt x="531952" y="509955"/>
                </a:lnTo>
                <a:lnTo>
                  <a:pt x="513753" y="515112"/>
                </a:lnTo>
                <a:lnTo>
                  <a:pt x="507492" y="508812"/>
                </a:lnTo>
                <a:lnTo>
                  <a:pt x="503262" y="501891"/>
                </a:lnTo>
                <a:lnTo>
                  <a:pt x="499922" y="494614"/>
                </a:lnTo>
                <a:lnTo>
                  <a:pt x="497078" y="488823"/>
                </a:lnTo>
                <a:lnTo>
                  <a:pt x="468972" y="424078"/>
                </a:lnTo>
                <a:lnTo>
                  <a:pt x="464477" y="417106"/>
                </a:lnTo>
                <a:lnTo>
                  <a:pt x="458711" y="413372"/>
                </a:lnTo>
                <a:lnTo>
                  <a:pt x="452043" y="412851"/>
                </a:lnTo>
                <a:lnTo>
                  <a:pt x="444855" y="415505"/>
                </a:lnTo>
                <a:lnTo>
                  <a:pt x="433666" y="421741"/>
                </a:lnTo>
                <a:lnTo>
                  <a:pt x="419379" y="430631"/>
                </a:lnTo>
                <a:lnTo>
                  <a:pt x="413054" y="434581"/>
                </a:lnTo>
                <a:lnTo>
                  <a:pt x="402564" y="440601"/>
                </a:lnTo>
                <a:lnTo>
                  <a:pt x="396836" y="443077"/>
                </a:lnTo>
                <a:lnTo>
                  <a:pt x="390588" y="444373"/>
                </a:lnTo>
                <a:lnTo>
                  <a:pt x="383197" y="446278"/>
                </a:lnTo>
                <a:lnTo>
                  <a:pt x="366776" y="408317"/>
                </a:lnTo>
                <a:lnTo>
                  <a:pt x="363156" y="397217"/>
                </a:lnTo>
                <a:lnTo>
                  <a:pt x="363689" y="388912"/>
                </a:lnTo>
                <a:lnTo>
                  <a:pt x="368757" y="382219"/>
                </a:lnTo>
                <a:lnTo>
                  <a:pt x="378701" y="375945"/>
                </a:lnTo>
                <a:lnTo>
                  <a:pt x="426821" y="355130"/>
                </a:lnTo>
                <a:lnTo>
                  <a:pt x="435902" y="349859"/>
                </a:lnTo>
                <a:lnTo>
                  <a:pt x="440994" y="343369"/>
                </a:lnTo>
                <a:lnTo>
                  <a:pt x="442531" y="335089"/>
                </a:lnTo>
                <a:lnTo>
                  <a:pt x="440918" y="324510"/>
                </a:lnTo>
                <a:lnTo>
                  <a:pt x="441223" y="318998"/>
                </a:lnTo>
                <a:lnTo>
                  <a:pt x="429615" y="277660"/>
                </a:lnTo>
                <a:lnTo>
                  <a:pt x="424891" y="249770"/>
                </a:lnTo>
                <a:lnTo>
                  <a:pt x="423964" y="244652"/>
                </a:lnTo>
                <a:lnTo>
                  <a:pt x="459574" y="216700"/>
                </a:lnTo>
                <a:lnTo>
                  <a:pt x="492061" y="209804"/>
                </a:lnTo>
                <a:lnTo>
                  <a:pt x="527900" y="292392"/>
                </a:lnTo>
                <a:lnTo>
                  <a:pt x="530669" y="298170"/>
                </a:lnTo>
                <a:lnTo>
                  <a:pt x="535317" y="305142"/>
                </a:lnTo>
                <a:lnTo>
                  <a:pt x="541502" y="310921"/>
                </a:lnTo>
                <a:lnTo>
                  <a:pt x="545973" y="313321"/>
                </a:lnTo>
                <a:lnTo>
                  <a:pt x="549973" y="315455"/>
                </a:lnTo>
                <a:lnTo>
                  <a:pt x="569366" y="304050"/>
                </a:lnTo>
                <a:lnTo>
                  <a:pt x="589318" y="294563"/>
                </a:lnTo>
                <a:lnTo>
                  <a:pt x="610069" y="287020"/>
                </a:lnTo>
                <a:lnTo>
                  <a:pt x="631913" y="281419"/>
                </a:lnTo>
                <a:lnTo>
                  <a:pt x="639724" y="297980"/>
                </a:lnTo>
                <a:lnTo>
                  <a:pt x="646010" y="314299"/>
                </a:lnTo>
                <a:lnTo>
                  <a:pt x="650062" y="330835"/>
                </a:lnTo>
                <a:lnTo>
                  <a:pt x="651192" y="347941"/>
                </a:lnTo>
                <a:lnTo>
                  <a:pt x="651192" y="252996"/>
                </a:lnTo>
                <a:lnTo>
                  <a:pt x="644626" y="247662"/>
                </a:lnTo>
                <a:lnTo>
                  <a:pt x="634644" y="247434"/>
                </a:lnTo>
                <a:lnTo>
                  <a:pt x="620699" y="252247"/>
                </a:lnTo>
                <a:lnTo>
                  <a:pt x="551827" y="282041"/>
                </a:lnTo>
                <a:lnTo>
                  <a:pt x="548055" y="276479"/>
                </a:lnTo>
                <a:lnTo>
                  <a:pt x="544080" y="270370"/>
                </a:lnTo>
                <a:lnTo>
                  <a:pt x="513194" y="199250"/>
                </a:lnTo>
                <a:lnTo>
                  <a:pt x="507225" y="187972"/>
                </a:lnTo>
                <a:lnTo>
                  <a:pt x="499960" y="181343"/>
                </a:lnTo>
                <a:lnTo>
                  <a:pt x="490613" y="179946"/>
                </a:lnTo>
                <a:lnTo>
                  <a:pt x="477761" y="183248"/>
                </a:lnTo>
                <a:lnTo>
                  <a:pt x="420446" y="208038"/>
                </a:lnTo>
                <a:lnTo>
                  <a:pt x="395147" y="236804"/>
                </a:lnTo>
                <a:lnTo>
                  <a:pt x="395122" y="244576"/>
                </a:lnTo>
                <a:lnTo>
                  <a:pt x="395097" y="250329"/>
                </a:lnTo>
                <a:lnTo>
                  <a:pt x="400189" y="280860"/>
                </a:lnTo>
                <a:lnTo>
                  <a:pt x="402704" y="296100"/>
                </a:lnTo>
                <a:lnTo>
                  <a:pt x="405180" y="311327"/>
                </a:lnTo>
                <a:lnTo>
                  <a:pt x="406615" y="317639"/>
                </a:lnTo>
                <a:lnTo>
                  <a:pt x="406730" y="324396"/>
                </a:lnTo>
                <a:lnTo>
                  <a:pt x="409206" y="330123"/>
                </a:lnTo>
                <a:lnTo>
                  <a:pt x="398856" y="337324"/>
                </a:lnTo>
                <a:lnTo>
                  <a:pt x="387718" y="342950"/>
                </a:lnTo>
                <a:lnTo>
                  <a:pt x="376516" y="347840"/>
                </a:lnTo>
                <a:lnTo>
                  <a:pt x="365988" y="352806"/>
                </a:lnTo>
                <a:lnTo>
                  <a:pt x="336016" y="378968"/>
                </a:lnTo>
                <a:lnTo>
                  <a:pt x="332981" y="399072"/>
                </a:lnTo>
                <a:lnTo>
                  <a:pt x="335826" y="409041"/>
                </a:lnTo>
                <a:lnTo>
                  <a:pt x="357797" y="459968"/>
                </a:lnTo>
                <a:lnTo>
                  <a:pt x="379653" y="481203"/>
                </a:lnTo>
                <a:lnTo>
                  <a:pt x="390334" y="478510"/>
                </a:lnTo>
                <a:lnTo>
                  <a:pt x="399237" y="474459"/>
                </a:lnTo>
                <a:lnTo>
                  <a:pt x="417741" y="465569"/>
                </a:lnTo>
                <a:lnTo>
                  <a:pt x="426631" y="461518"/>
                </a:lnTo>
                <a:lnTo>
                  <a:pt x="431952" y="455104"/>
                </a:lnTo>
                <a:lnTo>
                  <a:pt x="438315" y="450951"/>
                </a:lnTo>
                <a:lnTo>
                  <a:pt x="446354" y="447471"/>
                </a:lnTo>
                <a:lnTo>
                  <a:pt x="450367" y="453110"/>
                </a:lnTo>
                <a:lnTo>
                  <a:pt x="453758" y="459105"/>
                </a:lnTo>
                <a:lnTo>
                  <a:pt x="455777" y="463308"/>
                </a:lnTo>
                <a:lnTo>
                  <a:pt x="483908" y="528027"/>
                </a:lnTo>
                <a:lnTo>
                  <a:pt x="485178" y="530186"/>
                </a:lnTo>
                <a:lnTo>
                  <a:pt x="490016" y="538492"/>
                </a:lnTo>
                <a:lnTo>
                  <a:pt x="497497" y="544410"/>
                </a:lnTo>
                <a:lnTo>
                  <a:pt x="506793" y="546252"/>
                </a:lnTo>
                <a:lnTo>
                  <a:pt x="518350" y="544461"/>
                </a:lnTo>
                <a:lnTo>
                  <a:pt x="556780" y="527951"/>
                </a:lnTo>
                <a:lnTo>
                  <a:pt x="592658" y="505510"/>
                </a:lnTo>
                <a:lnTo>
                  <a:pt x="608164" y="476681"/>
                </a:lnTo>
                <a:lnTo>
                  <a:pt x="606590" y="465328"/>
                </a:lnTo>
                <a:lnTo>
                  <a:pt x="602335" y="453186"/>
                </a:lnTo>
                <a:lnTo>
                  <a:pt x="599808" y="440893"/>
                </a:lnTo>
                <a:lnTo>
                  <a:pt x="598855" y="428675"/>
                </a:lnTo>
                <a:lnTo>
                  <a:pt x="599401" y="413994"/>
                </a:lnTo>
                <a:lnTo>
                  <a:pt x="599097" y="410019"/>
                </a:lnTo>
                <a:lnTo>
                  <a:pt x="600583" y="403987"/>
                </a:lnTo>
                <a:lnTo>
                  <a:pt x="655624" y="380174"/>
                </a:lnTo>
                <a:lnTo>
                  <a:pt x="669848" y="370700"/>
                </a:lnTo>
                <a:lnTo>
                  <a:pt x="678243" y="360476"/>
                </a:lnTo>
                <a:lnTo>
                  <a:pt x="681304" y="347967"/>
                </a:lnTo>
                <a:close/>
              </a:path>
              <a:path w="974725" h="826135">
                <a:moveTo>
                  <a:pt x="803910" y="889"/>
                </a:moveTo>
                <a:lnTo>
                  <a:pt x="803617" y="558"/>
                </a:lnTo>
                <a:lnTo>
                  <a:pt x="603427" y="939"/>
                </a:lnTo>
                <a:lnTo>
                  <a:pt x="803910" y="889"/>
                </a:lnTo>
                <a:close/>
              </a:path>
              <a:path w="974725" h="826135">
                <a:moveTo>
                  <a:pt x="974102" y="433247"/>
                </a:moveTo>
                <a:lnTo>
                  <a:pt x="969302" y="386892"/>
                </a:lnTo>
                <a:lnTo>
                  <a:pt x="964184" y="340677"/>
                </a:lnTo>
                <a:lnTo>
                  <a:pt x="958430" y="294728"/>
                </a:lnTo>
                <a:lnTo>
                  <a:pt x="951738" y="249199"/>
                </a:lnTo>
                <a:lnTo>
                  <a:pt x="939063" y="204863"/>
                </a:lnTo>
                <a:lnTo>
                  <a:pt x="918705" y="155562"/>
                </a:lnTo>
                <a:lnTo>
                  <a:pt x="900430" y="112268"/>
                </a:lnTo>
                <a:lnTo>
                  <a:pt x="866279" y="32943"/>
                </a:lnTo>
                <a:lnTo>
                  <a:pt x="847661" y="876"/>
                </a:lnTo>
                <a:lnTo>
                  <a:pt x="803910" y="889"/>
                </a:lnTo>
                <a:lnTo>
                  <a:pt x="812660" y="10477"/>
                </a:lnTo>
                <a:lnTo>
                  <a:pt x="824344" y="27559"/>
                </a:lnTo>
                <a:lnTo>
                  <a:pt x="834161" y="46837"/>
                </a:lnTo>
                <a:lnTo>
                  <a:pt x="850023" y="87020"/>
                </a:lnTo>
                <a:lnTo>
                  <a:pt x="852436" y="92900"/>
                </a:lnTo>
                <a:lnTo>
                  <a:pt x="866495" y="126949"/>
                </a:lnTo>
                <a:lnTo>
                  <a:pt x="872439" y="140982"/>
                </a:lnTo>
                <a:lnTo>
                  <a:pt x="880389" y="159677"/>
                </a:lnTo>
                <a:lnTo>
                  <a:pt x="902487" y="211010"/>
                </a:lnTo>
                <a:lnTo>
                  <a:pt x="906970" y="221526"/>
                </a:lnTo>
                <a:lnTo>
                  <a:pt x="911123" y="232168"/>
                </a:lnTo>
                <a:lnTo>
                  <a:pt x="914133" y="241947"/>
                </a:lnTo>
                <a:lnTo>
                  <a:pt x="916165" y="252133"/>
                </a:lnTo>
                <a:lnTo>
                  <a:pt x="937120" y="432638"/>
                </a:lnTo>
                <a:lnTo>
                  <a:pt x="937018" y="442366"/>
                </a:lnTo>
                <a:lnTo>
                  <a:pt x="901687" y="479793"/>
                </a:lnTo>
                <a:lnTo>
                  <a:pt x="881888" y="490131"/>
                </a:lnTo>
                <a:lnTo>
                  <a:pt x="881888" y="550633"/>
                </a:lnTo>
                <a:lnTo>
                  <a:pt x="879614" y="551611"/>
                </a:lnTo>
                <a:lnTo>
                  <a:pt x="874890" y="556425"/>
                </a:lnTo>
                <a:lnTo>
                  <a:pt x="869480" y="562914"/>
                </a:lnTo>
                <a:lnTo>
                  <a:pt x="786866" y="598652"/>
                </a:lnTo>
                <a:lnTo>
                  <a:pt x="782904" y="598982"/>
                </a:lnTo>
                <a:lnTo>
                  <a:pt x="780808" y="597128"/>
                </a:lnTo>
                <a:lnTo>
                  <a:pt x="779373" y="590829"/>
                </a:lnTo>
                <a:lnTo>
                  <a:pt x="786295" y="587832"/>
                </a:lnTo>
                <a:lnTo>
                  <a:pt x="839584" y="556475"/>
                </a:lnTo>
                <a:lnTo>
                  <a:pt x="857377" y="547395"/>
                </a:lnTo>
                <a:lnTo>
                  <a:pt x="861923" y="545426"/>
                </a:lnTo>
                <a:lnTo>
                  <a:pt x="866635" y="540626"/>
                </a:lnTo>
                <a:lnTo>
                  <a:pt x="872299" y="540943"/>
                </a:lnTo>
                <a:lnTo>
                  <a:pt x="874572" y="539965"/>
                </a:lnTo>
                <a:lnTo>
                  <a:pt x="879030" y="540791"/>
                </a:lnTo>
                <a:lnTo>
                  <a:pt x="881557" y="546620"/>
                </a:lnTo>
                <a:lnTo>
                  <a:pt x="881888" y="550633"/>
                </a:lnTo>
                <a:lnTo>
                  <a:pt x="881888" y="490131"/>
                </a:lnTo>
                <a:lnTo>
                  <a:pt x="870673" y="495985"/>
                </a:lnTo>
                <a:lnTo>
                  <a:pt x="805205" y="536752"/>
                </a:lnTo>
                <a:lnTo>
                  <a:pt x="767613" y="557174"/>
                </a:lnTo>
                <a:lnTo>
                  <a:pt x="728992" y="575259"/>
                </a:lnTo>
                <a:lnTo>
                  <a:pt x="620102" y="622363"/>
                </a:lnTo>
                <a:lnTo>
                  <a:pt x="591375" y="636181"/>
                </a:lnTo>
                <a:lnTo>
                  <a:pt x="533819" y="661073"/>
                </a:lnTo>
                <a:lnTo>
                  <a:pt x="506374" y="674331"/>
                </a:lnTo>
                <a:lnTo>
                  <a:pt x="462711" y="694601"/>
                </a:lnTo>
                <a:lnTo>
                  <a:pt x="461124" y="695299"/>
                </a:lnTo>
                <a:lnTo>
                  <a:pt x="461124" y="749261"/>
                </a:lnTo>
                <a:lnTo>
                  <a:pt x="457415" y="756399"/>
                </a:lnTo>
                <a:lnTo>
                  <a:pt x="371436" y="793597"/>
                </a:lnTo>
                <a:lnTo>
                  <a:pt x="362839" y="795934"/>
                </a:lnTo>
                <a:lnTo>
                  <a:pt x="359232" y="790575"/>
                </a:lnTo>
                <a:lnTo>
                  <a:pt x="357466" y="780262"/>
                </a:lnTo>
                <a:lnTo>
                  <a:pt x="386194" y="766457"/>
                </a:lnTo>
                <a:lnTo>
                  <a:pt x="414058" y="754405"/>
                </a:lnTo>
                <a:lnTo>
                  <a:pt x="438454" y="745223"/>
                </a:lnTo>
                <a:lnTo>
                  <a:pt x="457593" y="741095"/>
                </a:lnTo>
                <a:lnTo>
                  <a:pt x="461124" y="749261"/>
                </a:lnTo>
                <a:lnTo>
                  <a:pt x="461124" y="695299"/>
                </a:lnTo>
                <a:lnTo>
                  <a:pt x="418388" y="713778"/>
                </a:lnTo>
                <a:lnTo>
                  <a:pt x="373507" y="731812"/>
                </a:lnTo>
                <a:lnTo>
                  <a:pt x="327672" y="747483"/>
                </a:lnTo>
                <a:lnTo>
                  <a:pt x="280479" y="759599"/>
                </a:lnTo>
                <a:lnTo>
                  <a:pt x="259041" y="763346"/>
                </a:lnTo>
                <a:lnTo>
                  <a:pt x="239826" y="760590"/>
                </a:lnTo>
                <a:lnTo>
                  <a:pt x="207543" y="735812"/>
                </a:lnTo>
                <a:lnTo>
                  <a:pt x="199123" y="722845"/>
                </a:lnTo>
                <a:lnTo>
                  <a:pt x="184810" y="698601"/>
                </a:lnTo>
                <a:lnTo>
                  <a:pt x="156984" y="649744"/>
                </a:lnTo>
                <a:lnTo>
                  <a:pt x="132461" y="605002"/>
                </a:lnTo>
                <a:lnTo>
                  <a:pt x="115570" y="562495"/>
                </a:lnTo>
                <a:lnTo>
                  <a:pt x="103771" y="519176"/>
                </a:lnTo>
                <a:lnTo>
                  <a:pt x="97739" y="498259"/>
                </a:lnTo>
                <a:lnTo>
                  <a:pt x="85839" y="457733"/>
                </a:lnTo>
                <a:lnTo>
                  <a:pt x="64909" y="400380"/>
                </a:lnTo>
                <a:lnTo>
                  <a:pt x="43167" y="343357"/>
                </a:lnTo>
                <a:lnTo>
                  <a:pt x="39090" y="331292"/>
                </a:lnTo>
                <a:lnTo>
                  <a:pt x="36512" y="318566"/>
                </a:lnTo>
                <a:lnTo>
                  <a:pt x="35293" y="306641"/>
                </a:lnTo>
                <a:lnTo>
                  <a:pt x="34277" y="294627"/>
                </a:lnTo>
                <a:lnTo>
                  <a:pt x="34048" y="283654"/>
                </a:lnTo>
                <a:lnTo>
                  <a:pt x="36868" y="274129"/>
                </a:lnTo>
                <a:lnTo>
                  <a:pt x="67373" y="238798"/>
                </a:lnTo>
                <a:lnTo>
                  <a:pt x="121996" y="204101"/>
                </a:lnTo>
                <a:lnTo>
                  <a:pt x="180530" y="176009"/>
                </a:lnTo>
                <a:lnTo>
                  <a:pt x="373227" y="92646"/>
                </a:lnTo>
                <a:lnTo>
                  <a:pt x="406425" y="79667"/>
                </a:lnTo>
                <a:lnTo>
                  <a:pt x="439610" y="66687"/>
                </a:lnTo>
                <a:lnTo>
                  <a:pt x="531520" y="26936"/>
                </a:lnTo>
                <a:lnTo>
                  <a:pt x="557301" y="14401"/>
                </a:lnTo>
                <a:lnTo>
                  <a:pt x="583590" y="3022"/>
                </a:lnTo>
                <a:lnTo>
                  <a:pt x="591553" y="965"/>
                </a:lnTo>
                <a:lnTo>
                  <a:pt x="603427" y="939"/>
                </a:lnTo>
                <a:lnTo>
                  <a:pt x="517537" y="965"/>
                </a:lnTo>
                <a:lnTo>
                  <a:pt x="517804" y="1041"/>
                </a:lnTo>
                <a:lnTo>
                  <a:pt x="516394" y="1651"/>
                </a:lnTo>
                <a:lnTo>
                  <a:pt x="516102" y="965"/>
                </a:lnTo>
                <a:lnTo>
                  <a:pt x="485076" y="965"/>
                </a:lnTo>
                <a:lnTo>
                  <a:pt x="489508" y="11899"/>
                </a:lnTo>
                <a:lnTo>
                  <a:pt x="484276" y="15544"/>
                </a:lnTo>
                <a:lnTo>
                  <a:pt x="482422" y="17729"/>
                </a:lnTo>
                <a:lnTo>
                  <a:pt x="323024" y="86690"/>
                </a:lnTo>
                <a:lnTo>
                  <a:pt x="302526" y="38823"/>
                </a:lnTo>
                <a:lnTo>
                  <a:pt x="298602" y="15608"/>
                </a:lnTo>
                <a:lnTo>
                  <a:pt x="300405" y="9296"/>
                </a:lnTo>
                <a:lnTo>
                  <a:pt x="304444" y="3403"/>
                </a:lnTo>
                <a:lnTo>
                  <a:pt x="306984" y="1016"/>
                </a:lnTo>
                <a:lnTo>
                  <a:pt x="270256" y="1028"/>
                </a:lnTo>
                <a:lnTo>
                  <a:pt x="267296" y="12547"/>
                </a:lnTo>
                <a:lnTo>
                  <a:pt x="268224" y="35674"/>
                </a:lnTo>
                <a:lnTo>
                  <a:pt x="272681" y="51739"/>
                </a:lnTo>
                <a:lnTo>
                  <a:pt x="275983" y="66903"/>
                </a:lnTo>
                <a:lnTo>
                  <a:pt x="278841" y="82270"/>
                </a:lnTo>
                <a:lnTo>
                  <a:pt x="281965" y="98907"/>
                </a:lnTo>
                <a:lnTo>
                  <a:pt x="272503" y="104394"/>
                </a:lnTo>
                <a:lnTo>
                  <a:pt x="252984" y="112839"/>
                </a:lnTo>
                <a:lnTo>
                  <a:pt x="241338" y="115100"/>
                </a:lnTo>
                <a:lnTo>
                  <a:pt x="217639" y="60325"/>
                </a:lnTo>
                <a:lnTo>
                  <a:pt x="213106" y="45681"/>
                </a:lnTo>
                <a:lnTo>
                  <a:pt x="207759" y="30010"/>
                </a:lnTo>
                <a:lnTo>
                  <a:pt x="202679" y="15595"/>
                </a:lnTo>
                <a:lnTo>
                  <a:pt x="197485" y="1244"/>
                </a:lnTo>
                <a:lnTo>
                  <a:pt x="197434" y="1054"/>
                </a:lnTo>
                <a:lnTo>
                  <a:pt x="162712" y="1054"/>
                </a:lnTo>
                <a:lnTo>
                  <a:pt x="163093" y="3657"/>
                </a:lnTo>
                <a:lnTo>
                  <a:pt x="173583" y="33718"/>
                </a:lnTo>
                <a:lnTo>
                  <a:pt x="183184" y="64160"/>
                </a:lnTo>
                <a:lnTo>
                  <a:pt x="194513" y="93853"/>
                </a:lnTo>
                <a:lnTo>
                  <a:pt x="210667" y="122834"/>
                </a:lnTo>
                <a:lnTo>
                  <a:pt x="202882" y="130365"/>
                </a:lnTo>
                <a:lnTo>
                  <a:pt x="194310" y="135458"/>
                </a:lnTo>
                <a:lnTo>
                  <a:pt x="143637" y="157378"/>
                </a:lnTo>
                <a:lnTo>
                  <a:pt x="112979" y="173405"/>
                </a:lnTo>
                <a:lnTo>
                  <a:pt x="83273" y="190411"/>
                </a:lnTo>
                <a:lnTo>
                  <a:pt x="54267" y="208483"/>
                </a:lnTo>
                <a:lnTo>
                  <a:pt x="38646" y="220776"/>
                </a:lnTo>
                <a:lnTo>
                  <a:pt x="31508" y="228015"/>
                </a:lnTo>
                <a:lnTo>
                  <a:pt x="24422" y="233857"/>
                </a:lnTo>
                <a:lnTo>
                  <a:pt x="13703" y="248170"/>
                </a:lnTo>
                <a:lnTo>
                  <a:pt x="5854" y="262636"/>
                </a:lnTo>
                <a:lnTo>
                  <a:pt x="1181" y="278498"/>
                </a:lnTo>
                <a:lnTo>
                  <a:pt x="0" y="297002"/>
                </a:lnTo>
                <a:lnTo>
                  <a:pt x="3492" y="321779"/>
                </a:lnTo>
                <a:lnTo>
                  <a:pt x="8369" y="345960"/>
                </a:lnTo>
                <a:lnTo>
                  <a:pt x="14312" y="369684"/>
                </a:lnTo>
                <a:lnTo>
                  <a:pt x="21031" y="393065"/>
                </a:lnTo>
                <a:lnTo>
                  <a:pt x="37782" y="439788"/>
                </a:lnTo>
                <a:lnTo>
                  <a:pt x="53975" y="486752"/>
                </a:lnTo>
                <a:lnTo>
                  <a:pt x="85445" y="579678"/>
                </a:lnTo>
                <a:lnTo>
                  <a:pt x="106349" y="623214"/>
                </a:lnTo>
                <a:lnTo>
                  <a:pt x="129933" y="666978"/>
                </a:lnTo>
                <a:lnTo>
                  <a:pt x="153771" y="707872"/>
                </a:lnTo>
                <a:lnTo>
                  <a:pt x="178282" y="744308"/>
                </a:lnTo>
                <a:lnTo>
                  <a:pt x="209410" y="779284"/>
                </a:lnTo>
                <a:lnTo>
                  <a:pt x="240131" y="790892"/>
                </a:lnTo>
                <a:lnTo>
                  <a:pt x="252615" y="792416"/>
                </a:lnTo>
                <a:lnTo>
                  <a:pt x="277241" y="790067"/>
                </a:lnTo>
                <a:lnTo>
                  <a:pt x="288455" y="787984"/>
                </a:lnTo>
                <a:lnTo>
                  <a:pt x="299148" y="784733"/>
                </a:lnTo>
                <a:lnTo>
                  <a:pt x="304952" y="783615"/>
                </a:lnTo>
                <a:lnTo>
                  <a:pt x="310756" y="782485"/>
                </a:lnTo>
                <a:lnTo>
                  <a:pt x="323265" y="779843"/>
                </a:lnTo>
                <a:lnTo>
                  <a:pt x="328371" y="791464"/>
                </a:lnTo>
                <a:lnTo>
                  <a:pt x="350507" y="824788"/>
                </a:lnTo>
                <a:lnTo>
                  <a:pt x="357543" y="825893"/>
                </a:lnTo>
                <a:lnTo>
                  <a:pt x="366610" y="823353"/>
                </a:lnTo>
                <a:lnTo>
                  <a:pt x="464134" y="781164"/>
                </a:lnTo>
                <a:lnTo>
                  <a:pt x="475869" y="774700"/>
                </a:lnTo>
                <a:lnTo>
                  <a:pt x="482231" y="766419"/>
                </a:lnTo>
                <a:lnTo>
                  <a:pt x="484505" y="755751"/>
                </a:lnTo>
                <a:lnTo>
                  <a:pt x="483476" y="740968"/>
                </a:lnTo>
                <a:lnTo>
                  <a:pt x="483146" y="736968"/>
                </a:lnTo>
                <a:lnTo>
                  <a:pt x="482892" y="730148"/>
                </a:lnTo>
                <a:lnTo>
                  <a:pt x="483158" y="724509"/>
                </a:lnTo>
                <a:lnTo>
                  <a:pt x="503466" y="712952"/>
                </a:lnTo>
                <a:lnTo>
                  <a:pt x="545706" y="694677"/>
                </a:lnTo>
                <a:lnTo>
                  <a:pt x="566026" y="683120"/>
                </a:lnTo>
                <a:lnTo>
                  <a:pt x="653186" y="645414"/>
                </a:lnTo>
                <a:lnTo>
                  <a:pt x="675030" y="637349"/>
                </a:lnTo>
                <a:lnTo>
                  <a:pt x="696036" y="628269"/>
                </a:lnTo>
                <a:lnTo>
                  <a:pt x="738492" y="612660"/>
                </a:lnTo>
                <a:lnTo>
                  <a:pt x="744753" y="616877"/>
                </a:lnTo>
                <a:lnTo>
                  <a:pt x="757262" y="625297"/>
                </a:lnTo>
                <a:lnTo>
                  <a:pt x="770763" y="630529"/>
                </a:lnTo>
                <a:lnTo>
                  <a:pt x="785164" y="628446"/>
                </a:lnTo>
                <a:lnTo>
                  <a:pt x="884720" y="585381"/>
                </a:lnTo>
                <a:lnTo>
                  <a:pt x="891032" y="581266"/>
                </a:lnTo>
                <a:lnTo>
                  <a:pt x="901331" y="572655"/>
                </a:lnTo>
                <a:lnTo>
                  <a:pt x="908583" y="561213"/>
                </a:lnTo>
                <a:lnTo>
                  <a:pt x="911821" y="548754"/>
                </a:lnTo>
                <a:lnTo>
                  <a:pt x="909027" y="534733"/>
                </a:lnTo>
                <a:lnTo>
                  <a:pt x="907516" y="531241"/>
                </a:lnTo>
                <a:lnTo>
                  <a:pt x="907186" y="527227"/>
                </a:lnTo>
                <a:lnTo>
                  <a:pt x="905167" y="522566"/>
                </a:lnTo>
                <a:lnTo>
                  <a:pt x="915809" y="515200"/>
                </a:lnTo>
                <a:lnTo>
                  <a:pt x="935875" y="500989"/>
                </a:lnTo>
                <a:lnTo>
                  <a:pt x="946404" y="495046"/>
                </a:lnTo>
                <a:lnTo>
                  <a:pt x="959599" y="482422"/>
                </a:lnTo>
                <a:lnTo>
                  <a:pt x="968883" y="468718"/>
                </a:lnTo>
                <a:lnTo>
                  <a:pt x="973848" y="452729"/>
                </a:lnTo>
                <a:lnTo>
                  <a:pt x="974102" y="433247"/>
                </a:lnTo>
                <a:close/>
              </a:path>
            </a:pathLst>
          </a:custGeom>
          <a:solidFill>
            <a:srgbClr val="0087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560709" y="991867"/>
            <a:ext cx="360045" cy="431800"/>
          </a:xfrm>
          <a:custGeom>
            <a:avLst/>
            <a:gdLst/>
            <a:ahLst/>
            <a:cxnLst/>
            <a:rect l="l" t="t" r="r" b="b"/>
            <a:pathLst>
              <a:path w="360045" h="431800">
                <a:moveTo>
                  <a:pt x="310311" y="427879"/>
                </a:moveTo>
                <a:lnTo>
                  <a:pt x="330141" y="418091"/>
                </a:lnTo>
                <a:lnTo>
                  <a:pt x="345836" y="401610"/>
                </a:lnTo>
                <a:lnTo>
                  <a:pt x="356142" y="377826"/>
                </a:lnTo>
                <a:lnTo>
                  <a:pt x="359801" y="346132"/>
                </a:lnTo>
                <a:lnTo>
                  <a:pt x="353014" y="299895"/>
                </a:lnTo>
                <a:lnTo>
                  <a:pt x="333883" y="253906"/>
                </a:lnTo>
                <a:lnTo>
                  <a:pt x="308346" y="210444"/>
                </a:lnTo>
                <a:lnTo>
                  <a:pt x="282339" y="171789"/>
                </a:lnTo>
                <a:lnTo>
                  <a:pt x="240576" y="112701"/>
                </a:lnTo>
                <a:lnTo>
                  <a:pt x="190758" y="56105"/>
                </a:lnTo>
                <a:lnTo>
                  <a:pt x="143175" y="19618"/>
                </a:lnTo>
                <a:lnTo>
                  <a:pt x="85520" y="578"/>
                </a:lnTo>
                <a:lnTo>
                  <a:pt x="77016" y="0"/>
                </a:lnTo>
                <a:lnTo>
                  <a:pt x="68838" y="281"/>
                </a:lnTo>
                <a:lnTo>
                  <a:pt x="23912" y="21518"/>
                </a:lnTo>
                <a:lnTo>
                  <a:pt x="6371" y="50371"/>
                </a:lnTo>
                <a:lnTo>
                  <a:pt x="71419" y="30250"/>
                </a:lnTo>
                <a:lnTo>
                  <a:pt x="84931" y="27959"/>
                </a:lnTo>
                <a:lnTo>
                  <a:pt x="133806" y="42969"/>
                </a:lnTo>
                <a:lnTo>
                  <a:pt x="184632" y="85999"/>
                </a:lnTo>
                <a:lnTo>
                  <a:pt x="224564" y="136763"/>
                </a:lnTo>
                <a:lnTo>
                  <a:pt x="159214" y="156978"/>
                </a:lnTo>
                <a:lnTo>
                  <a:pt x="153960" y="159915"/>
                </a:lnTo>
                <a:lnTo>
                  <a:pt x="122288" y="186116"/>
                </a:lnTo>
                <a:lnTo>
                  <a:pt x="104671" y="207258"/>
                </a:lnTo>
                <a:lnTo>
                  <a:pt x="205935" y="175934"/>
                </a:lnTo>
                <a:lnTo>
                  <a:pt x="215372" y="173312"/>
                </a:lnTo>
                <a:lnTo>
                  <a:pt x="234318" y="168756"/>
                </a:lnTo>
                <a:lnTo>
                  <a:pt x="243885" y="166094"/>
                </a:lnTo>
                <a:lnTo>
                  <a:pt x="249899" y="177713"/>
                </a:lnTo>
                <a:lnTo>
                  <a:pt x="255667" y="187617"/>
                </a:lnTo>
                <a:lnTo>
                  <a:pt x="260892" y="195767"/>
                </a:lnTo>
                <a:lnTo>
                  <a:pt x="265279" y="202124"/>
                </a:lnTo>
                <a:lnTo>
                  <a:pt x="279406" y="222243"/>
                </a:lnTo>
                <a:lnTo>
                  <a:pt x="298248" y="251546"/>
                </a:lnTo>
                <a:lnTo>
                  <a:pt x="316696" y="286785"/>
                </a:lnTo>
                <a:lnTo>
                  <a:pt x="329641" y="324710"/>
                </a:lnTo>
                <a:lnTo>
                  <a:pt x="330459" y="344713"/>
                </a:lnTo>
                <a:lnTo>
                  <a:pt x="325953" y="368213"/>
                </a:lnTo>
                <a:lnTo>
                  <a:pt x="314599" y="389513"/>
                </a:lnTo>
                <a:lnTo>
                  <a:pt x="294871" y="402916"/>
                </a:lnTo>
                <a:lnTo>
                  <a:pt x="235866" y="421168"/>
                </a:lnTo>
                <a:lnTo>
                  <a:pt x="243471" y="424700"/>
                </a:lnTo>
                <a:lnTo>
                  <a:pt x="278005" y="431462"/>
                </a:lnTo>
                <a:lnTo>
                  <a:pt x="310311" y="427879"/>
                </a:lnTo>
                <a:close/>
              </a:path>
              <a:path w="360045" h="431800">
                <a:moveTo>
                  <a:pt x="64554" y="230424"/>
                </a:moveTo>
                <a:lnTo>
                  <a:pt x="96267" y="220614"/>
                </a:lnTo>
                <a:lnTo>
                  <a:pt x="73195" y="179156"/>
                </a:lnTo>
                <a:lnTo>
                  <a:pt x="63535" y="163308"/>
                </a:lnTo>
                <a:lnTo>
                  <a:pt x="53923" y="146614"/>
                </a:lnTo>
                <a:lnTo>
                  <a:pt x="45817" y="128937"/>
                </a:lnTo>
                <a:lnTo>
                  <a:pt x="42402" y="118050"/>
                </a:lnTo>
                <a:lnTo>
                  <a:pt x="38839" y="106133"/>
                </a:lnTo>
                <a:lnTo>
                  <a:pt x="36315" y="79495"/>
                </a:lnTo>
                <a:lnTo>
                  <a:pt x="41605" y="57142"/>
                </a:lnTo>
                <a:lnTo>
                  <a:pt x="53656" y="40314"/>
                </a:lnTo>
                <a:lnTo>
                  <a:pt x="71419" y="30250"/>
                </a:lnTo>
                <a:lnTo>
                  <a:pt x="6371" y="50371"/>
                </a:lnTo>
                <a:lnTo>
                  <a:pt x="4961" y="53465"/>
                </a:lnTo>
                <a:lnTo>
                  <a:pt x="0" y="91084"/>
                </a:lnTo>
                <a:lnTo>
                  <a:pt x="8854" y="128428"/>
                </a:lnTo>
                <a:lnTo>
                  <a:pt x="25738" y="164118"/>
                </a:lnTo>
                <a:lnTo>
                  <a:pt x="64554" y="230424"/>
                </a:lnTo>
                <a:close/>
              </a:path>
              <a:path w="360045" h="431800">
                <a:moveTo>
                  <a:pt x="159214" y="156978"/>
                </a:moveTo>
                <a:lnTo>
                  <a:pt x="224564" y="136763"/>
                </a:lnTo>
                <a:lnTo>
                  <a:pt x="216435" y="137065"/>
                </a:lnTo>
                <a:lnTo>
                  <a:pt x="208248" y="138061"/>
                </a:lnTo>
                <a:lnTo>
                  <a:pt x="200047" y="139702"/>
                </a:lnTo>
                <a:lnTo>
                  <a:pt x="191877" y="141939"/>
                </a:lnTo>
                <a:lnTo>
                  <a:pt x="172427" y="149590"/>
                </a:lnTo>
                <a:lnTo>
                  <a:pt x="159214" y="156978"/>
                </a:lnTo>
                <a:close/>
              </a:path>
              <a:path w="360045" h="431800">
                <a:moveTo>
                  <a:pt x="235866" y="421168"/>
                </a:moveTo>
                <a:lnTo>
                  <a:pt x="294871" y="402916"/>
                </a:lnTo>
                <a:lnTo>
                  <a:pt x="280556" y="404866"/>
                </a:lnTo>
                <a:lnTo>
                  <a:pt x="263263" y="402174"/>
                </a:lnTo>
                <a:lnTo>
                  <a:pt x="218798" y="379497"/>
                </a:lnTo>
                <a:lnTo>
                  <a:pt x="194090" y="354324"/>
                </a:lnTo>
                <a:lnTo>
                  <a:pt x="186272" y="345518"/>
                </a:lnTo>
                <a:lnTo>
                  <a:pt x="156681" y="307991"/>
                </a:lnTo>
                <a:lnTo>
                  <a:pt x="128467" y="267854"/>
                </a:lnTo>
                <a:lnTo>
                  <a:pt x="128065" y="254317"/>
                </a:lnTo>
                <a:lnTo>
                  <a:pt x="129902" y="242686"/>
                </a:lnTo>
                <a:lnTo>
                  <a:pt x="153334" y="206465"/>
                </a:lnTo>
                <a:lnTo>
                  <a:pt x="196573" y="179210"/>
                </a:lnTo>
                <a:lnTo>
                  <a:pt x="202817" y="176899"/>
                </a:lnTo>
                <a:lnTo>
                  <a:pt x="104671" y="207258"/>
                </a:lnTo>
                <a:lnTo>
                  <a:pt x="102288" y="210847"/>
                </a:lnTo>
                <a:lnTo>
                  <a:pt x="96267" y="220614"/>
                </a:lnTo>
                <a:lnTo>
                  <a:pt x="64554" y="230424"/>
                </a:lnTo>
                <a:lnTo>
                  <a:pt x="93762" y="277326"/>
                </a:lnTo>
                <a:lnTo>
                  <a:pt x="120753" y="316100"/>
                </a:lnTo>
                <a:lnTo>
                  <a:pt x="149861" y="352804"/>
                </a:lnTo>
                <a:lnTo>
                  <a:pt x="181403" y="386634"/>
                </a:lnTo>
                <a:lnTo>
                  <a:pt x="210130" y="409216"/>
                </a:lnTo>
                <a:lnTo>
                  <a:pt x="235866" y="421168"/>
                </a:lnTo>
                <a:close/>
              </a:path>
            </a:pathLst>
          </a:custGeom>
          <a:solidFill>
            <a:srgbClr val="0087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060351" y="816835"/>
            <a:ext cx="372110" cy="421640"/>
          </a:xfrm>
          <a:custGeom>
            <a:avLst/>
            <a:gdLst/>
            <a:ahLst/>
            <a:cxnLst/>
            <a:rect l="l" t="t" r="r" b="b"/>
            <a:pathLst>
              <a:path w="372109" h="421640">
                <a:moveTo>
                  <a:pt x="46869" y="417051"/>
                </a:moveTo>
                <a:lnTo>
                  <a:pt x="58970" y="420208"/>
                </a:lnTo>
                <a:lnTo>
                  <a:pt x="72575" y="421424"/>
                </a:lnTo>
                <a:lnTo>
                  <a:pt x="87682" y="420530"/>
                </a:lnTo>
                <a:lnTo>
                  <a:pt x="147198" y="399434"/>
                </a:lnTo>
                <a:lnTo>
                  <a:pt x="187265" y="369583"/>
                </a:lnTo>
                <a:lnTo>
                  <a:pt x="223060" y="333720"/>
                </a:lnTo>
                <a:lnTo>
                  <a:pt x="253147" y="297760"/>
                </a:lnTo>
                <a:lnTo>
                  <a:pt x="276853" y="270570"/>
                </a:lnTo>
                <a:lnTo>
                  <a:pt x="324238" y="211702"/>
                </a:lnTo>
                <a:lnTo>
                  <a:pt x="358060" y="152845"/>
                </a:lnTo>
                <a:lnTo>
                  <a:pt x="372087" y="95664"/>
                </a:lnTo>
                <a:lnTo>
                  <a:pt x="371207" y="64242"/>
                </a:lnTo>
                <a:lnTo>
                  <a:pt x="355656" y="26908"/>
                </a:lnTo>
                <a:lnTo>
                  <a:pt x="324055" y="5587"/>
                </a:lnTo>
                <a:lnTo>
                  <a:pt x="300246" y="0"/>
                </a:lnTo>
                <a:lnTo>
                  <a:pt x="262195" y="4619"/>
                </a:lnTo>
                <a:lnTo>
                  <a:pt x="245475" y="13358"/>
                </a:lnTo>
                <a:lnTo>
                  <a:pt x="313422" y="37733"/>
                </a:lnTo>
                <a:lnTo>
                  <a:pt x="331243" y="48842"/>
                </a:lnTo>
                <a:lnTo>
                  <a:pt x="342922" y="66970"/>
                </a:lnTo>
                <a:lnTo>
                  <a:pt x="346969" y="91271"/>
                </a:lnTo>
                <a:lnTo>
                  <a:pt x="341894" y="120896"/>
                </a:lnTo>
                <a:lnTo>
                  <a:pt x="325320" y="159002"/>
                </a:lnTo>
                <a:lnTo>
                  <a:pt x="303162" y="194720"/>
                </a:lnTo>
                <a:lnTo>
                  <a:pt x="278323" y="226971"/>
                </a:lnTo>
                <a:lnTo>
                  <a:pt x="253705" y="254679"/>
                </a:lnTo>
                <a:lnTo>
                  <a:pt x="240070" y="249788"/>
                </a:lnTo>
                <a:lnTo>
                  <a:pt x="243559" y="270432"/>
                </a:lnTo>
                <a:lnTo>
                  <a:pt x="208621" y="308621"/>
                </a:lnTo>
                <a:lnTo>
                  <a:pt x="184852" y="334201"/>
                </a:lnTo>
                <a:lnTo>
                  <a:pt x="155154" y="360737"/>
                </a:lnTo>
                <a:lnTo>
                  <a:pt x="121092" y="383058"/>
                </a:lnTo>
                <a:lnTo>
                  <a:pt x="74690" y="390378"/>
                </a:lnTo>
                <a:lnTo>
                  <a:pt x="57954" y="386864"/>
                </a:lnTo>
                <a:lnTo>
                  <a:pt x="6480" y="368399"/>
                </a:lnTo>
                <a:lnTo>
                  <a:pt x="14284" y="391091"/>
                </a:lnTo>
                <a:lnTo>
                  <a:pt x="46869" y="417051"/>
                </a:lnTo>
                <a:close/>
              </a:path>
              <a:path w="372109" h="421640">
                <a:moveTo>
                  <a:pt x="112246" y="132396"/>
                </a:moveTo>
                <a:lnTo>
                  <a:pt x="148323" y="145338"/>
                </a:lnTo>
                <a:lnTo>
                  <a:pt x="159798" y="132066"/>
                </a:lnTo>
                <a:lnTo>
                  <a:pt x="171278" y="119651"/>
                </a:lnTo>
                <a:lnTo>
                  <a:pt x="183095" y="107911"/>
                </a:lnTo>
                <a:lnTo>
                  <a:pt x="195579" y="96662"/>
                </a:lnTo>
                <a:lnTo>
                  <a:pt x="207805" y="83562"/>
                </a:lnTo>
                <a:lnTo>
                  <a:pt x="235964" y="56426"/>
                </a:lnTo>
                <a:lnTo>
                  <a:pt x="270619" y="38091"/>
                </a:lnTo>
                <a:lnTo>
                  <a:pt x="300428" y="34793"/>
                </a:lnTo>
                <a:lnTo>
                  <a:pt x="313422" y="37733"/>
                </a:lnTo>
                <a:lnTo>
                  <a:pt x="245475" y="13358"/>
                </a:lnTo>
                <a:lnTo>
                  <a:pt x="227662" y="22681"/>
                </a:lnTo>
                <a:lnTo>
                  <a:pt x="196777" y="47839"/>
                </a:lnTo>
                <a:lnTo>
                  <a:pt x="169444" y="73930"/>
                </a:lnTo>
                <a:lnTo>
                  <a:pt x="135743" y="107211"/>
                </a:lnTo>
                <a:lnTo>
                  <a:pt x="112246" y="132396"/>
                </a:lnTo>
                <a:close/>
              </a:path>
              <a:path w="372109" h="421640">
                <a:moveTo>
                  <a:pt x="240070" y="249788"/>
                </a:moveTo>
                <a:lnTo>
                  <a:pt x="253705" y="254679"/>
                </a:lnTo>
                <a:lnTo>
                  <a:pt x="251239" y="230942"/>
                </a:lnTo>
                <a:lnTo>
                  <a:pt x="243786" y="209028"/>
                </a:lnTo>
                <a:lnTo>
                  <a:pt x="212011" y="171140"/>
                </a:lnTo>
                <a:lnTo>
                  <a:pt x="175057" y="151719"/>
                </a:lnTo>
                <a:lnTo>
                  <a:pt x="148323" y="145338"/>
                </a:lnTo>
                <a:lnTo>
                  <a:pt x="112246" y="132396"/>
                </a:lnTo>
                <a:lnTo>
                  <a:pt x="103219" y="142073"/>
                </a:lnTo>
                <a:lnTo>
                  <a:pt x="96113" y="150497"/>
                </a:lnTo>
                <a:lnTo>
                  <a:pt x="185561" y="182585"/>
                </a:lnTo>
                <a:lnTo>
                  <a:pt x="209314" y="196940"/>
                </a:lnTo>
                <a:lnTo>
                  <a:pt x="227278" y="217634"/>
                </a:lnTo>
                <a:lnTo>
                  <a:pt x="238883" y="242766"/>
                </a:lnTo>
                <a:lnTo>
                  <a:pt x="240070" y="249788"/>
                </a:lnTo>
                <a:close/>
              </a:path>
              <a:path w="372109" h="421640">
                <a:moveTo>
                  <a:pt x="6480" y="368399"/>
                </a:moveTo>
                <a:lnTo>
                  <a:pt x="57954" y="386864"/>
                </a:lnTo>
                <a:lnTo>
                  <a:pt x="41414" y="376644"/>
                </a:lnTo>
                <a:lnTo>
                  <a:pt x="30932" y="358195"/>
                </a:lnTo>
                <a:lnTo>
                  <a:pt x="39741" y="289787"/>
                </a:lnTo>
                <a:lnTo>
                  <a:pt x="58332" y="260768"/>
                </a:lnTo>
                <a:lnTo>
                  <a:pt x="65507" y="251253"/>
                </a:lnTo>
                <a:lnTo>
                  <a:pt x="93924" y="211150"/>
                </a:lnTo>
                <a:lnTo>
                  <a:pt x="124538" y="174052"/>
                </a:lnTo>
                <a:lnTo>
                  <a:pt x="133931" y="172926"/>
                </a:lnTo>
                <a:lnTo>
                  <a:pt x="144086" y="173615"/>
                </a:lnTo>
                <a:lnTo>
                  <a:pt x="155071" y="174140"/>
                </a:lnTo>
                <a:lnTo>
                  <a:pt x="165527" y="176137"/>
                </a:lnTo>
                <a:lnTo>
                  <a:pt x="175632" y="179116"/>
                </a:lnTo>
                <a:lnTo>
                  <a:pt x="185561" y="182585"/>
                </a:lnTo>
                <a:lnTo>
                  <a:pt x="96113" y="150497"/>
                </a:lnTo>
                <a:lnTo>
                  <a:pt x="44322" y="216320"/>
                </a:lnTo>
                <a:lnTo>
                  <a:pt x="19257" y="255596"/>
                </a:lnTo>
                <a:lnTo>
                  <a:pt x="2247" y="301403"/>
                </a:lnTo>
                <a:lnTo>
                  <a:pt x="0" y="349555"/>
                </a:lnTo>
                <a:lnTo>
                  <a:pt x="6480" y="368399"/>
                </a:lnTo>
                <a:close/>
              </a:path>
            </a:pathLst>
          </a:custGeom>
          <a:solidFill>
            <a:srgbClr val="0087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571357" y="171867"/>
            <a:ext cx="572770" cy="974725"/>
          </a:xfrm>
          <a:custGeom>
            <a:avLst/>
            <a:gdLst/>
            <a:ahLst/>
            <a:cxnLst/>
            <a:rect l="l" t="t" r="r" b="b"/>
            <a:pathLst>
              <a:path w="572770" h="974725">
                <a:moveTo>
                  <a:pt x="572303" y="966785"/>
                </a:moveTo>
                <a:lnTo>
                  <a:pt x="544884" y="971661"/>
                </a:lnTo>
                <a:lnTo>
                  <a:pt x="507986" y="974267"/>
                </a:lnTo>
                <a:lnTo>
                  <a:pt x="487485" y="968893"/>
                </a:lnTo>
                <a:lnTo>
                  <a:pt x="453959" y="926354"/>
                </a:lnTo>
                <a:lnTo>
                  <a:pt x="420907" y="884996"/>
                </a:lnTo>
                <a:lnTo>
                  <a:pt x="387514" y="841079"/>
                </a:lnTo>
                <a:lnTo>
                  <a:pt x="355318" y="798109"/>
                </a:lnTo>
                <a:lnTo>
                  <a:pt x="323895" y="753554"/>
                </a:lnTo>
                <a:lnTo>
                  <a:pt x="294000" y="708503"/>
                </a:lnTo>
                <a:lnTo>
                  <a:pt x="265994" y="662841"/>
                </a:lnTo>
                <a:lnTo>
                  <a:pt x="248699" y="635069"/>
                </a:lnTo>
                <a:lnTo>
                  <a:pt x="232503" y="605606"/>
                </a:lnTo>
                <a:lnTo>
                  <a:pt x="218933" y="573958"/>
                </a:lnTo>
                <a:lnTo>
                  <a:pt x="210297" y="542046"/>
                </a:lnTo>
                <a:lnTo>
                  <a:pt x="208364" y="522648"/>
                </a:lnTo>
                <a:lnTo>
                  <a:pt x="208377" y="502619"/>
                </a:lnTo>
                <a:lnTo>
                  <a:pt x="209266" y="482307"/>
                </a:lnTo>
                <a:lnTo>
                  <a:pt x="209568" y="460850"/>
                </a:lnTo>
                <a:lnTo>
                  <a:pt x="206833" y="433701"/>
                </a:lnTo>
                <a:lnTo>
                  <a:pt x="199015" y="408199"/>
                </a:lnTo>
                <a:lnTo>
                  <a:pt x="188740" y="386163"/>
                </a:lnTo>
                <a:lnTo>
                  <a:pt x="176285" y="362163"/>
                </a:lnTo>
                <a:lnTo>
                  <a:pt x="162279" y="365365"/>
                </a:lnTo>
                <a:lnTo>
                  <a:pt x="148431" y="367180"/>
                </a:lnTo>
                <a:lnTo>
                  <a:pt x="134844" y="367576"/>
                </a:lnTo>
                <a:lnTo>
                  <a:pt x="121619" y="366520"/>
                </a:lnTo>
                <a:lnTo>
                  <a:pt x="118552" y="364844"/>
                </a:lnTo>
                <a:lnTo>
                  <a:pt x="114293" y="363553"/>
                </a:lnTo>
                <a:lnTo>
                  <a:pt x="110052" y="358252"/>
                </a:lnTo>
                <a:lnTo>
                  <a:pt x="105793" y="356962"/>
                </a:lnTo>
                <a:lnTo>
                  <a:pt x="103428" y="353723"/>
                </a:lnTo>
                <a:lnTo>
                  <a:pt x="101161" y="350452"/>
                </a:lnTo>
                <a:lnTo>
                  <a:pt x="91536" y="338885"/>
                </a:lnTo>
                <a:lnTo>
                  <a:pt x="82768" y="327041"/>
                </a:lnTo>
                <a:lnTo>
                  <a:pt x="73609" y="313988"/>
                </a:lnTo>
                <a:lnTo>
                  <a:pt x="63985" y="302421"/>
                </a:lnTo>
                <a:lnTo>
                  <a:pt x="50689" y="286703"/>
                </a:lnTo>
                <a:lnTo>
                  <a:pt x="35949" y="270118"/>
                </a:lnTo>
                <a:lnTo>
                  <a:pt x="22532" y="253104"/>
                </a:lnTo>
                <a:lnTo>
                  <a:pt x="12812" y="234893"/>
                </a:lnTo>
                <a:lnTo>
                  <a:pt x="3058" y="222033"/>
                </a:lnTo>
                <a:lnTo>
                  <a:pt x="0" y="208339"/>
                </a:lnTo>
                <a:lnTo>
                  <a:pt x="20453" y="153656"/>
                </a:lnTo>
                <a:lnTo>
                  <a:pt x="57636" y="112243"/>
                </a:lnTo>
                <a:lnTo>
                  <a:pt x="100465" y="77011"/>
                </a:lnTo>
                <a:lnTo>
                  <a:pt x="135083" y="51114"/>
                </a:lnTo>
                <a:lnTo>
                  <a:pt x="176070" y="24488"/>
                </a:lnTo>
                <a:lnTo>
                  <a:pt x="217739" y="5652"/>
                </a:lnTo>
                <a:lnTo>
                  <a:pt x="247554" y="0"/>
                </a:lnTo>
                <a:lnTo>
                  <a:pt x="260270" y="2556"/>
                </a:lnTo>
                <a:lnTo>
                  <a:pt x="271078" y="9735"/>
                </a:lnTo>
                <a:lnTo>
                  <a:pt x="279355" y="15063"/>
                </a:lnTo>
                <a:lnTo>
                  <a:pt x="216913" y="35288"/>
                </a:lnTo>
                <a:lnTo>
                  <a:pt x="177832" y="55957"/>
                </a:lnTo>
                <a:lnTo>
                  <a:pt x="142830" y="79308"/>
                </a:lnTo>
                <a:lnTo>
                  <a:pt x="110548" y="104449"/>
                </a:lnTo>
                <a:lnTo>
                  <a:pt x="80017" y="131693"/>
                </a:lnTo>
                <a:lnTo>
                  <a:pt x="50516" y="161273"/>
                </a:lnTo>
                <a:lnTo>
                  <a:pt x="37574" y="197504"/>
                </a:lnTo>
                <a:lnTo>
                  <a:pt x="42489" y="203922"/>
                </a:lnTo>
                <a:lnTo>
                  <a:pt x="49377" y="208365"/>
                </a:lnTo>
                <a:lnTo>
                  <a:pt x="56880" y="208605"/>
                </a:lnTo>
                <a:lnTo>
                  <a:pt x="65201" y="207245"/>
                </a:lnTo>
                <a:lnTo>
                  <a:pt x="169684" y="173402"/>
                </a:lnTo>
                <a:lnTo>
                  <a:pt x="140427" y="196228"/>
                </a:lnTo>
                <a:lnTo>
                  <a:pt x="143843" y="200462"/>
                </a:lnTo>
                <a:lnTo>
                  <a:pt x="124611" y="206691"/>
                </a:lnTo>
                <a:lnTo>
                  <a:pt x="113562" y="215610"/>
                </a:lnTo>
                <a:lnTo>
                  <a:pt x="108193" y="218684"/>
                </a:lnTo>
                <a:lnTo>
                  <a:pt x="101223" y="224946"/>
                </a:lnTo>
                <a:lnTo>
                  <a:pt x="93569" y="228760"/>
                </a:lnTo>
                <a:lnTo>
                  <a:pt x="96822" y="231712"/>
                </a:lnTo>
                <a:lnTo>
                  <a:pt x="56704" y="244706"/>
                </a:lnTo>
                <a:lnTo>
                  <a:pt x="63311" y="254580"/>
                </a:lnTo>
                <a:lnTo>
                  <a:pt x="83487" y="288094"/>
                </a:lnTo>
                <a:lnTo>
                  <a:pt x="111332" y="323129"/>
                </a:lnTo>
                <a:lnTo>
                  <a:pt x="121855" y="335740"/>
                </a:lnTo>
                <a:lnTo>
                  <a:pt x="123438" y="336562"/>
                </a:lnTo>
                <a:lnTo>
                  <a:pt x="125723" y="335822"/>
                </a:lnTo>
                <a:lnTo>
                  <a:pt x="128790" y="337498"/>
                </a:lnTo>
                <a:lnTo>
                  <a:pt x="135333" y="338049"/>
                </a:lnTo>
                <a:lnTo>
                  <a:pt x="143068" y="338213"/>
                </a:lnTo>
                <a:lnTo>
                  <a:pt x="150313" y="337202"/>
                </a:lnTo>
                <a:lnTo>
                  <a:pt x="169718" y="330917"/>
                </a:lnTo>
                <a:lnTo>
                  <a:pt x="170369" y="332041"/>
                </a:lnTo>
                <a:lnTo>
                  <a:pt x="307359" y="287669"/>
                </a:lnTo>
                <a:lnTo>
                  <a:pt x="296482" y="296532"/>
                </a:lnTo>
                <a:lnTo>
                  <a:pt x="276419" y="312375"/>
                </a:lnTo>
                <a:lnTo>
                  <a:pt x="251524" y="328448"/>
                </a:lnTo>
                <a:lnTo>
                  <a:pt x="223873" y="344080"/>
                </a:lnTo>
                <a:lnTo>
                  <a:pt x="194759" y="356180"/>
                </a:lnTo>
                <a:lnTo>
                  <a:pt x="223217" y="393686"/>
                </a:lnTo>
                <a:lnTo>
                  <a:pt x="237125" y="435904"/>
                </a:lnTo>
                <a:lnTo>
                  <a:pt x="243349" y="481947"/>
                </a:lnTo>
                <a:lnTo>
                  <a:pt x="248362" y="529716"/>
                </a:lnTo>
                <a:lnTo>
                  <a:pt x="258248" y="575908"/>
                </a:lnTo>
                <a:lnTo>
                  <a:pt x="278433" y="574710"/>
                </a:lnTo>
                <a:lnTo>
                  <a:pt x="319508" y="566745"/>
                </a:lnTo>
                <a:lnTo>
                  <a:pt x="490619" y="511322"/>
                </a:lnTo>
                <a:lnTo>
                  <a:pt x="482974" y="517803"/>
                </a:lnTo>
                <a:lnTo>
                  <a:pt x="441226" y="546010"/>
                </a:lnTo>
                <a:lnTo>
                  <a:pt x="434943" y="549380"/>
                </a:lnTo>
                <a:lnTo>
                  <a:pt x="270725" y="602571"/>
                </a:lnTo>
                <a:lnTo>
                  <a:pt x="292457" y="643590"/>
                </a:lnTo>
                <a:lnTo>
                  <a:pt x="316554" y="683844"/>
                </a:lnTo>
                <a:lnTo>
                  <a:pt x="342307" y="722226"/>
                </a:lnTo>
                <a:lnTo>
                  <a:pt x="369790" y="760047"/>
                </a:lnTo>
                <a:lnTo>
                  <a:pt x="398685" y="797412"/>
                </a:lnTo>
                <a:lnTo>
                  <a:pt x="428285" y="833213"/>
                </a:lnTo>
                <a:lnTo>
                  <a:pt x="456126" y="830870"/>
                </a:lnTo>
                <a:lnTo>
                  <a:pt x="483875" y="827222"/>
                </a:lnTo>
                <a:lnTo>
                  <a:pt x="511027" y="821097"/>
                </a:lnTo>
                <a:lnTo>
                  <a:pt x="572361" y="801231"/>
                </a:lnTo>
                <a:lnTo>
                  <a:pt x="572353" y="825263"/>
                </a:lnTo>
                <a:lnTo>
                  <a:pt x="451154" y="864520"/>
                </a:lnTo>
                <a:lnTo>
                  <a:pt x="465476" y="883910"/>
                </a:lnTo>
                <a:lnTo>
                  <a:pt x="480096" y="901869"/>
                </a:lnTo>
                <a:lnTo>
                  <a:pt x="495164" y="919683"/>
                </a:lnTo>
                <a:lnTo>
                  <a:pt x="510436" y="937430"/>
                </a:lnTo>
                <a:lnTo>
                  <a:pt x="533149" y="935413"/>
                </a:lnTo>
                <a:lnTo>
                  <a:pt x="557454" y="932881"/>
                </a:lnTo>
                <a:lnTo>
                  <a:pt x="572316" y="929384"/>
                </a:lnTo>
                <a:lnTo>
                  <a:pt x="572303" y="966785"/>
                </a:lnTo>
                <a:close/>
              </a:path>
              <a:path w="572770" h="974725">
                <a:moveTo>
                  <a:pt x="169684" y="173402"/>
                </a:moveTo>
                <a:lnTo>
                  <a:pt x="65201" y="207245"/>
                </a:lnTo>
                <a:lnTo>
                  <a:pt x="74768" y="202811"/>
                </a:lnTo>
                <a:lnTo>
                  <a:pt x="83953" y="197166"/>
                </a:lnTo>
                <a:lnTo>
                  <a:pt x="130531" y="164725"/>
                </a:lnTo>
                <a:lnTo>
                  <a:pt x="161745" y="141265"/>
                </a:lnTo>
                <a:lnTo>
                  <a:pt x="191731" y="115533"/>
                </a:lnTo>
                <a:lnTo>
                  <a:pt x="220244" y="88943"/>
                </a:lnTo>
                <a:lnTo>
                  <a:pt x="230897" y="80152"/>
                </a:lnTo>
                <a:lnTo>
                  <a:pt x="241651" y="67324"/>
                </a:lnTo>
                <a:lnTo>
                  <a:pt x="249835" y="53994"/>
                </a:lnTo>
                <a:lnTo>
                  <a:pt x="251994" y="41280"/>
                </a:lnTo>
                <a:lnTo>
                  <a:pt x="247691" y="34664"/>
                </a:lnTo>
                <a:lnTo>
                  <a:pt x="240036" y="31804"/>
                </a:lnTo>
                <a:lnTo>
                  <a:pt x="230929" y="32083"/>
                </a:lnTo>
                <a:lnTo>
                  <a:pt x="221879" y="33680"/>
                </a:lnTo>
                <a:lnTo>
                  <a:pt x="279355" y="15063"/>
                </a:lnTo>
                <a:lnTo>
                  <a:pt x="287633" y="20392"/>
                </a:lnTo>
                <a:lnTo>
                  <a:pt x="301321" y="33313"/>
                </a:lnTo>
                <a:lnTo>
                  <a:pt x="313632" y="49350"/>
                </a:lnTo>
                <a:lnTo>
                  <a:pt x="314407" y="50433"/>
                </a:lnTo>
                <a:lnTo>
                  <a:pt x="282454" y="60783"/>
                </a:lnTo>
                <a:lnTo>
                  <a:pt x="278171" y="70180"/>
                </a:lnTo>
                <a:lnTo>
                  <a:pt x="272519" y="78686"/>
                </a:lnTo>
                <a:lnTo>
                  <a:pt x="265824" y="86194"/>
                </a:lnTo>
                <a:lnTo>
                  <a:pt x="259194" y="95016"/>
                </a:lnTo>
                <a:lnTo>
                  <a:pt x="263848" y="101518"/>
                </a:lnTo>
                <a:lnTo>
                  <a:pt x="250022" y="105997"/>
                </a:lnTo>
                <a:lnTo>
                  <a:pt x="241568" y="111405"/>
                </a:lnTo>
                <a:lnTo>
                  <a:pt x="235788" y="117282"/>
                </a:lnTo>
                <a:lnTo>
                  <a:pt x="230810" y="121564"/>
                </a:lnTo>
                <a:lnTo>
                  <a:pt x="226224" y="127055"/>
                </a:lnTo>
                <a:lnTo>
                  <a:pt x="227416" y="126668"/>
                </a:lnTo>
                <a:lnTo>
                  <a:pt x="228370" y="127695"/>
                </a:lnTo>
                <a:lnTo>
                  <a:pt x="219762" y="130483"/>
                </a:lnTo>
                <a:lnTo>
                  <a:pt x="200841" y="147291"/>
                </a:lnTo>
                <a:lnTo>
                  <a:pt x="181305" y="164298"/>
                </a:lnTo>
                <a:lnTo>
                  <a:pt x="169684" y="173402"/>
                </a:lnTo>
                <a:close/>
              </a:path>
              <a:path w="572770" h="974725">
                <a:moveTo>
                  <a:pt x="377255" y="187602"/>
                </a:moveTo>
                <a:lnTo>
                  <a:pt x="337870" y="200359"/>
                </a:lnTo>
                <a:lnTo>
                  <a:pt x="342653" y="190800"/>
                </a:lnTo>
                <a:lnTo>
                  <a:pt x="353075" y="171405"/>
                </a:lnTo>
                <a:lnTo>
                  <a:pt x="358080" y="160439"/>
                </a:lnTo>
                <a:lnTo>
                  <a:pt x="345384" y="144527"/>
                </a:lnTo>
                <a:lnTo>
                  <a:pt x="333571" y="126994"/>
                </a:lnTo>
                <a:lnTo>
                  <a:pt x="322187" y="109322"/>
                </a:lnTo>
                <a:lnTo>
                  <a:pt x="310776" y="92993"/>
                </a:lnTo>
                <a:lnTo>
                  <a:pt x="304403" y="85713"/>
                </a:lnTo>
                <a:lnTo>
                  <a:pt x="297295" y="77335"/>
                </a:lnTo>
                <a:lnTo>
                  <a:pt x="289945" y="69037"/>
                </a:lnTo>
                <a:lnTo>
                  <a:pt x="282454" y="60783"/>
                </a:lnTo>
                <a:lnTo>
                  <a:pt x="314407" y="50433"/>
                </a:lnTo>
                <a:lnTo>
                  <a:pt x="324490" y="64522"/>
                </a:lnTo>
                <a:lnTo>
                  <a:pt x="340240" y="84785"/>
                </a:lnTo>
                <a:lnTo>
                  <a:pt x="356288" y="106286"/>
                </a:lnTo>
                <a:lnTo>
                  <a:pt x="370792" y="129622"/>
                </a:lnTo>
                <a:lnTo>
                  <a:pt x="381123" y="152975"/>
                </a:lnTo>
                <a:lnTo>
                  <a:pt x="379621" y="156132"/>
                </a:lnTo>
                <a:lnTo>
                  <a:pt x="379703" y="160110"/>
                </a:lnTo>
                <a:lnTo>
                  <a:pt x="378902" y="161704"/>
                </a:lnTo>
                <a:lnTo>
                  <a:pt x="379757" y="169437"/>
                </a:lnTo>
                <a:lnTo>
                  <a:pt x="379551" y="177513"/>
                </a:lnTo>
                <a:lnTo>
                  <a:pt x="378097" y="184659"/>
                </a:lnTo>
                <a:lnTo>
                  <a:pt x="377255" y="187602"/>
                </a:lnTo>
                <a:close/>
              </a:path>
              <a:path w="572770" h="974725">
                <a:moveTo>
                  <a:pt x="400022" y="206927"/>
                </a:moveTo>
                <a:lnTo>
                  <a:pt x="312325" y="235332"/>
                </a:lnTo>
                <a:lnTo>
                  <a:pt x="318335" y="229381"/>
                </a:lnTo>
                <a:lnTo>
                  <a:pt x="323497" y="223704"/>
                </a:lnTo>
                <a:lnTo>
                  <a:pt x="332173" y="210214"/>
                </a:lnTo>
                <a:lnTo>
                  <a:pt x="309931" y="185379"/>
                </a:lnTo>
                <a:lnTo>
                  <a:pt x="288937" y="158805"/>
                </a:lnTo>
                <a:lnTo>
                  <a:pt x="269023" y="131881"/>
                </a:lnTo>
                <a:lnTo>
                  <a:pt x="250022" y="105997"/>
                </a:lnTo>
                <a:lnTo>
                  <a:pt x="263848" y="101518"/>
                </a:lnTo>
                <a:lnTo>
                  <a:pt x="301084" y="153536"/>
                </a:lnTo>
                <a:lnTo>
                  <a:pt x="309843" y="164048"/>
                </a:lnTo>
                <a:lnTo>
                  <a:pt x="319533" y="175594"/>
                </a:lnTo>
                <a:lnTo>
                  <a:pt x="329390" y="188421"/>
                </a:lnTo>
                <a:lnTo>
                  <a:pt x="337870" y="200359"/>
                </a:lnTo>
                <a:lnTo>
                  <a:pt x="377255" y="187602"/>
                </a:lnTo>
                <a:lnTo>
                  <a:pt x="375991" y="192016"/>
                </a:lnTo>
                <a:lnTo>
                  <a:pt x="396903" y="205267"/>
                </a:lnTo>
                <a:lnTo>
                  <a:pt x="400022" y="206927"/>
                </a:lnTo>
                <a:close/>
              </a:path>
              <a:path w="572770" h="974725">
                <a:moveTo>
                  <a:pt x="317668" y="278990"/>
                </a:moveTo>
                <a:lnTo>
                  <a:pt x="216081" y="311895"/>
                </a:lnTo>
                <a:lnTo>
                  <a:pt x="232550" y="301220"/>
                </a:lnTo>
                <a:lnTo>
                  <a:pt x="247855" y="289588"/>
                </a:lnTo>
                <a:lnTo>
                  <a:pt x="262042" y="279653"/>
                </a:lnTo>
                <a:lnTo>
                  <a:pt x="273986" y="270445"/>
                </a:lnTo>
                <a:lnTo>
                  <a:pt x="288783" y="257642"/>
                </a:lnTo>
                <a:lnTo>
                  <a:pt x="295534" y="250116"/>
                </a:lnTo>
                <a:lnTo>
                  <a:pt x="302369" y="243897"/>
                </a:lnTo>
                <a:lnTo>
                  <a:pt x="277202" y="220009"/>
                </a:lnTo>
                <a:lnTo>
                  <a:pt x="254241" y="191403"/>
                </a:lnTo>
                <a:lnTo>
                  <a:pt x="234594" y="160387"/>
                </a:lnTo>
                <a:lnTo>
                  <a:pt x="219762" y="130483"/>
                </a:lnTo>
                <a:lnTo>
                  <a:pt x="228370" y="127695"/>
                </a:lnTo>
                <a:lnTo>
                  <a:pt x="255706" y="157554"/>
                </a:lnTo>
                <a:lnTo>
                  <a:pt x="283566" y="189914"/>
                </a:lnTo>
                <a:lnTo>
                  <a:pt x="307235" y="223631"/>
                </a:lnTo>
                <a:lnTo>
                  <a:pt x="312325" y="235332"/>
                </a:lnTo>
                <a:lnTo>
                  <a:pt x="400022" y="206927"/>
                </a:lnTo>
                <a:lnTo>
                  <a:pt x="401582" y="207757"/>
                </a:lnTo>
                <a:lnTo>
                  <a:pt x="368038" y="218622"/>
                </a:lnTo>
                <a:lnTo>
                  <a:pt x="352636" y="240965"/>
                </a:lnTo>
                <a:lnTo>
                  <a:pt x="334878" y="262736"/>
                </a:lnTo>
                <a:lnTo>
                  <a:pt x="317668" y="278990"/>
                </a:lnTo>
                <a:close/>
              </a:path>
              <a:path w="572770" h="974725">
                <a:moveTo>
                  <a:pt x="183513" y="275720"/>
                </a:moveTo>
                <a:lnTo>
                  <a:pt x="179738" y="276942"/>
                </a:lnTo>
                <a:lnTo>
                  <a:pt x="178949" y="275863"/>
                </a:lnTo>
                <a:lnTo>
                  <a:pt x="169546" y="268229"/>
                </a:lnTo>
                <a:lnTo>
                  <a:pt x="162043" y="258645"/>
                </a:lnTo>
                <a:lnTo>
                  <a:pt x="155618" y="248711"/>
                </a:lnTo>
                <a:lnTo>
                  <a:pt x="149455" y="240028"/>
                </a:lnTo>
                <a:lnTo>
                  <a:pt x="131054" y="215284"/>
                </a:lnTo>
                <a:lnTo>
                  <a:pt x="124611" y="206691"/>
                </a:lnTo>
                <a:lnTo>
                  <a:pt x="143843" y="200462"/>
                </a:lnTo>
                <a:lnTo>
                  <a:pt x="169716" y="238805"/>
                </a:lnTo>
                <a:lnTo>
                  <a:pt x="176573" y="249933"/>
                </a:lnTo>
                <a:lnTo>
                  <a:pt x="182146" y="261478"/>
                </a:lnTo>
                <a:lnTo>
                  <a:pt x="184319" y="272789"/>
                </a:lnTo>
                <a:lnTo>
                  <a:pt x="184710" y="273997"/>
                </a:lnTo>
                <a:lnTo>
                  <a:pt x="183513" y="275720"/>
                </a:lnTo>
                <a:close/>
              </a:path>
              <a:path w="572770" h="974725">
                <a:moveTo>
                  <a:pt x="169718" y="330917"/>
                </a:moveTo>
                <a:lnTo>
                  <a:pt x="150313" y="337202"/>
                </a:lnTo>
                <a:lnTo>
                  <a:pt x="140143" y="324476"/>
                </a:lnTo>
                <a:lnTo>
                  <a:pt x="130336" y="310298"/>
                </a:lnTo>
                <a:lnTo>
                  <a:pt x="120343" y="294846"/>
                </a:lnTo>
                <a:lnTo>
                  <a:pt x="110788" y="281921"/>
                </a:lnTo>
                <a:lnTo>
                  <a:pt x="101387" y="271616"/>
                </a:lnTo>
                <a:lnTo>
                  <a:pt x="91018" y="261625"/>
                </a:lnTo>
                <a:lnTo>
                  <a:pt x="81338" y="250076"/>
                </a:lnTo>
                <a:lnTo>
                  <a:pt x="75177" y="238722"/>
                </a:lnTo>
                <a:lnTo>
                  <a:pt x="96822" y="231712"/>
                </a:lnTo>
                <a:lnTo>
                  <a:pt x="103327" y="237614"/>
                </a:lnTo>
                <a:lnTo>
                  <a:pt x="111744" y="250907"/>
                </a:lnTo>
                <a:lnTo>
                  <a:pt x="118243" y="263487"/>
                </a:lnTo>
                <a:lnTo>
                  <a:pt x="123811" y="275033"/>
                </a:lnTo>
                <a:lnTo>
                  <a:pt x="136447" y="288295"/>
                </a:lnTo>
                <a:lnTo>
                  <a:pt x="149306" y="301484"/>
                </a:lnTo>
                <a:lnTo>
                  <a:pt x="161253" y="316304"/>
                </a:lnTo>
                <a:lnTo>
                  <a:pt x="169718" y="330917"/>
                </a:lnTo>
                <a:close/>
              </a:path>
              <a:path w="572770" h="974725">
                <a:moveTo>
                  <a:pt x="572530" y="322859"/>
                </a:moveTo>
                <a:lnTo>
                  <a:pt x="572507" y="292564"/>
                </a:lnTo>
                <a:lnTo>
                  <a:pt x="553216" y="278788"/>
                </a:lnTo>
                <a:lnTo>
                  <a:pt x="514176" y="268739"/>
                </a:lnTo>
                <a:lnTo>
                  <a:pt x="473237" y="264645"/>
                </a:lnTo>
                <a:lnTo>
                  <a:pt x="427474" y="256773"/>
                </a:lnTo>
                <a:lnTo>
                  <a:pt x="408719" y="250834"/>
                </a:lnTo>
                <a:lnTo>
                  <a:pt x="392253" y="242817"/>
                </a:lnTo>
                <a:lnTo>
                  <a:pt x="378637" y="232543"/>
                </a:lnTo>
                <a:lnTo>
                  <a:pt x="368038" y="218622"/>
                </a:lnTo>
                <a:lnTo>
                  <a:pt x="401582" y="207757"/>
                </a:lnTo>
                <a:lnTo>
                  <a:pt x="418737" y="216884"/>
                </a:lnTo>
                <a:lnTo>
                  <a:pt x="441576" y="224171"/>
                </a:lnTo>
                <a:lnTo>
                  <a:pt x="467068" y="229264"/>
                </a:lnTo>
                <a:lnTo>
                  <a:pt x="482711" y="228202"/>
                </a:lnTo>
                <a:lnTo>
                  <a:pt x="498325" y="228485"/>
                </a:lnTo>
                <a:lnTo>
                  <a:pt x="513120" y="227697"/>
                </a:lnTo>
                <a:lnTo>
                  <a:pt x="528259" y="229468"/>
                </a:lnTo>
                <a:lnTo>
                  <a:pt x="556597" y="236309"/>
                </a:lnTo>
                <a:lnTo>
                  <a:pt x="572557" y="244489"/>
                </a:lnTo>
                <a:lnTo>
                  <a:pt x="572530" y="322859"/>
                </a:lnTo>
                <a:close/>
              </a:path>
              <a:path w="572770" h="974725">
                <a:moveTo>
                  <a:pt x="307359" y="287669"/>
                </a:moveTo>
                <a:lnTo>
                  <a:pt x="187800" y="326395"/>
                </a:lnTo>
                <a:lnTo>
                  <a:pt x="205342" y="318043"/>
                </a:lnTo>
                <a:lnTo>
                  <a:pt x="204951" y="316835"/>
                </a:lnTo>
                <a:lnTo>
                  <a:pt x="203368" y="316012"/>
                </a:lnTo>
                <a:lnTo>
                  <a:pt x="202977" y="314804"/>
                </a:lnTo>
                <a:lnTo>
                  <a:pt x="198002" y="307071"/>
                </a:lnTo>
                <a:lnTo>
                  <a:pt x="189730" y="293730"/>
                </a:lnTo>
                <a:lnTo>
                  <a:pt x="185539" y="288413"/>
                </a:lnTo>
                <a:lnTo>
                  <a:pt x="182776" y="285303"/>
                </a:lnTo>
                <a:lnTo>
                  <a:pt x="185072" y="281890"/>
                </a:lnTo>
                <a:lnTo>
                  <a:pt x="189442" y="280474"/>
                </a:lnTo>
                <a:lnTo>
                  <a:pt x="191224" y="281232"/>
                </a:lnTo>
                <a:lnTo>
                  <a:pt x="192410" y="282183"/>
                </a:lnTo>
                <a:lnTo>
                  <a:pt x="196266" y="287609"/>
                </a:lnTo>
                <a:lnTo>
                  <a:pt x="204425" y="298315"/>
                </a:lnTo>
                <a:lnTo>
                  <a:pt x="208673" y="304949"/>
                </a:lnTo>
                <a:lnTo>
                  <a:pt x="216081" y="311895"/>
                </a:lnTo>
                <a:lnTo>
                  <a:pt x="317668" y="278990"/>
                </a:lnTo>
                <a:lnTo>
                  <a:pt x="315517" y="281022"/>
                </a:lnTo>
                <a:lnTo>
                  <a:pt x="307359" y="287669"/>
                </a:lnTo>
                <a:close/>
              </a:path>
              <a:path w="572770" h="974725">
                <a:moveTo>
                  <a:pt x="572510" y="378097"/>
                </a:moveTo>
                <a:lnTo>
                  <a:pt x="572530" y="322859"/>
                </a:lnTo>
                <a:lnTo>
                  <a:pt x="572571" y="377981"/>
                </a:lnTo>
                <a:close/>
              </a:path>
              <a:path w="572770" h="974725">
                <a:moveTo>
                  <a:pt x="490619" y="511322"/>
                </a:moveTo>
                <a:lnTo>
                  <a:pt x="340139" y="560063"/>
                </a:lnTo>
                <a:lnTo>
                  <a:pt x="384329" y="543080"/>
                </a:lnTo>
                <a:lnTo>
                  <a:pt x="427567" y="521065"/>
                </a:lnTo>
                <a:lnTo>
                  <a:pt x="468591" y="494428"/>
                </a:lnTo>
                <a:lnTo>
                  <a:pt x="506144" y="463575"/>
                </a:lnTo>
                <a:lnTo>
                  <a:pt x="538966" y="428914"/>
                </a:lnTo>
                <a:lnTo>
                  <a:pt x="565797" y="390855"/>
                </a:lnTo>
                <a:lnTo>
                  <a:pt x="572510" y="378097"/>
                </a:lnTo>
                <a:lnTo>
                  <a:pt x="572495" y="422115"/>
                </a:lnTo>
                <a:lnTo>
                  <a:pt x="554213" y="448005"/>
                </a:lnTo>
                <a:lnTo>
                  <a:pt x="521197" y="485398"/>
                </a:lnTo>
                <a:lnTo>
                  <a:pt x="490619" y="511322"/>
                </a:lnTo>
                <a:close/>
              </a:path>
              <a:path w="572770" h="974725">
                <a:moveTo>
                  <a:pt x="572362" y="799904"/>
                </a:moveTo>
                <a:lnTo>
                  <a:pt x="572495" y="422115"/>
                </a:lnTo>
                <a:lnTo>
                  <a:pt x="572575" y="799827"/>
                </a:lnTo>
                <a:lnTo>
                  <a:pt x="572362" y="799904"/>
                </a:lnTo>
                <a:close/>
              </a:path>
              <a:path w="572770" h="974725">
                <a:moveTo>
                  <a:pt x="352312" y="588159"/>
                </a:moveTo>
                <a:lnTo>
                  <a:pt x="311230" y="598796"/>
                </a:lnTo>
                <a:lnTo>
                  <a:pt x="290801" y="601408"/>
                </a:lnTo>
                <a:lnTo>
                  <a:pt x="270725" y="602571"/>
                </a:lnTo>
                <a:lnTo>
                  <a:pt x="434943" y="549380"/>
                </a:lnTo>
                <a:lnTo>
                  <a:pt x="397242" y="569601"/>
                </a:lnTo>
                <a:lnTo>
                  <a:pt x="352312" y="588159"/>
                </a:lnTo>
                <a:close/>
              </a:path>
              <a:path w="572770" h="974725">
                <a:moveTo>
                  <a:pt x="572361" y="801231"/>
                </a:moveTo>
                <a:lnTo>
                  <a:pt x="537471" y="812532"/>
                </a:lnTo>
                <a:lnTo>
                  <a:pt x="572362" y="799904"/>
                </a:lnTo>
                <a:lnTo>
                  <a:pt x="572361" y="801231"/>
                </a:lnTo>
                <a:close/>
              </a:path>
              <a:path w="572770" h="974725">
                <a:moveTo>
                  <a:pt x="532537" y="851509"/>
                </a:moveTo>
                <a:lnTo>
                  <a:pt x="491604" y="862097"/>
                </a:lnTo>
                <a:lnTo>
                  <a:pt x="470914" y="863459"/>
                </a:lnTo>
                <a:lnTo>
                  <a:pt x="451154" y="864520"/>
                </a:lnTo>
                <a:lnTo>
                  <a:pt x="572353" y="825263"/>
                </a:lnTo>
                <a:lnTo>
                  <a:pt x="572349" y="835953"/>
                </a:lnTo>
                <a:lnTo>
                  <a:pt x="532537" y="851509"/>
                </a:lnTo>
                <a:close/>
              </a:path>
              <a:path w="572770" h="974725">
                <a:moveTo>
                  <a:pt x="572511" y="929338"/>
                </a:moveTo>
                <a:lnTo>
                  <a:pt x="572316" y="929384"/>
                </a:lnTo>
                <a:lnTo>
                  <a:pt x="572349" y="835953"/>
                </a:lnTo>
                <a:lnTo>
                  <a:pt x="572484" y="835900"/>
                </a:lnTo>
                <a:lnTo>
                  <a:pt x="572511" y="929338"/>
                </a:lnTo>
                <a:close/>
              </a:path>
            </a:pathLst>
          </a:custGeom>
          <a:solidFill>
            <a:srgbClr val="0087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941827" y="2563660"/>
            <a:ext cx="24098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22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DATASET </a:t>
            </a:r>
            <a:r>
              <a:rPr dirty="0" u="sng" sz="1400" spc="-20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FOR </a:t>
            </a:r>
            <a:r>
              <a:rPr dirty="0" u="sng" sz="1400" spc="-24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HEART</a:t>
            </a:r>
            <a:r>
              <a:rPr dirty="0" u="sng" sz="1400" spc="-13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sng" sz="1400" spc="-22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DISEASE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2868" y="488147"/>
            <a:ext cx="303720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DataSet</a:t>
            </a:r>
            <a:r>
              <a:rPr dirty="0" spc="-75"/>
              <a:t> </a:t>
            </a:r>
            <a:r>
              <a:rPr dirty="0" spc="-100"/>
              <a:t>Link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56323" y="3215119"/>
            <a:ext cx="2487676" cy="1928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256594"/>
            <a:ext cx="285115" cy="1258570"/>
            <a:chOff x="0" y="256594"/>
            <a:chExt cx="285115" cy="1258570"/>
          </a:xfrm>
        </p:grpSpPr>
        <p:sp>
          <p:nvSpPr>
            <p:cNvPr id="4" name="object 4"/>
            <p:cNvSpPr/>
            <p:nvPr/>
          </p:nvSpPr>
          <p:spPr>
            <a:xfrm>
              <a:off x="0" y="256603"/>
              <a:ext cx="285115" cy="1258570"/>
            </a:xfrm>
            <a:custGeom>
              <a:avLst/>
              <a:gdLst/>
              <a:ahLst/>
              <a:cxnLst/>
              <a:rect l="l" t="t" r="r" b="b"/>
              <a:pathLst>
                <a:path w="285115" h="1258570">
                  <a:moveTo>
                    <a:pt x="4737" y="800874"/>
                  </a:moveTo>
                  <a:lnTo>
                    <a:pt x="4330" y="798563"/>
                  </a:lnTo>
                  <a:lnTo>
                    <a:pt x="0" y="795134"/>
                  </a:lnTo>
                  <a:lnTo>
                    <a:pt x="0" y="808507"/>
                  </a:lnTo>
                  <a:lnTo>
                    <a:pt x="1155" y="808520"/>
                  </a:lnTo>
                  <a:lnTo>
                    <a:pt x="3136" y="805840"/>
                  </a:lnTo>
                  <a:lnTo>
                    <a:pt x="4737" y="800874"/>
                  </a:lnTo>
                  <a:close/>
                </a:path>
                <a:path w="285115" h="1258570">
                  <a:moveTo>
                    <a:pt x="25425" y="1235316"/>
                  </a:moveTo>
                  <a:lnTo>
                    <a:pt x="23114" y="1229093"/>
                  </a:lnTo>
                  <a:lnTo>
                    <a:pt x="17703" y="1224241"/>
                  </a:lnTo>
                  <a:lnTo>
                    <a:pt x="8077" y="1217422"/>
                  </a:lnTo>
                  <a:lnTo>
                    <a:pt x="0" y="1210640"/>
                  </a:lnTo>
                  <a:lnTo>
                    <a:pt x="0" y="1258392"/>
                  </a:lnTo>
                  <a:lnTo>
                    <a:pt x="1308" y="1258430"/>
                  </a:lnTo>
                  <a:lnTo>
                    <a:pt x="10210" y="1258049"/>
                  </a:lnTo>
                  <a:lnTo>
                    <a:pt x="16789" y="1254658"/>
                  </a:lnTo>
                  <a:lnTo>
                    <a:pt x="21005" y="1248257"/>
                  </a:lnTo>
                  <a:lnTo>
                    <a:pt x="24701" y="1242009"/>
                  </a:lnTo>
                  <a:lnTo>
                    <a:pt x="25425" y="1235316"/>
                  </a:lnTo>
                  <a:close/>
                </a:path>
                <a:path w="285115" h="1258570">
                  <a:moveTo>
                    <a:pt x="26174" y="747306"/>
                  </a:moveTo>
                  <a:lnTo>
                    <a:pt x="24765" y="741375"/>
                  </a:lnTo>
                  <a:lnTo>
                    <a:pt x="24447" y="739101"/>
                  </a:lnTo>
                  <a:lnTo>
                    <a:pt x="19799" y="736485"/>
                  </a:lnTo>
                  <a:lnTo>
                    <a:pt x="16700" y="732282"/>
                  </a:lnTo>
                  <a:lnTo>
                    <a:pt x="11722" y="730694"/>
                  </a:lnTo>
                  <a:lnTo>
                    <a:pt x="5461" y="729830"/>
                  </a:lnTo>
                  <a:lnTo>
                    <a:pt x="0" y="730631"/>
                  </a:lnTo>
                  <a:lnTo>
                    <a:pt x="0" y="753935"/>
                  </a:lnTo>
                  <a:lnTo>
                    <a:pt x="2133" y="753910"/>
                  </a:lnTo>
                  <a:lnTo>
                    <a:pt x="15951" y="751801"/>
                  </a:lnTo>
                  <a:lnTo>
                    <a:pt x="20942" y="750087"/>
                  </a:lnTo>
                  <a:lnTo>
                    <a:pt x="26174" y="747306"/>
                  </a:lnTo>
                  <a:close/>
                </a:path>
                <a:path w="285115" h="1258570">
                  <a:moveTo>
                    <a:pt x="284975" y="15671"/>
                  </a:moveTo>
                  <a:lnTo>
                    <a:pt x="283565" y="9740"/>
                  </a:lnTo>
                  <a:lnTo>
                    <a:pt x="278904" y="3898"/>
                  </a:lnTo>
                  <a:lnTo>
                    <a:pt x="270217" y="0"/>
                  </a:lnTo>
                  <a:lnTo>
                    <a:pt x="262851" y="3771"/>
                  </a:lnTo>
                  <a:lnTo>
                    <a:pt x="258292" y="9080"/>
                  </a:lnTo>
                  <a:lnTo>
                    <a:pt x="255485" y="15354"/>
                  </a:lnTo>
                  <a:lnTo>
                    <a:pt x="250913" y="29514"/>
                  </a:lnTo>
                  <a:lnTo>
                    <a:pt x="245859" y="44983"/>
                  </a:lnTo>
                  <a:lnTo>
                    <a:pt x="230543" y="90500"/>
                  </a:lnTo>
                  <a:lnTo>
                    <a:pt x="224218" y="109867"/>
                  </a:lnTo>
                  <a:lnTo>
                    <a:pt x="204343" y="171869"/>
                  </a:lnTo>
                  <a:lnTo>
                    <a:pt x="193433" y="205803"/>
                  </a:lnTo>
                  <a:lnTo>
                    <a:pt x="178460" y="251726"/>
                  </a:lnTo>
                  <a:lnTo>
                    <a:pt x="163322" y="297281"/>
                  </a:lnTo>
                  <a:lnTo>
                    <a:pt x="160820" y="305269"/>
                  </a:lnTo>
                  <a:lnTo>
                    <a:pt x="158508" y="311810"/>
                  </a:lnTo>
                  <a:lnTo>
                    <a:pt x="154990" y="318858"/>
                  </a:lnTo>
                  <a:lnTo>
                    <a:pt x="149758" y="325843"/>
                  </a:lnTo>
                  <a:lnTo>
                    <a:pt x="137795" y="322630"/>
                  </a:lnTo>
                  <a:lnTo>
                    <a:pt x="125780" y="320535"/>
                  </a:lnTo>
                  <a:lnTo>
                    <a:pt x="113677" y="319430"/>
                  </a:lnTo>
                  <a:lnTo>
                    <a:pt x="90487" y="319024"/>
                  </a:lnTo>
                  <a:lnTo>
                    <a:pt x="87503" y="321779"/>
                  </a:lnTo>
                  <a:lnTo>
                    <a:pt x="84328" y="324713"/>
                  </a:lnTo>
                  <a:lnTo>
                    <a:pt x="80746" y="332359"/>
                  </a:lnTo>
                  <a:lnTo>
                    <a:pt x="71488" y="361226"/>
                  </a:lnTo>
                  <a:lnTo>
                    <a:pt x="69900" y="365798"/>
                  </a:lnTo>
                  <a:lnTo>
                    <a:pt x="65278" y="377901"/>
                  </a:lnTo>
                  <a:lnTo>
                    <a:pt x="64350" y="380530"/>
                  </a:lnTo>
                  <a:lnTo>
                    <a:pt x="62852" y="384886"/>
                  </a:lnTo>
                  <a:lnTo>
                    <a:pt x="57569" y="384238"/>
                  </a:lnTo>
                  <a:lnTo>
                    <a:pt x="52603" y="382651"/>
                  </a:lnTo>
                  <a:lnTo>
                    <a:pt x="48018" y="383362"/>
                  </a:lnTo>
                  <a:lnTo>
                    <a:pt x="38354" y="382549"/>
                  </a:lnTo>
                  <a:lnTo>
                    <a:pt x="31661" y="385292"/>
                  </a:lnTo>
                  <a:lnTo>
                    <a:pt x="30848" y="385635"/>
                  </a:lnTo>
                  <a:lnTo>
                    <a:pt x="25298" y="392645"/>
                  </a:lnTo>
                  <a:lnTo>
                    <a:pt x="18275" y="401370"/>
                  </a:lnTo>
                  <a:lnTo>
                    <a:pt x="11518" y="410413"/>
                  </a:lnTo>
                  <a:lnTo>
                    <a:pt x="5511" y="420230"/>
                  </a:lnTo>
                  <a:lnTo>
                    <a:pt x="977" y="430923"/>
                  </a:lnTo>
                  <a:lnTo>
                    <a:pt x="0" y="434022"/>
                  </a:lnTo>
                  <a:lnTo>
                    <a:pt x="0" y="526262"/>
                  </a:lnTo>
                  <a:lnTo>
                    <a:pt x="10756" y="490804"/>
                  </a:lnTo>
                  <a:lnTo>
                    <a:pt x="21120" y="457593"/>
                  </a:lnTo>
                  <a:lnTo>
                    <a:pt x="40716" y="417614"/>
                  </a:lnTo>
                  <a:lnTo>
                    <a:pt x="47002" y="410540"/>
                  </a:lnTo>
                  <a:lnTo>
                    <a:pt x="58940" y="411238"/>
                  </a:lnTo>
                  <a:lnTo>
                    <a:pt x="70472" y="412216"/>
                  </a:lnTo>
                  <a:lnTo>
                    <a:pt x="81699" y="413537"/>
                  </a:lnTo>
                  <a:lnTo>
                    <a:pt x="92684" y="415201"/>
                  </a:lnTo>
                  <a:lnTo>
                    <a:pt x="98285" y="414820"/>
                  </a:lnTo>
                  <a:lnTo>
                    <a:pt x="164084" y="435825"/>
                  </a:lnTo>
                  <a:lnTo>
                    <a:pt x="185864" y="435495"/>
                  </a:lnTo>
                  <a:lnTo>
                    <a:pt x="199326" y="438823"/>
                  </a:lnTo>
                  <a:lnTo>
                    <a:pt x="211810" y="445135"/>
                  </a:lnTo>
                  <a:lnTo>
                    <a:pt x="224116" y="453847"/>
                  </a:lnTo>
                  <a:lnTo>
                    <a:pt x="230111" y="459066"/>
                  </a:lnTo>
                  <a:lnTo>
                    <a:pt x="221919" y="491058"/>
                  </a:lnTo>
                  <a:lnTo>
                    <a:pt x="204292" y="548741"/>
                  </a:lnTo>
                  <a:lnTo>
                    <a:pt x="182918" y="614705"/>
                  </a:lnTo>
                  <a:lnTo>
                    <a:pt x="163449" y="671525"/>
                  </a:lnTo>
                  <a:lnTo>
                    <a:pt x="151587" y="701802"/>
                  </a:lnTo>
                  <a:lnTo>
                    <a:pt x="146304" y="701154"/>
                  </a:lnTo>
                  <a:lnTo>
                    <a:pt x="141008" y="700595"/>
                  </a:lnTo>
                  <a:lnTo>
                    <a:pt x="0" y="655586"/>
                  </a:lnTo>
                  <a:lnTo>
                    <a:pt x="0" y="676465"/>
                  </a:lnTo>
                  <a:lnTo>
                    <a:pt x="0" y="677506"/>
                  </a:lnTo>
                  <a:lnTo>
                    <a:pt x="228" y="677583"/>
                  </a:lnTo>
                  <a:lnTo>
                    <a:pt x="3136" y="678510"/>
                  </a:lnTo>
                  <a:lnTo>
                    <a:pt x="5181" y="682472"/>
                  </a:lnTo>
                  <a:lnTo>
                    <a:pt x="7556" y="685406"/>
                  </a:lnTo>
                  <a:lnTo>
                    <a:pt x="13220" y="693000"/>
                  </a:lnTo>
                  <a:lnTo>
                    <a:pt x="17614" y="696861"/>
                  </a:lnTo>
                  <a:lnTo>
                    <a:pt x="22212" y="697509"/>
                  </a:lnTo>
                  <a:lnTo>
                    <a:pt x="28473" y="695388"/>
                  </a:lnTo>
                  <a:lnTo>
                    <a:pt x="36741" y="692785"/>
                  </a:lnTo>
                  <a:lnTo>
                    <a:pt x="135902" y="719861"/>
                  </a:lnTo>
                  <a:lnTo>
                    <a:pt x="140576" y="722388"/>
                  </a:lnTo>
                  <a:lnTo>
                    <a:pt x="145542" y="723976"/>
                  </a:lnTo>
                  <a:lnTo>
                    <a:pt x="116344" y="821524"/>
                  </a:lnTo>
                  <a:lnTo>
                    <a:pt x="93040" y="893051"/>
                  </a:lnTo>
                  <a:lnTo>
                    <a:pt x="71920" y="954849"/>
                  </a:lnTo>
                  <a:lnTo>
                    <a:pt x="59004" y="988250"/>
                  </a:lnTo>
                  <a:lnTo>
                    <a:pt x="0" y="969416"/>
                  </a:lnTo>
                  <a:lnTo>
                    <a:pt x="0" y="979551"/>
                  </a:lnTo>
                  <a:lnTo>
                    <a:pt x="0" y="998131"/>
                  </a:lnTo>
                  <a:lnTo>
                    <a:pt x="0" y="998283"/>
                  </a:lnTo>
                  <a:lnTo>
                    <a:pt x="2743" y="999020"/>
                  </a:lnTo>
                  <a:lnTo>
                    <a:pt x="19939" y="1004608"/>
                  </a:lnTo>
                  <a:lnTo>
                    <a:pt x="37211" y="1010653"/>
                  </a:lnTo>
                  <a:lnTo>
                    <a:pt x="54444" y="1016469"/>
                  </a:lnTo>
                  <a:lnTo>
                    <a:pt x="62445" y="1018819"/>
                  </a:lnTo>
                  <a:lnTo>
                    <a:pt x="70180" y="1019848"/>
                  </a:lnTo>
                  <a:lnTo>
                    <a:pt x="77711" y="1018324"/>
                  </a:lnTo>
                  <a:lnTo>
                    <a:pt x="85128" y="1013040"/>
                  </a:lnTo>
                  <a:lnTo>
                    <a:pt x="86779" y="1011389"/>
                  </a:lnTo>
                  <a:lnTo>
                    <a:pt x="91694" y="1009650"/>
                  </a:lnTo>
                  <a:lnTo>
                    <a:pt x="95719" y="1010932"/>
                  </a:lnTo>
                  <a:lnTo>
                    <a:pt x="114960" y="1016254"/>
                  </a:lnTo>
                  <a:lnTo>
                    <a:pt x="124650" y="1020165"/>
                  </a:lnTo>
                  <a:lnTo>
                    <a:pt x="133540" y="1026312"/>
                  </a:lnTo>
                  <a:lnTo>
                    <a:pt x="131622" y="1032319"/>
                  </a:lnTo>
                  <a:lnTo>
                    <a:pt x="130759" y="1038567"/>
                  </a:lnTo>
                  <a:lnTo>
                    <a:pt x="128511" y="1045603"/>
                  </a:lnTo>
                  <a:lnTo>
                    <a:pt x="125691" y="1052385"/>
                  </a:lnTo>
                  <a:lnTo>
                    <a:pt x="123367" y="1058621"/>
                  </a:lnTo>
                  <a:lnTo>
                    <a:pt x="120967" y="1065745"/>
                  </a:lnTo>
                  <a:lnTo>
                    <a:pt x="119214" y="1071181"/>
                  </a:lnTo>
                  <a:lnTo>
                    <a:pt x="104190" y="1073048"/>
                  </a:lnTo>
                  <a:lnTo>
                    <a:pt x="90551" y="1072565"/>
                  </a:lnTo>
                  <a:lnTo>
                    <a:pt x="77927" y="1070152"/>
                  </a:lnTo>
                  <a:lnTo>
                    <a:pt x="26682" y="1053211"/>
                  </a:lnTo>
                  <a:lnTo>
                    <a:pt x="0" y="1044714"/>
                  </a:lnTo>
                  <a:lnTo>
                    <a:pt x="0" y="1045273"/>
                  </a:lnTo>
                  <a:lnTo>
                    <a:pt x="0" y="1065542"/>
                  </a:lnTo>
                  <a:lnTo>
                    <a:pt x="0" y="1066012"/>
                  </a:lnTo>
                  <a:lnTo>
                    <a:pt x="4165" y="1067346"/>
                  </a:lnTo>
                  <a:lnTo>
                    <a:pt x="30162" y="1075220"/>
                  </a:lnTo>
                  <a:lnTo>
                    <a:pt x="43205" y="1079334"/>
                  </a:lnTo>
                  <a:lnTo>
                    <a:pt x="55892" y="1083868"/>
                  </a:lnTo>
                  <a:lnTo>
                    <a:pt x="71551" y="1088529"/>
                  </a:lnTo>
                  <a:lnTo>
                    <a:pt x="87591" y="1091603"/>
                  </a:lnTo>
                  <a:lnTo>
                    <a:pt x="104140" y="1093825"/>
                  </a:lnTo>
                  <a:lnTo>
                    <a:pt x="121234" y="1095933"/>
                  </a:lnTo>
                  <a:lnTo>
                    <a:pt x="129552" y="1097445"/>
                  </a:lnTo>
                  <a:lnTo>
                    <a:pt x="135077" y="1093736"/>
                  </a:lnTo>
                  <a:lnTo>
                    <a:pt x="138252" y="1083919"/>
                  </a:lnTo>
                  <a:lnTo>
                    <a:pt x="142024" y="1072464"/>
                  </a:lnTo>
                  <a:lnTo>
                    <a:pt x="146558" y="1059053"/>
                  </a:lnTo>
                  <a:lnTo>
                    <a:pt x="152019" y="1042035"/>
                  </a:lnTo>
                  <a:lnTo>
                    <a:pt x="155727" y="1029055"/>
                  </a:lnTo>
                  <a:lnTo>
                    <a:pt x="157010" y="1019517"/>
                  </a:lnTo>
                  <a:lnTo>
                    <a:pt x="154546" y="1011783"/>
                  </a:lnTo>
                  <a:lnTo>
                    <a:pt x="148869" y="1005713"/>
                  </a:lnTo>
                  <a:lnTo>
                    <a:pt x="140538" y="1001141"/>
                  </a:lnTo>
                  <a:lnTo>
                    <a:pt x="107683" y="990650"/>
                  </a:lnTo>
                  <a:lnTo>
                    <a:pt x="103339" y="987082"/>
                  </a:lnTo>
                  <a:lnTo>
                    <a:pt x="96304" y="984834"/>
                  </a:lnTo>
                  <a:lnTo>
                    <a:pt x="98552" y="977811"/>
                  </a:lnTo>
                  <a:lnTo>
                    <a:pt x="98463" y="971257"/>
                  </a:lnTo>
                  <a:lnTo>
                    <a:pt x="191795" y="678535"/>
                  </a:lnTo>
                  <a:lnTo>
                    <a:pt x="209207" y="623100"/>
                  </a:lnTo>
                  <a:lnTo>
                    <a:pt x="223469" y="577545"/>
                  </a:lnTo>
                  <a:lnTo>
                    <a:pt x="239280" y="527227"/>
                  </a:lnTo>
                  <a:lnTo>
                    <a:pt x="259334" y="464058"/>
                  </a:lnTo>
                  <a:lnTo>
                    <a:pt x="260223" y="457720"/>
                  </a:lnTo>
                  <a:lnTo>
                    <a:pt x="262699" y="446405"/>
                  </a:lnTo>
                  <a:lnTo>
                    <a:pt x="260337" y="440169"/>
                  </a:lnTo>
                  <a:lnTo>
                    <a:pt x="249364" y="436664"/>
                  </a:lnTo>
                  <a:lnTo>
                    <a:pt x="240741" y="433438"/>
                  </a:lnTo>
                  <a:lnTo>
                    <a:pt x="232829" y="429209"/>
                  </a:lnTo>
                  <a:lnTo>
                    <a:pt x="225767" y="423595"/>
                  </a:lnTo>
                  <a:lnTo>
                    <a:pt x="219684" y="416229"/>
                  </a:lnTo>
                  <a:lnTo>
                    <a:pt x="231444" y="379399"/>
                  </a:lnTo>
                  <a:lnTo>
                    <a:pt x="235458" y="362064"/>
                  </a:lnTo>
                  <a:lnTo>
                    <a:pt x="233603" y="350215"/>
                  </a:lnTo>
                  <a:lnTo>
                    <a:pt x="224980" y="341541"/>
                  </a:lnTo>
                  <a:lnTo>
                    <a:pt x="208686" y="333692"/>
                  </a:lnTo>
                  <a:lnTo>
                    <a:pt x="203098" y="331914"/>
                  </a:lnTo>
                  <a:lnTo>
                    <a:pt x="203098" y="361594"/>
                  </a:lnTo>
                  <a:lnTo>
                    <a:pt x="200609" y="378510"/>
                  </a:lnTo>
                  <a:lnTo>
                    <a:pt x="196926" y="389509"/>
                  </a:lnTo>
                  <a:lnTo>
                    <a:pt x="189636" y="398945"/>
                  </a:lnTo>
                  <a:lnTo>
                    <a:pt x="176301" y="411175"/>
                  </a:lnTo>
                  <a:lnTo>
                    <a:pt x="154889" y="408584"/>
                  </a:lnTo>
                  <a:lnTo>
                    <a:pt x="134264" y="402844"/>
                  </a:lnTo>
                  <a:lnTo>
                    <a:pt x="113677" y="395693"/>
                  </a:lnTo>
                  <a:lnTo>
                    <a:pt x="92405" y="388835"/>
                  </a:lnTo>
                  <a:lnTo>
                    <a:pt x="104406" y="347675"/>
                  </a:lnTo>
                  <a:lnTo>
                    <a:pt x="120002" y="343827"/>
                  </a:lnTo>
                  <a:lnTo>
                    <a:pt x="127177" y="344373"/>
                  </a:lnTo>
                  <a:lnTo>
                    <a:pt x="134467" y="346202"/>
                  </a:lnTo>
                  <a:lnTo>
                    <a:pt x="144348" y="349262"/>
                  </a:lnTo>
                  <a:lnTo>
                    <a:pt x="154520" y="351790"/>
                  </a:lnTo>
                  <a:lnTo>
                    <a:pt x="164846" y="353148"/>
                  </a:lnTo>
                  <a:lnTo>
                    <a:pt x="175209" y="352691"/>
                  </a:lnTo>
                  <a:lnTo>
                    <a:pt x="182359" y="352628"/>
                  </a:lnTo>
                  <a:lnTo>
                    <a:pt x="189649" y="354393"/>
                  </a:lnTo>
                  <a:lnTo>
                    <a:pt x="196684" y="357517"/>
                  </a:lnTo>
                  <a:lnTo>
                    <a:pt x="203098" y="361594"/>
                  </a:lnTo>
                  <a:lnTo>
                    <a:pt x="203098" y="331914"/>
                  </a:lnTo>
                  <a:lnTo>
                    <a:pt x="198742" y="330517"/>
                  </a:lnTo>
                  <a:lnTo>
                    <a:pt x="193116" y="327685"/>
                  </a:lnTo>
                  <a:lnTo>
                    <a:pt x="192100" y="327355"/>
                  </a:lnTo>
                  <a:lnTo>
                    <a:pt x="189420" y="325374"/>
                  </a:lnTo>
                  <a:lnTo>
                    <a:pt x="187744" y="323799"/>
                  </a:lnTo>
                  <a:lnTo>
                    <a:pt x="188010" y="319430"/>
                  </a:lnTo>
                  <a:lnTo>
                    <a:pt x="187617" y="313829"/>
                  </a:lnTo>
                  <a:lnTo>
                    <a:pt x="190157" y="305854"/>
                  </a:lnTo>
                  <a:lnTo>
                    <a:pt x="204584" y="260070"/>
                  </a:lnTo>
                  <a:lnTo>
                    <a:pt x="216281" y="222719"/>
                  </a:lnTo>
                  <a:lnTo>
                    <a:pt x="229857" y="180009"/>
                  </a:lnTo>
                  <a:lnTo>
                    <a:pt x="243890" y="137541"/>
                  </a:lnTo>
                  <a:lnTo>
                    <a:pt x="250583" y="118275"/>
                  </a:lnTo>
                  <a:lnTo>
                    <a:pt x="257962" y="99148"/>
                  </a:lnTo>
                  <a:lnTo>
                    <a:pt x="265455" y="80276"/>
                  </a:lnTo>
                  <a:lnTo>
                    <a:pt x="272707" y="61188"/>
                  </a:lnTo>
                  <a:lnTo>
                    <a:pt x="276110" y="49923"/>
                  </a:lnTo>
                  <a:lnTo>
                    <a:pt x="279234" y="38557"/>
                  </a:lnTo>
                  <a:lnTo>
                    <a:pt x="282155" y="27127"/>
                  </a:lnTo>
                  <a:lnTo>
                    <a:pt x="284975" y="15671"/>
                  </a:lnTo>
                  <a:close/>
                </a:path>
              </a:pathLst>
            </a:custGeom>
            <a:solidFill>
              <a:srgbClr val="0087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991" y="731785"/>
              <a:ext cx="63665" cy="715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999" y="824623"/>
              <a:ext cx="47625" cy="74295"/>
            </a:xfrm>
            <a:custGeom>
              <a:avLst/>
              <a:gdLst/>
              <a:ahLst/>
              <a:cxnLst/>
              <a:rect l="l" t="t" r="r" b="b"/>
              <a:pathLst>
                <a:path w="47625" h="74294">
                  <a:moveTo>
                    <a:pt x="31762" y="62217"/>
                  </a:moveTo>
                  <a:lnTo>
                    <a:pt x="8763" y="48361"/>
                  </a:lnTo>
                  <a:lnTo>
                    <a:pt x="0" y="55397"/>
                  </a:lnTo>
                  <a:lnTo>
                    <a:pt x="1955" y="59321"/>
                  </a:lnTo>
                  <a:lnTo>
                    <a:pt x="3048" y="66294"/>
                  </a:lnTo>
                  <a:lnTo>
                    <a:pt x="7721" y="68821"/>
                  </a:lnTo>
                  <a:lnTo>
                    <a:pt x="10096" y="71755"/>
                  </a:lnTo>
                  <a:lnTo>
                    <a:pt x="16395" y="72732"/>
                  </a:lnTo>
                  <a:lnTo>
                    <a:pt x="20345" y="73990"/>
                  </a:lnTo>
                  <a:lnTo>
                    <a:pt x="25006" y="73304"/>
                  </a:lnTo>
                  <a:lnTo>
                    <a:pt x="27635" y="71869"/>
                  </a:lnTo>
                  <a:lnTo>
                    <a:pt x="30175" y="67195"/>
                  </a:lnTo>
                  <a:lnTo>
                    <a:pt x="31762" y="62217"/>
                  </a:lnTo>
                  <a:close/>
                </a:path>
                <a:path w="47625" h="74294">
                  <a:moveTo>
                    <a:pt x="47028" y="11137"/>
                  </a:moveTo>
                  <a:lnTo>
                    <a:pt x="40601" y="6121"/>
                  </a:lnTo>
                  <a:lnTo>
                    <a:pt x="33959" y="3009"/>
                  </a:lnTo>
                  <a:lnTo>
                    <a:pt x="27279" y="1308"/>
                  </a:lnTo>
                  <a:lnTo>
                    <a:pt x="15417" y="0"/>
                  </a:lnTo>
                  <a:lnTo>
                    <a:pt x="11239" y="3022"/>
                  </a:lnTo>
                  <a:lnTo>
                    <a:pt x="10922" y="7264"/>
                  </a:lnTo>
                  <a:lnTo>
                    <a:pt x="11303" y="12877"/>
                  </a:lnTo>
                  <a:lnTo>
                    <a:pt x="13347" y="16827"/>
                  </a:lnTo>
                  <a:lnTo>
                    <a:pt x="30340" y="22250"/>
                  </a:lnTo>
                  <a:lnTo>
                    <a:pt x="34213" y="20180"/>
                  </a:lnTo>
                  <a:lnTo>
                    <a:pt x="37846" y="19164"/>
                  </a:lnTo>
                  <a:lnTo>
                    <a:pt x="41706" y="13881"/>
                  </a:lnTo>
                  <a:lnTo>
                    <a:pt x="47028" y="11137"/>
                  </a:lnTo>
                  <a:close/>
                </a:path>
              </a:pathLst>
            </a:custGeom>
            <a:solidFill>
              <a:srgbClr val="0087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-342" y="1709534"/>
            <a:ext cx="662305" cy="824865"/>
          </a:xfrm>
          <a:custGeom>
            <a:avLst/>
            <a:gdLst/>
            <a:ahLst/>
            <a:cxnLst/>
            <a:rect l="l" t="t" r="r" b="b"/>
            <a:pathLst>
              <a:path w="662305" h="824864">
                <a:moveTo>
                  <a:pt x="215" y="276250"/>
                </a:moveTo>
                <a:lnTo>
                  <a:pt x="0" y="738936"/>
                </a:lnTo>
                <a:lnTo>
                  <a:pt x="190" y="739190"/>
                </a:lnTo>
                <a:lnTo>
                  <a:pt x="215" y="276250"/>
                </a:lnTo>
                <a:close/>
              </a:path>
              <a:path w="662305" h="824864">
                <a:moveTo>
                  <a:pt x="424497" y="440664"/>
                </a:moveTo>
                <a:lnTo>
                  <a:pt x="415874" y="398424"/>
                </a:lnTo>
                <a:lnTo>
                  <a:pt x="399630" y="367931"/>
                </a:lnTo>
                <a:lnTo>
                  <a:pt x="399630" y="437502"/>
                </a:lnTo>
                <a:lnTo>
                  <a:pt x="398424" y="452031"/>
                </a:lnTo>
                <a:lnTo>
                  <a:pt x="383336" y="459790"/>
                </a:lnTo>
                <a:lnTo>
                  <a:pt x="366890" y="465074"/>
                </a:lnTo>
                <a:lnTo>
                  <a:pt x="349237" y="469087"/>
                </a:lnTo>
                <a:lnTo>
                  <a:pt x="330542" y="473036"/>
                </a:lnTo>
                <a:lnTo>
                  <a:pt x="330022" y="476478"/>
                </a:lnTo>
                <a:lnTo>
                  <a:pt x="327431" y="493725"/>
                </a:lnTo>
                <a:lnTo>
                  <a:pt x="326237" y="513905"/>
                </a:lnTo>
                <a:lnTo>
                  <a:pt x="326593" y="533819"/>
                </a:lnTo>
                <a:lnTo>
                  <a:pt x="328168" y="553707"/>
                </a:lnTo>
                <a:lnTo>
                  <a:pt x="314782" y="563613"/>
                </a:lnTo>
                <a:lnTo>
                  <a:pt x="300570" y="570826"/>
                </a:lnTo>
                <a:lnTo>
                  <a:pt x="284911" y="575716"/>
                </a:lnTo>
                <a:lnTo>
                  <a:pt x="270040" y="578192"/>
                </a:lnTo>
                <a:lnTo>
                  <a:pt x="265417" y="572427"/>
                </a:lnTo>
                <a:lnTo>
                  <a:pt x="262534" y="566305"/>
                </a:lnTo>
                <a:lnTo>
                  <a:pt x="260400" y="559943"/>
                </a:lnTo>
                <a:lnTo>
                  <a:pt x="258038" y="553427"/>
                </a:lnTo>
                <a:lnTo>
                  <a:pt x="237845" y="488505"/>
                </a:lnTo>
                <a:lnTo>
                  <a:pt x="230416" y="485444"/>
                </a:lnTo>
                <a:lnTo>
                  <a:pt x="211874" y="493395"/>
                </a:lnTo>
                <a:lnTo>
                  <a:pt x="193611" y="502196"/>
                </a:lnTo>
                <a:lnTo>
                  <a:pt x="184327" y="506196"/>
                </a:lnTo>
                <a:lnTo>
                  <a:pt x="179349" y="507746"/>
                </a:lnTo>
                <a:lnTo>
                  <a:pt x="174066" y="508342"/>
                </a:lnTo>
                <a:lnTo>
                  <a:pt x="167716" y="509168"/>
                </a:lnTo>
                <a:lnTo>
                  <a:pt x="157530" y="476224"/>
                </a:lnTo>
                <a:lnTo>
                  <a:pt x="155511" y="466674"/>
                </a:lnTo>
                <a:lnTo>
                  <a:pt x="156667" y="459828"/>
                </a:lnTo>
                <a:lnTo>
                  <a:pt x="161455" y="454723"/>
                </a:lnTo>
                <a:lnTo>
                  <a:pt x="170281" y="450405"/>
                </a:lnTo>
                <a:lnTo>
                  <a:pt x="212255" y="437426"/>
                </a:lnTo>
                <a:lnTo>
                  <a:pt x="220281" y="433882"/>
                </a:lnTo>
                <a:lnTo>
                  <a:pt x="225132" y="429069"/>
                </a:lnTo>
                <a:lnTo>
                  <a:pt x="227228" y="422656"/>
                </a:lnTo>
                <a:lnTo>
                  <a:pt x="226974" y="414299"/>
                </a:lnTo>
                <a:lnTo>
                  <a:pt x="226504" y="409435"/>
                </a:lnTo>
                <a:lnTo>
                  <a:pt x="222732" y="396951"/>
                </a:lnTo>
                <a:lnTo>
                  <a:pt x="222161" y="385165"/>
                </a:lnTo>
                <a:lnTo>
                  <a:pt x="221437" y="373824"/>
                </a:lnTo>
                <a:lnTo>
                  <a:pt x="220548" y="362546"/>
                </a:lnTo>
                <a:lnTo>
                  <a:pt x="219443" y="350926"/>
                </a:lnTo>
                <a:lnTo>
                  <a:pt x="219875" y="345325"/>
                </a:lnTo>
                <a:lnTo>
                  <a:pt x="265391" y="322389"/>
                </a:lnTo>
                <a:lnTo>
                  <a:pt x="279552" y="322529"/>
                </a:lnTo>
                <a:lnTo>
                  <a:pt x="302221" y="395363"/>
                </a:lnTo>
                <a:lnTo>
                  <a:pt x="303707" y="399592"/>
                </a:lnTo>
                <a:lnTo>
                  <a:pt x="307047" y="406031"/>
                </a:lnTo>
                <a:lnTo>
                  <a:pt x="311721" y="411454"/>
                </a:lnTo>
                <a:lnTo>
                  <a:pt x="314934" y="413486"/>
                </a:lnTo>
                <a:lnTo>
                  <a:pt x="318236" y="415569"/>
                </a:lnTo>
                <a:lnTo>
                  <a:pt x="334937" y="407987"/>
                </a:lnTo>
                <a:lnTo>
                  <a:pt x="352412" y="401891"/>
                </a:lnTo>
                <a:lnTo>
                  <a:pt x="370598" y="397408"/>
                </a:lnTo>
                <a:lnTo>
                  <a:pt x="389445" y="394677"/>
                </a:lnTo>
                <a:lnTo>
                  <a:pt x="394423" y="409143"/>
                </a:lnTo>
                <a:lnTo>
                  <a:pt x="398056" y="423316"/>
                </a:lnTo>
                <a:lnTo>
                  <a:pt x="399630" y="437502"/>
                </a:lnTo>
                <a:lnTo>
                  <a:pt x="399630" y="367931"/>
                </a:lnTo>
                <a:lnTo>
                  <a:pt x="394982" y="367487"/>
                </a:lnTo>
                <a:lnTo>
                  <a:pt x="383044" y="370357"/>
                </a:lnTo>
                <a:lnTo>
                  <a:pt x="323088" y="388899"/>
                </a:lnTo>
                <a:lnTo>
                  <a:pt x="320598" y="384200"/>
                </a:lnTo>
                <a:lnTo>
                  <a:pt x="317411" y="377558"/>
                </a:lnTo>
                <a:lnTo>
                  <a:pt x="298157" y="315645"/>
                </a:lnTo>
                <a:lnTo>
                  <a:pt x="294373" y="306273"/>
                </a:lnTo>
                <a:lnTo>
                  <a:pt x="288975" y="300278"/>
                </a:lnTo>
                <a:lnTo>
                  <a:pt x="281254" y="298107"/>
                </a:lnTo>
                <a:lnTo>
                  <a:pt x="270154" y="299135"/>
                </a:lnTo>
                <a:lnTo>
                  <a:pt x="220256" y="314579"/>
                </a:lnTo>
                <a:lnTo>
                  <a:pt x="195897" y="342658"/>
                </a:lnTo>
                <a:lnTo>
                  <a:pt x="195364" y="347446"/>
                </a:lnTo>
                <a:lnTo>
                  <a:pt x="195656" y="360502"/>
                </a:lnTo>
                <a:lnTo>
                  <a:pt x="196443" y="373507"/>
                </a:lnTo>
                <a:lnTo>
                  <a:pt x="198539" y="400100"/>
                </a:lnTo>
                <a:lnTo>
                  <a:pt x="199059" y="405409"/>
                </a:lnTo>
                <a:lnTo>
                  <a:pt x="198615" y="411010"/>
                </a:lnTo>
                <a:lnTo>
                  <a:pt x="200164" y="416001"/>
                </a:lnTo>
                <a:lnTo>
                  <a:pt x="190715" y="420497"/>
                </a:lnTo>
                <a:lnTo>
                  <a:pt x="180746" y="423938"/>
                </a:lnTo>
                <a:lnTo>
                  <a:pt x="170662" y="426974"/>
                </a:lnTo>
                <a:lnTo>
                  <a:pt x="168262" y="427799"/>
                </a:lnTo>
                <a:lnTo>
                  <a:pt x="134404" y="449072"/>
                </a:lnTo>
                <a:lnTo>
                  <a:pt x="129489" y="466102"/>
                </a:lnTo>
                <a:lnTo>
                  <a:pt x="131051" y="475640"/>
                </a:lnTo>
                <a:lnTo>
                  <a:pt x="144335" y="518579"/>
                </a:lnTo>
                <a:lnTo>
                  <a:pt x="145580" y="522617"/>
                </a:lnTo>
                <a:lnTo>
                  <a:pt x="149453" y="531609"/>
                </a:lnTo>
                <a:lnTo>
                  <a:pt x="154317" y="536321"/>
                </a:lnTo>
                <a:lnTo>
                  <a:pt x="154546" y="536536"/>
                </a:lnTo>
                <a:lnTo>
                  <a:pt x="161442" y="538035"/>
                </a:lnTo>
                <a:lnTo>
                  <a:pt x="170764" y="536689"/>
                </a:lnTo>
                <a:lnTo>
                  <a:pt x="178371" y="534174"/>
                </a:lnTo>
                <a:lnTo>
                  <a:pt x="193840" y="528675"/>
                </a:lnTo>
                <a:lnTo>
                  <a:pt x="201447" y="526161"/>
                </a:lnTo>
                <a:lnTo>
                  <a:pt x="208508" y="520687"/>
                </a:lnTo>
                <a:lnTo>
                  <a:pt x="213499" y="519137"/>
                </a:lnTo>
                <a:lnTo>
                  <a:pt x="220154" y="515950"/>
                </a:lnTo>
                <a:lnTo>
                  <a:pt x="223659" y="523633"/>
                </a:lnTo>
                <a:lnTo>
                  <a:pt x="243116" y="586511"/>
                </a:lnTo>
                <a:lnTo>
                  <a:pt x="244005" y="588467"/>
                </a:lnTo>
                <a:lnTo>
                  <a:pt x="247421" y="595884"/>
                </a:lnTo>
                <a:lnTo>
                  <a:pt x="253403" y="601675"/>
                </a:lnTo>
                <a:lnTo>
                  <a:pt x="260997" y="604088"/>
                </a:lnTo>
                <a:lnTo>
                  <a:pt x="270179" y="603313"/>
                </a:lnTo>
                <a:lnTo>
                  <a:pt x="320509" y="586066"/>
                </a:lnTo>
                <a:lnTo>
                  <a:pt x="351777" y="555409"/>
                </a:lnTo>
                <a:lnTo>
                  <a:pt x="350812" y="545566"/>
                </a:lnTo>
                <a:lnTo>
                  <a:pt x="348411" y="535216"/>
                </a:lnTo>
                <a:lnTo>
                  <a:pt x="347560" y="524967"/>
                </a:lnTo>
                <a:lnTo>
                  <a:pt x="348145" y="514692"/>
                </a:lnTo>
                <a:lnTo>
                  <a:pt x="350418" y="501942"/>
                </a:lnTo>
                <a:lnTo>
                  <a:pt x="350443" y="498640"/>
                </a:lnTo>
                <a:lnTo>
                  <a:pt x="352196" y="493674"/>
                </a:lnTo>
                <a:lnTo>
                  <a:pt x="400202" y="478815"/>
                </a:lnTo>
                <a:lnTo>
                  <a:pt x="412457" y="472414"/>
                </a:lnTo>
                <a:lnTo>
                  <a:pt x="420420" y="464667"/>
                </a:lnTo>
                <a:lnTo>
                  <a:pt x="424332" y="454469"/>
                </a:lnTo>
                <a:lnTo>
                  <a:pt x="424497" y="440664"/>
                </a:lnTo>
                <a:close/>
              </a:path>
              <a:path w="662305" h="824864">
                <a:moveTo>
                  <a:pt x="661974" y="475665"/>
                </a:moveTo>
                <a:lnTo>
                  <a:pt x="661060" y="436067"/>
                </a:lnTo>
                <a:lnTo>
                  <a:pt x="659282" y="396735"/>
                </a:lnTo>
                <a:lnTo>
                  <a:pt x="639724" y="313715"/>
                </a:lnTo>
                <a:lnTo>
                  <a:pt x="619125" y="245643"/>
                </a:lnTo>
                <a:lnTo>
                  <a:pt x="599300" y="187960"/>
                </a:lnTo>
                <a:lnTo>
                  <a:pt x="572008" y="148551"/>
                </a:lnTo>
                <a:lnTo>
                  <a:pt x="540677" y="122351"/>
                </a:lnTo>
                <a:lnTo>
                  <a:pt x="492785" y="113233"/>
                </a:lnTo>
                <a:lnTo>
                  <a:pt x="473938" y="113753"/>
                </a:lnTo>
                <a:lnTo>
                  <a:pt x="465201" y="115125"/>
                </a:lnTo>
                <a:lnTo>
                  <a:pt x="456933" y="117678"/>
                </a:lnTo>
                <a:lnTo>
                  <a:pt x="444944" y="118732"/>
                </a:lnTo>
                <a:lnTo>
                  <a:pt x="421741" y="123253"/>
                </a:lnTo>
                <a:lnTo>
                  <a:pt x="381876" y="135585"/>
                </a:lnTo>
                <a:lnTo>
                  <a:pt x="371170" y="137566"/>
                </a:lnTo>
                <a:lnTo>
                  <a:pt x="366712" y="122986"/>
                </a:lnTo>
                <a:lnTo>
                  <a:pt x="361454" y="103339"/>
                </a:lnTo>
                <a:lnTo>
                  <a:pt x="360006" y="98475"/>
                </a:lnTo>
                <a:lnTo>
                  <a:pt x="351180" y="75946"/>
                </a:lnTo>
                <a:lnTo>
                  <a:pt x="349338" y="72478"/>
                </a:lnTo>
                <a:lnTo>
                  <a:pt x="349338" y="137668"/>
                </a:lnTo>
                <a:lnTo>
                  <a:pt x="348678" y="139204"/>
                </a:lnTo>
                <a:lnTo>
                  <a:pt x="348856" y="143129"/>
                </a:lnTo>
                <a:lnTo>
                  <a:pt x="319874" y="152107"/>
                </a:lnTo>
                <a:lnTo>
                  <a:pt x="317614" y="144818"/>
                </a:lnTo>
                <a:lnTo>
                  <a:pt x="317144" y="139649"/>
                </a:lnTo>
                <a:lnTo>
                  <a:pt x="310692" y="119049"/>
                </a:lnTo>
                <a:lnTo>
                  <a:pt x="308317" y="111810"/>
                </a:lnTo>
                <a:lnTo>
                  <a:pt x="305460" y="103390"/>
                </a:lnTo>
                <a:lnTo>
                  <a:pt x="301853" y="93865"/>
                </a:lnTo>
                <a:lnTo>
                  <a:pt x="296519" y="84772"/>
                </a:lnTo>
                <a:lnTo>
                  <a:pt x="296519" y="158000"/>
                </a:lnTo>
                <a:lnTo>
                  <a:pt x="291909" y="160756"/>
                </a:lnTo>
                <a:lnTo>
                  <a:pt x="290309" y="162572"/>
                </a:lnTo>
                <a:lnTo>
                  <a:pt x="151460" y="205536"/>
                </a:lnTo>
                <a:lnTo>
                  <a:pt x="146748" y="204330"/>
                </a:lnTo>
                <a:lnTo>
                  <a:pt x="143370" y="204050"/>
                </a:lnTo>
                <a:lnTo>
                  <a:pt x="141516" y="189992"/>
                </a:lnTo>
                <a:lnTo>
                  <a:pt x="140119" y="177139"/>
                </a:lnTo>
                <a:lnTo>
                  <a:pt x="138899" y="164211"/>
                </a:lnTo>
                <a:lnTo>
                  <a:pt x="137960" y="151218"/>
                </a:lnTo>
                <a:lnTo>
                  <a:pt x="136359" y="142405"/>
                </a:lnTo>
                <a:lnTo>
                  <a:pt x="140423" y="134505"/>
                </a:lnTo>
                <a:lnTo>
                  <a:pt x="149453" y="131711"/>
                </a:lnTo>
                <a:lnTo>
                  <a:pt x="156019" y="128346"/>
                </a:lnTo>
                <a:lnTo>
                  <a:pt x="253949" y="98056"/>
                </a:lnTo>
                <a:lnTo>
                  <a:pt x="260261" y="97434"/>
                </a:lnTo>
                <a:lnTo>
                  <a:pt x="268935" y="96075"/>
                </a:lnTo>
                <a:lnTo>
                  <a:pt x="275742" y="97955"/>
                </a:lnTo>
                <a:lnTo>
                  <a:pt x="280695" y="101739"/>
                </a:lnTo>
                <a:lnTo>
                  <a:pt x="284899" y="109740"/>
                </a:lnTo>
                <a:lnTo>
                  <a:pt x="286905" y="122415"/>
                </a:lnTo>
                <a:lnTo>
                  <a:pt x="289394" y="133616"/>
                </a:lnTo>
                <a:lnTo>
                  <a:pt x="292138" y="143395"/>
                </a:lnTo>
                <a:lnTo>
                  <a:pt x="296519" y="158000"/>
                </a:lnTo>
                <a:lnTo>
                  <a:pt x="296519" y="84772"/>
                </a:lnTo>
                <a:lnTo>
                  <a:pt x="295262" y="82613"/>
                </a:lnTo>
                <a:lnTo>
                  <a:pt x="286981" y="75869"/>
                </a:lnTo>
                <a:lnTo>
                  <a:pt x="276440" y="72478"/>
                </a:lnTo>
                <a:lnTo>
                  <a:pt x="263486" y="72504"/>
                </a:lnTo>
                <a:lnTo>
                  <a:pt x="256133" y="73444"/>
                </a:lnTo>
                <a:lnTo>
                  <a:pt x="247383" y="73494"/>
                </a:lnTo>
                <a:lnTo>
                  <a:pt x="146558" y="104686"/>
                </a:lnTo>
                <a:lnTo>
                  <a:pt x="111620" y="139420"/>
                </a:lnTo>
                <a:lnTo>
                  <a:pt x="111544" y="142100"/>
                </a:lnTo>
                <a:lnTo>
                  <a:pt x="111036" y="159550"/>
                </a:lnTo>
                <a:lnTo>
                  <a:pt x="112903" y="172262"/>
                </a:lnTo>
                <a:lnTo>
                  <a:pt x="114249" y="185140"/>
                </a:lnTo>
                <a:lnTo>
                  <a:pt x="115214" y="198132"/>
                </a:lnTo>
                <a:lnTo>
                  <a:pt x="116357" y="212407"/>
                </a:lnTo>
                <a:lnTo>
                  <a:pt x="108051" y="216293"/>
                </a:lnTo>
                <a:lnTo>
                  <a:pt x="91059" y="221551"/>
                </a:lnTo>
                <a:lnTo>
                  <a:pt x="81051" y="221996"/>
                </a:lnTo>
                <a:lnTo>
                  <a:pt x="66408" y="174675"/>
                </a:lnTo>
                <a:lnTo>
                  <a:pt x="63982" y="162140"/>
                </a:lnTo>
                <a:lnTo>
                  <a:pt x="60909" y="148463"/>
                </a:lnTo>
                <a:lnTo>
                  <a:pt x="57734" y="134823"/>
                </a:lnTo>
                <a:lnTo>
                  <a:pt x="55067" y="123685"/>
                </a:lnTo>
                <a:lnTo>
                  <a:pt x="53517" y="110871"/>
                </a:lnTo>
                <a:lnTo>
                  <a:pt x="56019" y="100787"/>
                </a:lnTo>
                <a:lnTo>
                  <a:pt x="61696" y="91059"/>
                </a:lnTo>
                <a:lnTo>
                  <a:pt x="70827" y="82918"/>
                </a:lnTo>
                <a:lnTo>
                  <a:pt x="77216" y="79603"/>
                </a:lnTo>
                <a:lnTo>
                  <a:pt x="83210" y="75095"/>
                </a:lnTo>
                <a:lnTo>
                  <a:pt x="133959" y="52743"/>
                </a:lnTo>
                <a:lnTo>
                  <a:pt x="173621" y="41808"/>
                </a:lnTo>
                <a:lnTo>
                  <a:pt x="214045" y="33286"/>
                </a:lnTo>
                <a:lnTo>
                  <a:pt x="254673" y="26047"/>
                </a:lnTo>
                <a:lnTo>
                  <a:pt x="269646" y="25400"/>
                </a:lnTo>
                <a:lnTo>
                  <a:pt x="283603" y="29057"/>
                </a:lnTo>
                <a:lnTo>
                  <a:pt x="318871" y="62014"/>
                </a:lnTo>
                <a:lnTo>
                  <a:pt x="333362" y="94754"/>
                </a:lnTo>
                <a:lnTo>
                  <a:pt x="342519" y="117182"/>
                </a:lnTo>
                <a:lnTo>
                  <a:pt x="344703" y="123151"/>
                </a:lnTo>
                <a:lnTo>
                  <a:pt x="347078" y="130390"/>
                </a:lnTo>
                <a:lnTo>
                  <a:pt x="349338" y="137668"/>
                </a:lnTo>
                <a:lnTo>
                  <a:pt x="349338" y="72478"/>
                </a:lnTo>
                <a:lnTo>
                  <a:pt x="324408" y="32385"/>
                </a:lnTo>
                <a:lnTo>
                  <a:pt x="293204" y="7480"/>
                </a:lnTo>
                <a:lnTo>
                  <a:pt x="254508" y="838"/>
                </a:lnTo>
                <a:lnTo>
                  <a:pt x="247167" y="1778"/>
                </a:lnTo>
                <a:lnTo>
                  <a:pt x="240017" y="0"/>
                </a:lnTo>
                <a:lnTo>
                  <a:pt x="235026" y="1549"/>
                </a:lnTo>
                <a:lnTo>
                  <a:pt x="205587" y="9321"/>
                </a:lnTo>
                <a:lnTo>
                  <a:pt x="146342" y="22326"/>
                </a:lnTo>
                <a:lnTo>
                  <a:pt x="102895" y="35763"/>
                </a:lnTo>
                <a:lnTo>
                  <a:pt x="88696" y="41490"/>
                </a:lnTo>
                <a:lnTo>
                  <a:pt x="74866" y="48425"/>
                </a:lnTo>
                <a:lnTo>
                  <a:pt x="60871" y="54089"/>
                </a:lnTo>
                <a:lnTo>
                  <a:pt x="51650" y="59601"/>
                </a:lnTo>
                <a:lnTo>
                  <a:pt x="47777" y="64782"/>
                </a:lnTo>
                <a:lnTo>
                  <a:pt x="35687" y="76504"/>
                </a:lnTo>
                <a:lnTo>
                  <a:pt x="31369" y="84480"/>
                </a:lnTo>
                <a:lnTo>
                  <a:pt x="27914" y="90868"/>
                </a:lnTo>
                <a:lnTo>
                  <a:pt x="24269" y="105295"/>
                </a:lnTo>
                <a:lnTo>
                  <a:pt x="26085" y="122008"/>
                </a:lnTo>
                <a:lnTo>
                  <a:pt x="32092" y="148069"/>
                </a:lnTo>
                <a:lnTo>
                  <a:pt x="37477" y="174320"/>
                </a:lnTo>
                <a:lnTo>
                  <a:pt x="44919" y="201269"/>
                </a:lnTo>
                <a:lnTo>
                  <a:pt x="56007" y="225755"/>
                </a:lnTo>
                <a:lnTo>
                  <a:pt x="48069" y="230873"/>
                </a:lnTo>
                <a:lnTo>
                  <a:pt x="40233" y="234619"/>
                </a:lnTo>
                <a:lnTo>
                  <a:pt x="23723" y="238404"/>
                </a:lnTo>
                <a:lnTo>
                  <a:pt x="215" y="247002"/>
                </a:lnTo>
                <a:lnTo>
                  <a:pt x="215" y="249669"/>
                </a:lnTo>
                <a:lnTo>
                  <a:pt x="215" y="252323"/>
                </a:lnTo>
                <a:lnTo>
                  <a:pt x="215" y="276250"/>
                </a:lnTo>
                <a:lnTo>
                  <a:pt x="398919" y="152908"/>
                </a:lnTo>
                <a:lnTo>
                  <a:pt x="426123" y="147154"/>
                </a:lnTo>
                <a:lnTo>
                  <a:pt x="440004" y="145516"/>
                </a:lnTo>
                <a:lnTo>
                  <a:pt x="453707" y="142608"/>
                </a:lnTo>
                <a:lnTo>
                  <a:pt x="462927" y="143738"/>
                </a:lnTo>
                <a:lnTo>
                  <a:pt x="480237" y="143700"/>
                </a:lnTo>
                <a:lnTo>
                  <a:pt x="488708" y="142417"/>
                </a:lnTo>
                <a:lnTo>
                  <a:pt x="504151" y="141630"/>
                </a:lnTo>
                <a:lnTo>
                  <a:pt x="543750" y="161277"/>
                </a:lnTo>
                <a:lnTo>
                  <a:pt x="573786" y="202501"/>
                </a:lnTo>
                <a:lnTo>
                  <a:pt x="589991" y="254660"/>
                </a:lnTo>
                <a:lnTo>
                  <a:pt x="600633" y="291249"/>
                </a:lnTo>
                <a:lnTo>
                  <a:pt x="610196" y="322846"/>
                </a:lnTo>
                <a:lnTo>
                  <a:pt x="625106" y="371411"/>
                </a:lnTo>
                <a:lnTo>
                  <a:pt x="627405" y="380009"/>
                </a:lnTo>
                <a:lnTo>
                  <a:pt x="629170" y="388772"/>
                </a:lnTo>
                <a:lnTo>
                  <a:pt x="630110" y="397776"/>
                </a:lnTo>
                <a:lnTo>
                  <a:pt x="630542" y="547865"/>
                </a:lnTo>
                <a:lnTo>
                  <a:pt x="630008" y="557339"/>
                </a:lnTo>
                <a:lnTo>
                  <a:pt x="597090" y="584796"/>
                </a:lnTo>
                <a:lnTo>
                  <a:pt x="573239" y="594537"/>
                </a:lnTo>
                <a:lnTo>
                  <a:pt x="573239" y="638708"/>
                </a:lnTo>
                <a:lnTo>
                  <a:pt x="572389" y="642962"/>
                </a:lnTo>
                <a:lnTo>
                  <a:pt x="571436" y="643255"/>
                </a:lnTo>
                <a:lnTo>
                  <a:pt x="567194" y="647230"/>
                </a:lnTo>
                <a:lnTo>
                  <a:pt x="561924" y="651510"/>
                </a:lnTo>
                <a:lnTo>
                  <a:pt x="491045" y="673442"/>
                </a:lnTo>
                <a:lnTo>
                  <a:pt x="485305" y="672566"/>
                </a:lnTo>
                <a:lnTo>
                  <a:pt x="484746" y="667423"/>
                </a:lnTo>
                <a:lnTo>
                  <a:pt x="488797" y="666165"/>
                </a:lnTo>
                <a:lnTo>
                  <a:pt x="490397" y="664337"/>
                </a:lnTo>
                <a:lnTo>
                  <a:pt x="506069" y="658164"/>
                </a:lnTo>
                <a:lnTo>
                  <a:pt x="537375" y="643153"/>
                </a:lnTo>
                <a:lnTo>
                  <a:pt x="553008" y="636993"/>
                </a:lnTo>
                <a:lnTo>
                  <a:pt x="557047" y="635736"/>
                </a:lnTo>
                <a:lnTo>
                  <a:pt x="561670" y="632980"/>
                </a:lnTo>
                <a:lnTo>
                  <a:pt x="566000" y="632980"/>
                </a:lnTo>
                <a:lnTo>
                  <a:pt x="568058" y="632333"/>
                </a:lnTo>
                <a:lnTo>
                  <a:pt x="571741" y="633857"/>
                </a:lnTo>
                <a:lnTo>
                  <a:pt x="573239" y="638708"/>
                </a:lnTo>
                <a:lnTo>
                  <a:pt x="573239" y="594537"/>
                </a:lnTo>
                <a:lnTo>
                  <a:pt x="556755" y="601268"/>
                </a:lnTo>
                <a:lnTo>
                  <a:pt x="544004" y="607872"/>
                </a:lnTo>
                <a:lnTo>
                  <a:pt x="511657" y="623201"/>
                </a:lnTo>
                <a:lnTo>
                  <a:pt x="478751" y="637362"/>
                </a:lnTo>
                <a:lnTo>
                  <a:pt x="445096" y="649109"/>
                </a:lnTo>
                <a:lnTo>
                  <a:pt x="410870" y="658368"/>
                </a:lnTo>
                <a:lnTo>
                  <a:pt x="349885" y="677227"/>
                </a:lnTo>
                <a:lnTo>
                  <a:pt x="325043" y="686244"/>
                </a:lnTo>
                <a:lnTo>
                  <a:pt x="324853" y="686308"/>
                </a:lnTo>
                <a:lnTo>
                  <a:pt x="299605" y="694105"/>
                </a:lnTo>
                <a:lnTo>
                  <a:pt x="251129" y="711771"/>
                </a:lnTo>
                <a:lnTo>
                  <a:pt x="203415" y="727849"/>
                </a:lnTo>
                <a:lnTo>
                  <a:pt x="154774" y="741578"/>
                </a:lnTo>
                <a:lnTo>
                  <a:pt x="105765" y="754075"/>
                </a:lnTo>
                <a:lnTo>
                  <a:pt x="55422" y="761669"/>
                </a:lnTo>
                <a:lnTo>
                  <a:pt x="37439" y="763244"/>
                </a:lnTo>
                <a:lnTo>
                  <a:pt x="21602" y="758837"/>
                </a:lnTo>
                <a:lnTo>
                  <a:pt x="8191" y="749693"/>
                </a:lnTo>
                <a:lnTo>
                  <a:pt x="190" y="739190"/>
                </a:lnTo>
                <a:lnTo>
                  <a:pt x="190" y="774776"/>
                </a:lnTo>
                <a:lnTo>
                  <a:pt x="11633" y="781862"/>
                </a:lnTo>
                <a:lnTo>
                  <a:pt x="20853" y="784326"/>
                </a:lnTo>
                <a:lnTo>
                  <a:pt x="30086" y="786790"/>
                </a:lnTo>
                <a:lnTo>
                  <a:pt x="50228" y="787209"/>
                </a:lnTo>
                <a:lnTo>
                  <a:pt x="69037" y="784047"/>
                </a:lnTo>
                <a:lnTo>
                  <a:pt x="75692" y="783323"/>
                </a:lnTo>
                <a:lnTo>
                  <a:pt x="89001" y="781862"/>
                </a:lnTo>
                <a:lnTo>
                  <a:pt x="90525" y="786701"/>
                </a:lnTo>
                <a:lnTo>
                  <a:pt x="91287" y="789127"/>
                </a:lnTo>
                <a:lnTo>
                  <a:pt x="92113" y="791540"/>
                </a:lnTo>
                <a:lnTo>
                  <a:pt x="93751" y="796340"/>
                </a:lnTo>
                <a:lnTo>
                  <a:pt x="96596" y="803440"/>
                </a:lnTo>
                <a:lnTo>
                  <a:pt x="98856" y="808062"/>
                </a:lnTo>
                <a:lnTo>
                  <a:pt x="127203" y="799287"/>
                </a:lnTo>
                <a:lnTo>
                  <a:pt x="120510" y="798703"/>
                </a:lnTo>
                <a:lnTo>
                  <a:pt x="117983" y="794169"/>
                </a:lnTo>
                <a:lnTo>
                  <a:pt x="165646" y="768781"/>
                </a:lnTo>
                <a:lnTo>
                  <a:pt x="203365" y="762431"/>
                </a:lnTo>
                <a:lnTo>
                  <a:pt x="205994" y="770928"/>
                </a:lnTo>
                <a:lnTo>
                  <a:pt x="202133" y="776109"/>
                </a:lnTo>
                <a:lnTo>
                  <a:pt x="98856" y="808062"/>
                </a:lnTo>
                <a:lnTo>
                  <a:pt x="99987" y="810361"/>
                </a:lnTo>
                <a:lnTo>
                  <a:pt x="104406" y="820966"/>
                </a:lnTo>
                <a:lnTo>
                  <a:pt x="109867" y="824598"/>
                </a:lnTo>
                <a:lnTo>
                  <a:pt x="216433" y="791629"/>
                </a:lnTo>
                <a:lnTo>
                  <a:pt x="222605" y="785736"/>
                </a:lnTo>
                <a:lnTo>
                  <a:pt x="225399" y="776884"/>
                </a:lnTo>
                <a:lnTo>
                  <a:pt x="225958" y="764755"/>
                </a:lnTo>
                <a:lnTo>
                  <a:pt x="226885" y="760476"/>
                </a:lnTo>
                <a:lnTo>
                  <a:pt x="263042" y="736003"/>
                </a:lnTo>
                <a:lnTo>
                  <a:pt x="281787" y="731532"/>
                </a:lnTo>
                <a:lnTo>
                  <a:pt x="318503" y="717511"/>
                </a:lnTo>
                <a:lnTo>
                  <a:pt x="356679" y="705700"/>
                </a:lnTo>
                <a:lnTo>
                  <a:pt x="375170" y="698652"/>
                </a:lnTo>
                <a:lnTo>
                  <a:pt x="412356" y="689813"/>
                </a:lnTo>
                <a:lnTo>
                  <a:pt x="430784" y="684123"/>
                </a:lnTo>
                <a:lnTo>
                  <a:pt x="449160" y="679754"/>
                </a:lnTo>
                <a:lnTo>
                  <a:pt x="454787" y="684657"/>
                </a:lnTo>
                <a:lnTo>
                  <a:pt x="463791" y="692505"/>
                </a:lnTo>
                <a:lnTo>
                  <a:pt x="474662" y="698449"/>
                </a:lnTo>
                <a:lnTo>
                  <a:pt x="487006" y="698614"/>
                </a:lnTo>
                <a:lnTo>
                  <a:pt x="573671" y="671804"/>
                </a:lnTo>
                <a:lnTo>
                  <a:pt x="578942" y="667524"/>
                </a:lnTo>
                <a:lnTo>
                  <a:pt x="588441" y="661924"/>
                </a:lnTo>
                <a:lnTo>
                  <a:pt x="595528" y="653084"/>
                </a:lnTo>
                <a:lnTo>
                  <a:pt x="599617" y="643839"/>
                </a:lnTo>
                <a:lnTo>
                  <a:pt x="598652" y="632180"/>
                </a:lnTo>
                <a:lnTo>
                  <a:pt x="597522" y="628535"/>
                </a:lnTo>
                <a:lnTo>
                  <a:pt x="597344" y="624611"/>
                </a:lnTo>
                <a:lnTo>
                  <a:pt x="596214" y="620966"/>
                </a:lnTo>
                <a:lnTo>
                  <a:pt x="605650" y="615391"/>
                </a:lnTo>
                <a:lnTo>
                  <a:pt x="614959" y="611174"/>
                </a:lnTo>
                <a:lnTo>
                  <a:pt x="623709" y="605815"/>
                </a:lnTo>
                <a:lnTo>
                  <a:pt x="654011" y="581812"/>
                </a:lnTo>
                <a:lnTo>
                  <a:pt x="661962" y="554101"/>
                </a:lnTo>
                <a:lnTo>
                  <a:pt x="661936" y="514223"/>
                </a:lnTo>
                <a:lnTo>
                  <a:pt x="661974" y="475665"/>
                </a:lnTo>
                <a:close/>
              </a:path>
            </a:pathLst>
          </a:custGeom>
          <a:solidFill>
            <a:srgbClr val="0087C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6107881" y="4617623"/>
            <a:ext cx="452120" cy="526415"/>
            <a:chOff x="6107881" y="4617623"/>
            <a:chExt cx="452120" cy="526415"/>
          </a:xfrm>
        </p:grpSpPr>
        <p:sp>
          <p:nvSpPr>
            <p:cNvPr id="9" name="object 9"/>
            <p:cNvSpPr/>
            <p:nvPr/>
          </p:nvSpPr>
          <p:spPr>
            <a:xfrm>
              <a:off x="6107881" y="4617623"/>
              <a:ext cx="452120" cy="526415"/>
            </a:xfrm>
            <a:custGeom>
              <a:avLst/>
              <a:gdLst/>
              <a:ahLst/>
              <a:cxnLst/>
              <a:rect l="l" t="t" r="r" b="b"/>
              <a:pathLst>
                <a:path w="452120" h="526414">
                  <a:moveTo>
                    <a:pt x="344149" y="192649"/>
                  </a:moveTo>
                  <a:lnTo>
                    <a:pt x="366827" y="183620"/>
                  </a:lnTo>
                  <a:lnTo>
                    <a:pt x="367032" y="181212"/>
                  </a:lnTo>
                  <a:lnTo>
                    <a:pt x="366503" y="176963"/>
                  </a:lnTo>
                  <a:lnTo>
                    <a:pt x="384438" y="163895"/>
                  </a:lnTo>
                  <a:lnTo>
                    <a:pt x="393044" y="151179"/>
                  </a:lnTo>
                  <a:lnTo>
                    <a:pt x="393447" y="135841"/>
                  </a:lnTo>
                  <a:lnTo>
                    <a:pt x="387400" y="116886"/>
                  </a:lnTo>
                  <a:lnTo>
                    <a:pt x="385065" y="110714"/>
                  </a:lnTo>
                  <a:lnTo>
                    <a:pt x="378727" y="95119"/>
                  </a:lnTo>
                  <a:lnTo>
                    <a:pt x="372573" y="80178"/>
                  </a:lnTo>
                  <a:lnTo>
                    <a:pt x="361699" y="53039"/>
                  </a:lnTo>
                  <a:lnTo>
                    <a:pt x="355058" y="35261"/>
                  </a:lnTo>
                  <a:lnTo>
                    <a:pt x="349405" y="23832"/>
                  </a:lnTo>
                  <a:lnTo>
                    <a:pt x="341097" y="15776"/>
                  </a:lnTo>
                  <a:lnTo>
                    <a:pt x="331777" y="9378"/>
                  </a:lnTo>
                  <a:lnTo>
                    <a:pt x="323087" y="2920"/>
                  </a:lnTo>
                  <a:lnTo>
                    <a:pt x="320951" y="475"/>
                  </a:lnTo>
                  <a:lnTo>
                    <a:pt x="316303" y="0"/>
                  </a:lnTo>
                  <a:lnTo>
                    <a:pt x="312371" y="1565"/>
                  </a:lnTo>
                  <a:lnTo>
                    <a:pt x="306148" y="2976"/>
                  </a:lnTo>
                  <a:lnTo>
                    <a:pt x="297685" y="4117"/>
                  </a:lnTo>
                  <a:lnTo>
                    <a:pt x="290824" y="6848"/>
                  </a:lnTo>
                  <a:lnTo>
                    <a:pt x="250427" y="22330"/>
                  </a:lnTo>
                  <a:lnTo>
                    <a:pt x="210089" y="38532"/>
                  </a:lnTo>
                  <a:lnTo>
                    <a:pt x="170098" y="55651"/>
                  </a:lnTo>
                  <a:lnTo>
                    <a:pt x="107936" y="84340"/>
                  </a:lnTo>
                  <a:lnTo>
                    <a:pt x="62330" y="104348"/>
                  </a:lnTo>
                  <a:lnTo>
                    <a:pt x="40025" y="114554"/>
                  </a:lnTo>
                  <a:lnTo>
                    <a:pt x="30321" y="118418"/>
                  </a:lnTo>
                  <a:lnTo>
                    <a:pt x="12407" y="127689"/>
                  </a:lnTo>
                  <a:lnTo>
                    <a:pt x="2312" y="139117"/>
                  </a:lnTo>
                  <a:lnTo>
                    <a:pt x="739" y="149384"/>
                  </a:lnTo>
                  <a:lnTo>
                    <a:pt x="301960" y="29454"/>
                  </a:lnTo>
                  <a:lnTo>
                    <a:pt x="319978" y="23349"/>
                  </a:lnTo>
                  <a:lnTo>
                    <a:pt x="332654" y="52656"/>
                  </a:lnTo>
                  <a:lnTo>
                    <a:pt x="346873" y="88860"/>
                  </a:lnTo>
                  <a:lnTo>
                    <a:pt x="358332" y="121358"/>
                  </a:lnTo>
                  <a:lnTo>
                    <a:pt x="364216" y="142981"/>
                  </a:lnTo>
                  <a:lnTo>
                    <a:pt x="359740" y="147351"/>
                  </a:lnTo>
                  <a:lnTo>
                    <a:pt x="354381" y="151537"/>
                  </a:lnTo>
                  <a:lnTo>
                    <a:pt x="347434" y="154884"/>
                  </a:lnTo>
                  <a:lnTo>
                    <a:pt x="303999" y="172177"/>
                  </a:lnTo>
                  <a:lnTo>
                    <a:pt x="303822" y="172275"/>
                  </a:lnTo>
                  <a:lnTo>
                    <a:pt x="295542" y="175837"/>
                  </a:lnTo>
                  <a:lnTo>
                    <a:pt x="54992" y="271611"/>
                  </a:lnTo>
                  <a:lnTo>
                    <a:pt x="58914" y="274750"/>
                  </a:lnTo>
                  <a:lnTo>
                    <a:pt x="63845" y="281280"/>
                  </a:lnTo>
                  <a:lnTo>
                    <a:pt x="65466" y="284414"/>
                  </a:lnTo>
                  <a:lnTo>
                    <a:pt x="127148" y="259856"/>
                  </a:lnTo>
                  <a:lnTo>
                    <a:pt x="144564" y="253120"/>
                  </a:lnTo>
                  <a:lnTo>
                    <a:pt x="161894" y="246736"/>
                  </a:lnTo>
                  <a:lnTo>
                    <a:pt x="172773" y="242853"/>
                  </a:lnTo>
                  <a:lnTo>
                    <a:pt x="270360" y="203999"/>
                  </a:lnTo>
                  <a:lnTo>
                    <a:pt x="287137" y="197389"/>
                  </a:lnTo>
                  <a:lnTo>
                    <a:pt x="304058" y="191140"/>
                  </a:lnTo>
                  <a:lnTo>
                    <a:pt x="321266" y="185612"/>
                  </a:lnTo>
                  <a:lnTo>
                    <a:pt x="338906" y="181167"/>
                  </a:lnTo>
                  <a:lnTo>
                    <a:pt x="341637" y="188027"/>
                  </a:lnTo>
                  <a:lnTo>
                    <a:pt x="344149" y="192649"/>
                  </a:lnTo>
                  <a:close/>
                </a:path>
                <a:path w="452120" h="526414">
                  <a:moveTo>
                    <a:pt x="54992" y="271611"/>
                  </a:moveTo>
                  <a:lnTo>
                    <a:pt x="295542" y="175837"/>
                  </a:lnTo>
                  <a:lnTo>
                    <a:pt x="287170" y="177526"/>
                  </a:lnTo>
                  <a:lnTo>
                    <a:pt x="274864" y="178556"/>
                  </a:lnTo>
                  <a:lnTo>
                    <a:pt x="273699" y="175629"/>
                  </a:lnTo>
                  <a:lnTo>
                    <a:pt x="271930" y="174103"/>
                  </a:lnTo>
                  <a:lnTo>
                    <a:pt x="270260" y="169602"/>
                  </a:lnTo>
                  <a:lnTo>
                    <a:pt x="253912" y="117282"/>
                  </a:lnTo>
                  <a:lnTo>
                    <a:pt x="241037" y="73873"/>
                  </a:lnTo>
                  <a:lnTo>
                    <a:pt x="239497" y="64406"/>
                  </a:lnTo>
                  <a:lnTo>
                    <a:pt x="242017" y="56618"/>
                  </a:lnTo>
                  <a:lnTo>
                    <a:pt x="249798" y="53520"/>
                  </a:lnTo>
                  <a:lnTo>
                    <a:pt x="266729" y="44686"/>
                  </a:lnTo>
                  <a:lnTo>
                    <a:pt x="284163" y="36615"/>
                  </a:lnTo>
                  <a:lnTo>
                    <a:pt x="301960" y="29454"/>
                  </a:lnTo>
                  <a:lnTo>
                    <a:pt x="739" y="149384"/>
                  </a:lnTo>
                  <a:lnTo>
                    <a:pt x="321" y="152107"/>
                  </a:lnTo>
                  <a:lnTo>
                    <a:pt x="197331" y="73668"/>
                  </a:lnTo>
                  <a:lnTo>
                    <a:pt x="216231" y="68048"/>
                  </a:lnTo>
                  <a:lnTo>
                    <a:pt x="238035" y="123604"/>
                  </a:lnTo>
                  <a:lnTo>
                    <a:pt x="251124" y="186845"/>
                  </a:lnTo>
                  <a:lnTo>
                    <a:pt x="243749" y="191325"/>
                  </a:lnTo>
                  <a:lnTo>
                    <a:pt x="180597" y="216468"/>
                  </a:lnTo>
                  <a:lnTo>
                    <a:pt x="179769" y="217109"/>
                  </a:lnTo>
                  <a:lnTo>
                    <a:pt x="170942" y="221268"/>
                  </a:lnTo>
                  <a:lnTo>
                    <a:pt x="51483" y="268830"/>
                  </a:lnTo>
                  <a:lnTo>
                    <a:pt x="52252" y="269418"/>
                  </a:lnTo>
                  <a:lnTo>
                    <a:pt x="54992" y="271611"/>
                  </a:lnTo>
                  <a:close/>
                </a:path>
                <a:path w="452120" h="526414">
                  <a:moveTo>
                    <a:pt x="49335" y="267187"/>
                  </a:moveTo>
                  <a:lnTo>
                    <a:pt x="122953" y="237876"/>
                  </a:lnTo>
                  <a:lnTo>
                    <a:pt x="120578" y="237756"/>
                  </a:lnTo>
                  <a:lnTo>
                    <a:pt x="119258" y="237119"/>
                  </a:lnTo>
                  <a:lnTo>
                    <a:pt x="96503" y="188544"/>
                  </a:lnTo>
                  <a:lnTo>
                    <a:pt x="82256" y="151727"/>
                  </a:lnTo>
                  <a:lnTo>
                    <a:pt x="75717" y="130681"/>
                  </a:lnTo>
                  <a:lnTo>
                    <a:pt x="92952" y="122655"/>
                  </a:lnTo>
                  <a:lnTo>
                    <a:pt x="127076" y="105830"/>
                  </a:lnTo>
                  <a:lnTo>
                    <a:pt x="179223" y="81208"/>
                  </a:lnTo>
                  <a:lnTo>
                    <a:pt x="197331" y="73668"/>
                  </a:lnTo>
                  <a:lnTo>
                    <a:pt x="321" y="152107"/>
                  </a:lnTo>
                  <a:lnTo>
                    <a:pt x="0" y="154207"/>
                  </a:lnTo>
                  <a:lnTo>
                    <a:pt x="1604" y="160189"/>
                  </a:lnTo>
                  <a:lnTo>
                    <a:pt x="55303" y="138809"/>
                  </a:lnTo>
                  <a:lnTo>
                    <a:pt x="64499" y="159421"/>
                  </a:lnTo>
                  <a:lnTo>
                    <a:pt x="79336" y="196930"/>
                  </a:lnTo>
                  <a:lnTo>
                    <a:pt x="89093" y="223982"/>
                  </a:lnTo>
                  <a:lnTo>
                    <a:pt x="95551" y="245492"/>
                  </a:lnTo>
                  <a:lnTo>
                    <a:pt x="81359" y="252208"/>
                  </a:lnTo>
                  <a:lnTo>
                    <a:pt x="47420" y="265721"/>
                  </a:lnTo>
                  <a:lnTo>
                    <a:pt x="49335" y="267187"/>
                  </a:lnTo>
                  <a:close/>
                </a:path>
                <a:path w="452120" h="526414">
                  <a:moveTo>
                    <a:pt x="47420" y="265721"/>
                  </a:moveTo>
                  <a:lnTo>
                    <a:pt x="78431" y="253374"/>
                  </a:lnTo>
                  <a:lnTo>
                    <a:pt x="66265" y="248136"/>
                  </a:lnTo>
                  <a:lnTo>
                    <a:pt x="62787" y="242121"/>
                  </a:lnTo>
                  <a:lnTo>
                    <a:pt x="29686" y="159185"/>
                  </a:lnTo>
                  <a:lnTo>
                    <a:pt x="30045" y="154487"/>
                  </a:lnTo>
                  <a:lnTo>
                    <a:pt x="29117" y="149235"/>
                  </a:lnTo>
                  <a:lnTo>
                    <a:pt x="1604" y="160189"/>
                  </a:lnTo>
                  <a:lnTo>
                    <a:pt x="5433" y="174464"/>
                  </a:lnTo>
                  <a:lnTo>
                    <a:pt x="33932" y="245945"/>
                  </a:lnTo>
                  <a:lnTo>
                    <a:pt x="36924" y="252418"/>
                  </a:lnTo>
                  <a:lnTo>
                    <a:pt x="41041" y="258968"/>
                  </a:lnTo>
                  <a:lnTo>
                    <a:pt x="46111" y="264720"/>
                  </a:lnTo>
                  <a:lnTo>
                    <a:pt x="47420" y="265721"/>
                  </a:lnTo>
                  <a:close/>
                </a:path>
                <a:path w="452120" h="526414">
                  <a:moveTo>
                    <a:pt x="303999" y="172177"/>
                  </a:moveTo>
                  <a:lnTo>
                    <a:pt x="347434" y="154884"/>
                  </a:lnTo>
                  <a:lnTo>
                    <a:pt x="338192" y="156735"/>
                  </a:lnTo>
                  <a:lnTo>
                    <a:pt x="334336" y="134463"/>
                  </a:lnTo>
                  <a:lnTo>
                    <a:pt x="327934" y="112987"/>
                  </a:lnTo>
                  <a:lnTo>
                    <a:pt x="325255" y="106057"/>
                  </a:lnTo>
                  <a:lnTo>
                    <a:pt x="319460" y="91184"/>
                  </a:lnTo>
                  <a:lnTo>
                    <a:pt x="312771" y="75747"/>
                  </a:lnTo>
                  <a:lnTo>
                    <a:pt x="308390" y="65085"/>
                  </a:lnTo>
                  <a:lnTo>
                    <a:pt x="305138" y="59595"/>
                  </a:lnTo>
                  <a:lnTo>
                    <a:pt x="300032" y="52614"/>
                  </a:lnTo>
                  <a:lnTo>
                    <a:pt x="297180" y="48128"/>
                  </a:lnTo>
                  <a:lnTo>
                    <a:pt x="292082" y="46765"/>
                  </a:lnTo>
                  <a:lnTo>
                    <a:pt x="288029" y="50705"/>
                  </a:lnTo>
                  <a:lnTo>
                    <a:pt x="283543" y="53557"/>
                  </a:lnTo>
                  <a:lnTo>
                    <a:pt x="283184" y="58256"/>
                  </a:lnTo>
                  <a:lnTo>
                    <a:pt x="289164" y="72939"/>
                  </a:lnTo>
                  <a:lnTo>
                    <a:pt x="291910" y="79497"/>
                  </a:lnTo>
                  <a:lnTo>
                    <a:pt x="301768" y="102578"/>
                  </a:lnTo>
                  <a:lnTo>
                    <a:pt x="303835" y="107546"/>
                  </a:lnTo>
                  <a:lnTo>
                    <a:pt x="315665" y="153654"/>
                  </a:lnTo>
                  <a:lnTo>
                    <a:pt x="315854" y="165629"/>
                  </a:lnTo>
                  <a:lnTo>
                    <a:pt x="303999" y="172177"/>
                  </a:lnTo>
                  <a:close/>
                </a:path>
                <a:path w="452120" h="526414">
                  <a:moveTo>
                    <a:pt x="51483" y="268830"/>
                  </a:moveTo>
                  <a:lnTo>
                    <a:pt x="170942" y="221268"/>
                  </a:lnTo>
                  <a:lnTo>
                    <a:pt x="160002" y="220897"/>
                  </a:lnTo>
                  <a:lnTo>
                    <a:pt x="158057" y="214276"/>
                  </a:lnTo>
                  <a:lnTo>
                    <a:pt x="153914" y="201498"/>
                  </a:lnTo>
                  <a:lnTo>
                    <a:pt x="151950" y="194831"/>
                  </a:lnTo>
                  <a:lnTo>
                    <a:pt x="147481" y="181599"/>
                  </a:lnTo>
                  <a:lnTo>
                    <a:pt x="131457" y="137760"/>
                  </a:lnTo>
                  <a:lnTo>
                    <a:pt x="128521" y="133307"/>
                  </a:lnTo>
                  <a:lnTo>
                    <a:pt x="125669" y="128821"/>
                  </a:lnTo>
                  <a:lnTo>
                    <a:pt x="125269" y="127817"/>
                  </a:lnTo>
                  <a:lnTo>
                    <a:pt x="122895" y="127696"/>
                  </a:lnTo>
                  <a:lnTo>
                    <a:pt x="117122" y="129994"/>
                  </a:lnTo>
                  <a:lnTo>
                    <a:pt x="116485" y="131314"/>
                  </a:lnTo>
                  <a:lnTo>
                    <a:pt x="116646" y="134642"/>
                  </a:lnTo>
                  <a:lnTo>
                    <a:pt x="114967" y="138703"/>
                  </a:lnTo>
                  <a:lnTo>
                    <a:pt x="116834" y="143582"/>
                  </a:lnTo>
                  <a:lnTo>
                    <a:pt x="127879" y="177603"/>
                  </a:lnTo>
                  <a:lnTo>
                    <a:pt x="131758" y="189398"/>
                  </a:lnTo>
                  <a:lnTo>
                    <a:pt x="134507" y="200444"/>
                  </a:lnTo>
                  <a:lnTo>
                    <a:pt x="136754" y="210767"/>
                  </a:lnTo>
                  <a:lnTo>
                    <a:pt x="138010" y="221393"/>
                  </a:lnTo>
                  <a:lnTo>
                    <a:pt x="137509" y="232080"/>
                  </a:lnTo>
                  <a:lnTo>
                    <a:pt x="49335" y="267187"/>
                  </a:lnTo>
                  <a:lnTo>
                    <a:pt x="51483" y="268830"/>
                  </a:lnTo>
                  <a:close/>
                </a:path>
                <a:path w="452120" h="526414">
                  <a:moveTo>
                    <a:pt x="180597" y="216468"/>
                  </a:moveTo>
                  <a:lnTo>
                    <a:pt x="243749" y="191325"/>
                  </a:lnTo>
                  <a:lnTo>
                    <a:pt x="235767" y="194256"/>
                  </a:lnTo>
                  <a:lnTo>
                    <a:pt x="226919" y="196060"/>
                  </a:lnTo>
                  <a:lnTo>
                    <a:pt x="216944" y="197159"/>
                  </a:lnTo>
                  <a:lnTo>
                    <a:pt x="188013" y="124706"/>
                  </a:lnTo>
                  <a:lnTo>
                    <a:pt x="184724" y="118637"/>
                  </a:lnTo>
                  <a:lnTo>
                    <a:pt x="183913" y="116874"/>
                  </a:lnTo>
                  <a:lnTo>
                    <a:pt x="179215" y="116516"/>
                  </a:lnTo>
                  <a:lnTo>
                    <a:pt x="175366" y="118048"/>
                  </a:lnTo>
                  <a:lnTo>
                    <a:pt x="171801" y="120534"/>
                  </a:lnTo>
                  <a:lnTo>
                    <a:pt x="172201" y="121538"/>
                  </a:lnTo>
                  <a:lnTo>
                    <a:pt x="171288" y="127523"/>
                  </a:lnTo>
                  <a:lnTo>
                    <a:pt x="172216" y="132775"/>
                  </a:lnTo>
                  <a:lnTo>
                    <a:pt x="174148" y="137627"/>
                  </a:lnTo>
                  <a:lnTo>
                    <a:pt x="178520" y="150401"/>
                  </a:lnTo>
                  <a:lnTo>
                    <a:pt x="182855" y="162753"/>
                  </a:lnTo>
                  <a:lnTo>
                    <a:pt x="186991" y="175121"/>
                  </a:lnTo>
                  <a:lnTo>
                    <a:pt x="190442" y="186955"/>
                  </a:lnTo>
                  <a:lnTo>
                    <a:pt x="193271" y="194178"/>
                  </a:lnTo>
                  <a:lnTo>
                    <a:pt x="193278" y="199796"/>
                  </a:lnTo>
                  <a:lnTo>
                    <a:pt x="195610" y="205653"/>
                  </a:lnTo>
                  <a:lnTo>
                    <a:pt x="187530" y="211100"/>
                  </a:lnTo>
                  <a:lnTo>
                    <a:pt x="180597" y="216468"/>
                  </a:lnTo>
                  <a:close/>
                </a:path>
                <a:path w="452120" h="526414">
                  <a:moveTo>
                    <a:pt x="181306" y="525876"/>
                  </a:moveTo>
                  <a:lnTo>
                    <a:pt x="132930" y="404153"/>
                  </a:lnTo>
                  <a:lnTo>
                    <a:pt x="119484" y="366738"/>
                  </a:lnTo>
                  <a:lnTo>
                    <a:pt x="107044" y="325239"/>
                  </a:lnTo>
                  <a:lnTo>
                    <a:pt x="104617" y="318647"/>
                  </a:lnTo>
                  <a:lnTo>
                    <a:pt x="102494" y="312016"/>
                  </a:lnTo>
                  <a:lnTo>
                    <a:pt x="100611" y="305488"/>
                  </a:lnTo>
                  <a:lnTo>
                    <a:pt x="98909" y="299208"/>
                  </a:lnTo>
                  <a:lnTo>
                    <a:pt x="96678" y="292569"/>
                  </a:lnTo>
                  <a:lnTo>
                    <a:pt x="94428" y="286453"/>
                  </a:lnTo>
                  <a:lnTo>
                    <a:pt x="94144" y="285402"/>
                  </a:lnTo>
                  <a:lnTo>
                    <a:pt x="92835" y="279845"/>
                  </a:lnTo>
                  <a:lnTo>
                    <a:pt x="93181" y="273379"/>
                  </a:lnTo>
                  <a:lnTo>
                    <a:pt x="65466" y="284414"/>
                  </a:lnTo>
                  <a:lnTo>
                    <a:pt x="67580" y="288504"/>
                  </a:lnTo>
                  <a:lnTo>
                    <a:pt x="70655" y="295918"/>
                  </a:lnTo>
                  <a:lnTo>
                    <a:pt x="80589" y="325526"/>
                  </a:lnTo>
                  <a:lnTo>
                    <a:pt x="99944" y="384546"/>
                  </a:lnTo>
                  <a:lnTo>
                    <a:pt x="109878" y="414154"/>
                  </a:lnTo>
                  <a:lnTo>
                    <a:pt x="125814" y="460982"/>
                  </a:lnTo>
                  <a:lnTo>
                    <a:pt x="143260" y="507336"/>
                  </a:lnTo>
                  <a:lnTo>
                    <a:pt x="151093" y="525876"/>
                  </a:lnTo>
                  <a:lnTo>
                    <a:pt x="181306" y="525876"/>
                  </a:lnTo>
                  <a:close/>
                </a:path>
                <a:path w="452120" h="526414">
                  <a:moveTo>
                    <a:pt x="215728" y="228232"/>
                  </a:moveTo>
                  <a:lnTo>
                    <a:pt x="234181" y="220609"/>
                  </a:lnTo>
                  <a:lnTo>
                    <a:pt x="270360" y="203999"/>
                  </a:lnTo>
                  <a:lnTo>
                    <a:pt x="172773" y="242853"/>
                  </a:lnTo>
                  <a:lnTo>
                    <a:pt x="196852" y="234333"/>
                  </a:lnTo>
                  <a:lnTo>
                    <a:pt x="215728" y="228232"/>
                  </a:lnTo>
                  <a:close/>
                </a:path>
                <a:path w="452120" h="526414">
                  <a:moveTo>
                    <a:pt x="450880" y="525876"/>
                  </a:moveTo>
                  <a:lnTo>
                    <a:pt x="451524" y="517823"/>
                  </a:lnTo>
                  <a:lnTo>
                    <a:pt x="451688" y="493898"/>
                  </a:lnTo>
                  <a:lnTo>
                    <a:pt x="450648" y="469916"/>
                  </a:lnTo>
                  <a:lnTo>
                    <a:pt x="443752" y="421861"/>
                  </a:lnTo>
                  <a:lnTo>
                    <a:pt x="432614" y="376211"/>
                  </a:lnTo>
                  <a:lnTo>
                    <a:pt x="420486" y="330736"/>
                  </a:lnTo>
                  <a:lnTo>
                    <a:pt x="406914" y="285679"/>
                  </a:lnTo>
                  <a:lnTo>
                    <a:pt x="391905" y="242597"/>
                  </a:lnTo>
                  <a:lnTo>
                    <a:pt x="378475" y="209611"/>
                  </a:lnTo>
                  <a:lnTo>
                    <a:pt x="367431" y="182216"/>
                  </a:lnTo>
                  <a:lnTo>
                    <a:pt x="366827" y="183620"/>
                  </a:lnTo>
                  <a:lnTo>
                    <a:pt x="344149" y="192649"/>
                  </a:lnTo>
                  <a:lnTo>
                    <a:pt x="345622" y="195357"/>
                  </a:lnTo>
                  <a:lnTo>
                    <a:pt x="368371" y="251967"/>
                  </a:lnTo>
                  <a:lnTo>
                    <a:pt x="385274" y="303682"/>
                  </a:lnTo>
                  <a:lnTo>
                    <a:pt x="399658" y="355965"/>
                  </a:lnTo>
                  <a:lnTo>
                    <a:pt x="412520" y="408417"/>
                  </a:lnTo>
                  <a:lnTo>
                    <a:pt x="421597" y="460244"/>
                  </a:lnTo>
                  <a:lnTo>
                    <a:pt x="425682" y="512315"/>
                  </a:lnTo>
                  <a:lnTo>
                    <a:pt x="424717" y="525876"/>
                  </a:lnTo>
                  <a:lnTo>
                    <a:pt x="450880" y="525876"/>
                  </a:lnTo>
                  <a:close/>
                </a:path>
              </a:pathLst>
            </a:custGeom>
            <a:solidFill>
              <a:srgbClr val="0087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280222" y="4892614"/>
              <a:ext cx="197106" cy="2508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414745" y="0"/>
            <a:ext cx="2393947" cy="15521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8640398" y="2962618"/>
            <a:ext cx="374015" cy="516255"/>
            <a:chOff x="8640398" y="2962618"/>
            <a:chExt cx="374015" cy="516255"/>
          </a:xfrm>
        </p:grpSpPr>
        <p:sp>
          <p:nvSpPr>
            <p:cNvPr id="13" name="object 13"/>
            <p:cNvSpPr/>
            <p:nvPr/>
          </p:nvSpPr>
          <p:spPr>
            <a:xfrm>
              <a:off x="8640398" y="2962618"/>
              <a:ext cx="374015" cy="516255"/>
            </a:xfrm>
            <a:custGeom>
              <a:avLst/>
              <a:gdLst/>
              <a:ahLst/>
              <a:cxnLst/>
              <a:rect l="l" t="t" r="r" b="b"/>
              <a:pathLst>
                <a:path w="374015" h="516254">
                  <a:moveTo>
                    <a:pt x="321225" y="502556"/>
                  </a:moveTo>
                  <a:lnTo>
                    <a:pt x="349664" y="473738"/>
                  </a:lnTo>
                  <a:lnTo>
                    <a:pt x="370053" y="440217"/>
                  </a:lnTo>
                  <a:lnTo>
                    <a:pt x="372570" y="414505"/>
                  </a:lnTo>
                  <a:lnTo>
                    <a:pt x="372916" y="409239"/>
                  </a:lnTo>
                  <a:lnTo>
                    <a:pt x="370372" y="403485"/>
                  </a:lnTo>
                  <a:lnTo>
                    <a:pt x="373464" y="389040"/>
                  </a:lnTo>
                  <a:lnTo>
                    <a:pt x="369821" y="381423"/>
                  </a:lnTo>
                  <a:lnTo>
                    <a:pt x="363531" y="375517"/>
                  </a:lnTo>
                  <a:lnTo>
                    <a:pt x="357942" y="370704"/>
                  </a:lnTo>
                  <a:lnTo>
                    <a:pt x="353864" y="364933"/>
                  </a:lnTo>
                  <a:lnTo>
                    <a:pt x="350779" y="358520"/>
                  </a:lnTo>
                  <a:lnTo>
                    <a:pt x="348167" y="351780"/>
                  </a:lnTo>
                  <a:lnTo>
                    <a:pt x="343688" y="341066"/>
                  </a:lnTo>
                  <a:lnTo>
                    <a:pt x="339827" y="329760"/>
                  </a:lnTo>
                  <a:lnTo>
                    <a:pt x="336486" y="319427"/>
                  </a:lnTo>
                  <a:lnTo>
                    <a:pt x="332518" y="308382"/>
                  </a:lnTo>
                  <a:lnTo>
                    <a:pt x="312061" y="272845"/>
                  </a:lnTo>
                  <a:lnTo>
                    <a:pt x="306950" y="264098"/>
                  </a:lnTo>
                  <a:lnTo>
                    <a:pt x="302606" y="255075"/>
                  </a:lnTo>
                  <a:lnTo>
                    <a:pt x="299202" y="245313"/>
                  </a:lnTo>
                  <a:lnTo>
                    <a:pt x="294868" y="233898"/>
                  </a:lnTo>
                  <a:lnTo>
                    <a:pt x="289560" y="222752"/>
                  </a:lnTo>
                  <a:lnTo>
                    <a:pt x="283490" y="211858"/>
                  </a:lnTo>
                  <a:lnTo>
                    <a:pt x="276869" y="201199"/>
                  </a:lnTo>
                  <a:lnTo>
                    <a:pt x="271916" y="193316"/>
                  </a:lnTo>
                  <a:lnTo>
                    <a:pt x="268227" y="186895"/>
                  </a:lnTo>
                  <a:lnTo>
                    <a:pt x="264615" y="179052"/>
                  </a:lnTo>
                  <a:lnTo>
                    <a:pt x="262193" y="170902"/>
                  </a:lnTo>
                  <a:lnTo>
                    <a:pt x="260506" y="164486"/>
                  </a:lnTo>
                  <a:lnTo>
                    <a:pt x="245791" y="141633"/>
                  </a:lnTo>
                  <a:lnTo>
                    <a:pt x="237926" y="129329"/>
                  </a:lnTo>
                  <a:lnTo>
                    <a:pt x="226708" y="111641"/>
                  </a:lnTo>
                  <a:lnTo>
                    <a:pt x="208679" y="83580"/>
                  </a:lnTo>
                  <a:lnTo>
                    <a:pt x="179978" y="43565"/>
                  </a:lnTo>
                  <a:lnTo>
                    <a:pt x="145005" y="15273"/>
                  </a:lnTo>
                  <a:lnTo>
                    <a:pt x="102975" y="0"/>
                  </a:lnTo>
                  <a:lnTo>
                    <a:pt x="82971" y="2400"/>
                  </a:lnTo>
                  <a:lnTo>
                    <a:pt x="45531" y="14027"/>
                  </a:lnTo>
                  <a:lnTo>
                    <a:pt x="15101" y="42501"/>
                  </a:lnTo>
                  <a:lnTo>
                    <a:pt x="3554" y="73853"/>
                  </a:lnTo>
                  <a:lnTo>
                    <a:pt x="45298" y="46832"/>
                  </a:lnTo>
                  <a:lnTo>
                    <a:pt x="54862" y="41011"/>
                  </a:lnTo>
                  <a:lnTo>
                    <a:pt x="67890" y="35252"/>
                  </a:lnTo>
                  <a:lnTo>
                    <a:pt x="81454" y="30865"/>
                  </a:lnTo>
                  <a:lnTo>
                    <a:pt x="95467" y="28259"/>
                  </a:lnTo>
                  <a:lnTo>
                    <a:pt x="109841" y="27843"/>
                  </a:lnTo>
                  <a:lnTo>
                    <a:pt x="112754" y="28531"/>
                  </a:lnTo>
                  <a:lnTo>
                    <a:pt x="114200" y="28776"/>
                  </a:lnTo>
                  <a:lnTo>
                    <a:pt x="114787" y="29683"/>
                  </a:lnTo>
                  <a:lnTo>
                    <a:pt x="131957" y="38846"/>
                  </a:lnTo>
                  <a:lnTo>
                    <a:pt x="147275" y="50354"/>
                  </a:lnTo>
                  <a:lnTo>
                    <a:pt x="172890" y="79175"/>
                  </a:lnTo>
                  <a:lnTo>
                    <a:pt x="201632" y="120426"/>
                  </a:lnTo>
                  <a:lnTo>
                    <a:pt x="217210" y="145206"/>
                  </a:lnTo>
                  <a:lnTo>
                    <a:pt x="223388" y="154977"/>
                  </a:lnTo>
                  <a:lnTo>
                    <a:pt x="233446" y="170739"/>
                  </a:lnTo>
                  <a:lnTo>
                    <a:pt x="234251" y="173972"/>
                  </a:lnTo>
                  <a:lnTo>
                    <a:pt x="238097" y="186524"/>
                  </a:lnTo>
                  <a:lnTo>
                    <a:pt x="243621" y="198452"/>
                  </a:lnTo>
                  <a:lnTo>
                    <a:pt x="249753" y="209033"/>
                  </a:lnTo>
                  <a:lnTo>
                    <a:pt x="254085" y="215947"/>
                  </a:lnTo>
                  <a:lnTo>
                    <a:pt x="258591" y="223008"/>
                  </a:lnTo>
                  <a:lnTo>
                    <a:pt x="251662" y="232159"/>
                  </a:lnTo>
                  <a:lnTo>
                    <a:pt x="245159" y="241035"/>
                  </a:lnTo>
                  <a:lnTo>
                    <a:pt x="239165" y="249580"/>
                  </a:lnTo>
                  <a:lnTo>
                    <a:pt x="233767" y="257740"/>
                  </a:lnTo>
                  <a:lnTo>
                    <a:pt x="221933" y="271775"/>
                  </a:lnTo>
                  <a:lnTo>
                    <a:pt x="205492" y="284799"/>
                  </a:lnTo>
                  <a:lnTo>
                    <a:pt x="127344" y="335383"/>
                  </a:lnTo>
                  <a:lnTo>
                    <a:pt x="131200" y="334108"/>
                  </a:lnTo>
                  <a:lnTo>
                    <a:pt x="133014" y="332933"/>
                  </a:lnTo>
                  <a:lnTo>
                    <a:pt x="136172" y="332176"/>
                  </a:lnTo>
                  <a:lnTo>
                    <a:pt x="145635" y="330721"/>
                  </a:lnTo>
                  <a:lnTo>
                    <a:pt x="266272" y="252633"/>
                  </a:lnTo>
                  <a:lnTo>
                    <a:pt x="272973" y="251028"/>
                  </a:lnTo>
                  <a:lnTo>
                    <a:pt x="276030" y="257738"/>
                  </a:lnTo>
                  <a:lnTo>
                    <a:pt x="279210" y="264474"/>
                  </a:lnTo>
                  <a:lnTo>
                    <a:pt x="282779" y="270026"/>
                  </a:lnTo>
                  <a:lnTo>
                    <a:pt x="292193" y="286480"/>
                  </a:lnTo>
                  <a:lnTo>
                    <a:pt x="299696" y="304138"/>
                  </a:lnTo>
                  <a:lnTo>
                    <a:pt x="307034" y="321883"/>
                  </a:lnTo>
                  <a:lnTo>
                    <a:pt x="316144" y="338934"/>
                  </a:lnTo>
                  <a:lnTo>
                    <a:pt x="319186" y="343776"/>
                  </a:lnTo>
                  <a:lnTo>
                    <a:pt x="321576" y="349148"/>
                  </a:lnTo>
                  <a:lnTo>
                    <a:pt x="320274" y="354925"/>
                  </a:lnTo>
                  <a:lnTo>
                    <a:pt x="321415" y="365791"/>
                  </a:lnTo>
                  <a:lnTo>
                    <a:pt x="324900" y="375744"/>
                  </a:lnTo>
                  <a:lnTo>
                    <a:pt x="330310" y="384692"/>
                  </a:lnTo>
                  <a:lnTo>
                    <a:pt x="337224" y="392545"/>
                  </a:lnTo>
                  <a:lnTo>
                    <a:pt x="342063" y="399748"/>
                  </a:lnTo>
                  <a:lnTo>
                    <a:pt x="344461" y="407143"/>
                  </a:lnTo>
                  <a:lnTo>
                    <a:pt x="345459" y="414519"/>
                  </a:lnTo>
                  <a:lnTo>
                    <a:pt x="346097" y="421665"/>
                  </a:lnTo>
                  <a:lnTo>
                    <a:pt x="346198" y="430684"/>
                  </a:lnTo>
                  <a:lnTo>
                    <a:pt x="343572" y="438211"/>
                  </a:lnTo>
                  <a:lnTo>
                    <a:pt x="311369" y="477719"/>
                  </a:lnTo>
                  <a:lnTo>
                    <a:pt x="255032" y="515473"/>
                  </a:lnTo>
                  <a:lnTo>
                    <a:pt x="256207" y="515717"/>
                  </a:lnTo>
                  <a:lnTo>
                    <a:pt x="271386" y="516044"/>
                  </a:lnTo>
                  <a:lnTo>
                    <a:pt x="284227" y="515220"/>
                  </a:lnTo>
                  <a:lnTo>
                    <a:pt x="297129" y="513432"/>
                  </a:lnTo>
                  <a:lnTo>
                    <a:pt x="309619" y="509578"/>
                  </a:lnTo>
                  <a:lnTo>
                    <a:pt x="321225" y="502556"/>
                  </a:lnTo>
                  <a:close/>
                </a:path>
                <a:path w="374015" h="516254">
                  <a:moveTo>
                    <a:pt x="127344" y="335383"/>
                  </a:moveTo>
                  <a:lnTo>
                    <a:pt x="205492" y="284799"/>
                  </a:lnTo>
                  <a:lnTo>
                    <a:pt x="187009" y="295383"/>
                  </a:lnTo>
                  <a:lnTo>
                    <a:pt x="169049" y="302099"/>
                  </a:lnTo>
                  <a:lnTo>
                    <a:pt x="161539" y="303771"/>
                  </a:lnTo>
                  <a:lnTo>
                    <a:pt x="154195" y="305667"/>
                  </a:lnTo>
                  <a:lnTo>
                    <a:pt x="146870" y="306846"/>
                  </a:lnTo>
                  <a:lnTo>
                    <a:pt x="103124" y="293592"/>
                  </a:lnTo>
                  <a:lnTo>
                    <a:pt x="76685" y="249938"/>
                  </a:lnTo>
                  <a:lnTo>
                    <a:pt x="70666" y="237596"/>
                  </a:lnTo>
                  <a:lnTo>
                    <a:pt x="63941" y="225604"/>
                  </a:lnTo>
                  <a:lnTo>
                    <a:pt x="57684" y="214825"/>
                  </a:lnTo>
                  <a:lnTo>
                    <a:pt x="52031" y="206000"/>
                  </a:lnTo>
                  <a:lnTo>
                    <a:pt x="51519" y="201397"/>
                  </a:lnTo>
                  <a:lnTo>
                    <a:pt x="48706" y="190850"/>
                  </a:lnTo>
                  <a:lnTo>
                    <a:pt x="44166" y="181069"/>
                  </a:lnTo>
                  <a:lnTo>
                    <a:pt x="39029" y="171453"/>
                  </a:lnTo>
                  <a:lnTo>
                    <a:pt x="34426" y="161402"/>
                  </a:lnTo>
                  <a:lnTo>
                    <a:pt x="32203" y="150129"/>
                  </a:lnTo>
                  <a:lnTo>
                    <a:pt x="30524" y="126758"/>
                  </a:lnTo>
                  <a:lnTo>
                    <a:pt x="28303" y="115485"/>
                  </a:lnTo>
                  <a:lnTo>
                    <a:pt x="26349" y="104970"/>
                  </a:lnTo>
                  <a:lnTo>
                    <a:pt x="26591" y="95005"/>
                  </a:lnTo>
                  <a:lnTo>
                    <a:pt x="28344" y="85229"/>
                  </a:lnTo>
                  <a:lnTo>
                    <a:pt x="30920" y="75281"/>
                  </a:lnTo>
                  <a:lnTo>
                    <a:pt x="33861" y="64636"/>
                  </a:lnTo>
                  <a:lnTo>
                    <a:pt x="38476" y="54930"/>
                  </a:lnTo>
                  <a:lnTo>
                    <a:pt x="45298" y="46832"/>
                  </a:lnTo>
                  <a:lnTo>
                    <a:pt x="3554" y="73853"/>
                  </a:lnTo>
                  <a:lnTo>
                    <a:pt x="2294" y="78659"/>
                  </a:lnTo>
                  <a:lnTo>
                    <a:pt x="88" y="94243"/>
                  </a:lnTo>
                  <a:lnTo>
                    <a:pt x="0" y="110206"/>
                  </a:lnTo>
                  <a:lnTo>
                    <a:pt x="1271" y="119101"/>
                  </a:lnTo>
                  <a:lnTo>
                    <a:pt x="2840" y="128266"/>
                  </a:lnTo>
                  <a:lnTo>
                    <a:pt x="4238" y="137542"/>
                  </a:lnTo>
                  <a:lnTo>
                    <a:pt x="4999" y="146767"/>
                  </a:lnTo>
                  <a:lnTo>
                    <a:pt x="5344" y="157084"/>
                  </a:lnTo>
                  <a:lnTo>
                    <a:pt x="7517" y="166792"/>
                  </a:lnTo>
                  <a:lnTo>
                    <a:pt x="11499" y="176033"/>
                  </a:lnTo>
                  <a:lnTo>
                    <a:pt x="20109" y="189333"/>
                  </a:lnTo>
                  <a:lnTo>
                    <a:pt x="24587" y="205101"/>
                  </a:lnTo>
                  <a:lnTo>
                    <a:pt x="31210" y="219490"/>
                  </a:lnTo>
                  <a:lnTo>
                    <a:pt x="39486" y="232830"/>
                  </a:lnTo>
                  <a:lnTo>
                    <a:pt x="48924" y="245448"/>
                  </a:lnTo>
                  <a:lnTo>
                    <a:pt x="51762" y="249833"/>
                  </a:lnTo>
                  <a:lnTo>
                    <a:pt x="72526" y="297321"/>
                  </a:lnTo>
                  <a:lnTo>
                    <a:pt x="83476" y="315292"/>
                  </a:lnTo>
                  <a:lnTo>
                    <a:pt x="92877" y="330274"/>
                  </a:lnTo>
                  <a:lnTo>
                    <a:pt x="105231" y="349631"/>
                  </a:lnTo>
                  <a:lnTo>
                    <a:pt x="127135" y="335452"/>
                  </a:lnTo>
                  <a:lnTo>
                    <a:pt x="127344" y="335383"/>
                  </a:lnTo>
                  <a:close/>
                </a:path>
                <a:path w="374015" h="516254">
                  <a:moveTo>
                    <a:pt x="255032" y="515473"/>
                  </a:moveTo>
                  <a:lnTo>
                    <a:pt x="305833" y="482590"/>
                  </a:lnTo>
                  <a:lnTo>
                    <a:pt x="299954" y="485108"/>
                  </a:lnTo>
                  <a:lnTo>
                    <a:pt x="293857" y="485300"/>
                  </a:lnTo>
                  <a:lnTo>
                    <a:pt x="286609" y="487526"/>
                  </a:lnTo>
                  <a:lnTo>
                    <a:pt x="277571" y="487153"/>
                  </a:lnTo>
                  <a:lnTo>
                    <a:pt x="269736" y="488471"/>
                  </a:lnTo>
                  <a:lnTo>
                    <a:pt x="261580" y="491283"/>
                  </a:lnTo>
                  <a:lnTo>
                    <a:pt x="256172" y="488562"/>
                  </a:lnTo>
                  <a:lnTo>
                    <a:pt x="248975" y="483245"/>
                  </a:lnTo>
                  <a:lnTo>
                    <a:pt x="233350" y="472403"/>
                  </a:lnTo>
                  <a:lnTo>
                    <a:pt x="204839" y="447056"/>
                  </a:lnTo>
                  <a:lnTo>
                    <a:pt x="174632" y="409667"/>
                  </a:lnTo>
                  <a:lnTo>
                    <a:pt x="142903" y="360567"/>
                  </a:lnTo>
                  <a:lnTo>
                    <a:pt x="127135" y="335452"/>
                  </a:lnTo>
                  <a:lnTo>
                    <a:pt x="105231" y="349631"/>
                  </a:lnTo>
                  <a:lnTo>
                    <a:pt x="126232" y="381858"/>
                  </a:lnTo>
                  <a:lnTo>
                    <a:pt x="131486" y="389731"/>
                  </a:lnTo>
                  <a:lnTo>
                    <a:pt x="137585" y="398949"/>
                  </a:lnTo>
                  <a:lnTo>
                    <a:pt x="145806" y="411689"/>
                  </a:lnTo>
                  <a:lnTo>
                    <a:pt x="153509" y="424254"/>
                  </a:lnTo>
                  <a:lnTo>
                    <a:pt x="165724" y="442521"/>
                  </a:lnTo>
                  <a:lnTo>
                    <a:pt x="179501" y="459416"/>
                  </a:lnTo>
                  <a:lnTo>
                    <a:pt x="194589" y="475063"/>
                  </a:lnTo>
                  <a:lnTo>
                    <a:pt x="210601" y="489419"/>
                  </a:lnTo>
                  <a:lnTo>
                    <a:pt x="214053" y="490939"/>
                  </a:lnTo>
                  <a:lnTo>
                    <a:pt x="216085" y="492092"/>
                  </a:lnTo>
                  <a:lnTo>
                    <a:pt x="217797" y="494738"/>
                  </a:lnTo>
                  <a:lnTo>
                    <a:pt x="228893" y="506094"/>
                  </a:lnTo>
                  <a:lnTo>
                    <a:pt x="241869" y="512744"/>
                  </a:lnTo>
                  <a:lnTo>
                    <a:pt x="255032" y="515473"/>
                  </a:lnTo>
                  <a:close/>
                </a:path>
                <a:path w="374015" h="516254">
                  <a:moveTo>
                    <a:pt x="222456" y="299924"/>
                  </a:moveTo>
                  <a:lnTo>
                    <a:pt x="256240" y="265612"/>
                  </a:lnTo>
                  <a:lnTo>
                    <a:pt x="258633" y="260521"/>
                  </a:lnTo>
                  <a:lnTo>
                    <a:pt x="261735" y="255996"/>
                  </a:lnTo>
                  <a:lnTo>
                    <a:pt x="266272" y="252633"/>
                  </a:lnTo>
                  <a:lnTo>
                    <a:pt x="145635" y="330721"/>
                  </a:lnTo>
                  <a:lnTo>
                    <a:pt x="163816" y="327926"/>
                  </a:lnTo>
                  <a:lnTo>
                    <a:pt x="182019" y="323149"/>
                  </a:lnTo>
                  <a:lnTo>
                    <a:pt x="198869" y="314823"/>
                  </a:lnTo>
                  <a:lnTo>
                    <a:pt x="222456" y="299924"/>
                  </a:lnTo>
                  <a:close/>
                </a:path>
              </a:pathLst>
            </a:custGeom>
            <a:solidFill>
              <a:srgbClr val="0087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696380" y="3081767"/>
              <a:ext cx="89843" cy="1432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825597" y="3335259"/>
              <a:ext cx="71895" cy="8669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829252" y="1680436"/>
            <a:ext cx="529590" cy="267335"/>
            <a:chOff x="829252" y="1680436"/>
            <a:chExt cx="529590" cy="267335"/>
          </a:xfrm>
        </p:grpSpPr>
        <p:sp>
          <p:nvSpPr>
            <p:cNvPr id="17" name="object 17"/>
            <p:cNvSpPr/>
            <p:nvPr/>
          </p:nvSpPr>
          <p:spPr>
            <a:xfrm>
              <a:off x="1079472" y="1710139"/>
              <a:ext cx="259079" cy="193675"/>
            </a:xfrm>
            <a:custGeom>
              <a:avLst/>
              <a:gdLst/>
              <a:ahLst/>
              <a:cxnLst/>
              <a:rect l="l" t="t" r="r" b="b"/>
              <a:pathLst>
                <a:path w="259080" h="193675">
                  <a:moveTo>
                    <a:pt x="181398" y="164800"/>
                  </a:moveTo>
                  <a:lnTo>
                    <a:pt x="226364" y="143524"/>
                  </a:lnTo>
                  <a:lnTo>
                    <a:pt x="252483" y="102357"/>
                  </a:lnTo>
                  <a:lnTo>
                    <a:pt x="258486" y="57496"/>
                  </a:lnTo>
                  <a:lnTo>
                    <a:pt x="258230" y="35006"/>
                  </a:lnTo>
                  <a:lnTo>
                    <a:pt x="254498" y="12969"/>
                  </a:lnTo>
                  <a:lnTo>
                    <a:pt x="241969" y="9212"/>
                  </a:lnTo>
                  <a:lnTo>
                    <a:pt x="214395" y="3906"/>
                  </a:lnTo>
                  <a:lnTo>
                    <a:pt x="202427" y="0"/>
                  </a:lnTo>
                  <a:lnTo>
                    <a:pt x="212916" y="9699"/>
                  </a:lnTo>
                  <a:lnTo>
                    <a:pt x="221043" y="21399"/>
                  </a:lnTo>
                  <a:lnTo>
                    <a:pt x="226479" y="34585"/>
                  </a:lnTo>
                  <a:lnTo>
                    <a:pt x="228897" y="48745"/>
                  </a:lnTo>
                  <a:lnTo>
                    <a:pt x="228364" y="62377"/>
                  </a:lnTo>
                  <a:lnTo>
                    <a:pt x="208156" y="98713"/>
                  </a:lnTo>
                  <a:lnTo>
                    <a:pt x="165279" y="119924"/>
                  </a:lnTo>
                  <a:lnTo>
                    <a:pt x="112348" y="131731"/>
                  </a:lnTo>
                  <a:lnTo>
                    <a:pt x="74862" y="139021"/>
                  </a:lnTo>
                  <a:lnTo>
                    <a:pt x="0" y="151228"/>
                  </a:lnTo>
                  <a:lnTo>
                    <a:pt x="3870" y="161099"/>
                  </a:lnTo>
                  <a:lnTo>
                    <a:pt x="11851" y="183115"/>
                  </a:lnTo>
                  <a:lnTo>
                    <a:pt x="16432" y="193397"/>
                  </a:lnTo>
                  <a:lnTo>
                    <a:pt x="57398" y="188200"/>
                  </a:lnTo>
                  <a:lnTo>
                    <a:pt x="99750" y="182348"/>
                  </a:lnTo>
                  <a:lnTo>
                    <a:pt x="141684" y="174871"/>
                  </a:lnTo>
                  <a:lnTo>
                    <a:pt x="181398" y="16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55837" y="1740167"/>
              <a:ext cx="221376" cy="17634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29246" y="1680438"/>
              <a:ext cx="529590" cy="267335"/>
            </a:xfrm>
            <a:custGeom>
              <a:avLst/>
              <a:gdLst/>
              <a:ahLst/>
              <a:cxnLst/>
              <a:rect l="l" t="t" r="r" b="b"/>
              <a:pathLst>
                <a:path w="529590" h="267335">
                  <a:moveTo>
                    <a:pt x="159448" y="108064"/>
                  </a:moveTo>
                  <a:lnTo>
                    <a:pt x="158826" y="102082"/>
                  </a:lnTo>
                  <a:lnTo>
                    <a:pt x="154228" y="100203"/>
                  </a:lnTo>
                  <a:lnTo>
                    <a:pt x="114820" y="109308"/>
                  </a:lnTo>
                  <a:lnTo>
                    <a:pt x="72872" y="121602"/>
                  </a:lnTo>
                  <a:lnTo>
                    <a:pt x="60871" y="141617"/>
                  </a:lnTo>
                  <a:lnTo>
                    <a:pt x="66306" y="142303"/>
                  </a:lnTo>
                  <a:lnTo>
                    <a:pt x="70637" y="143192"/>
                  </a:lnTo>
                  <a:lnTo>
                    <a:pt x="116370" y="124739"/>
                  </a:lnTo>
                  <a:lnTo>
                    <a:pt x="134035" y="119888"/>
                  </a:lnTo>
                  <a:lnTo>
                    <a:pt x="142697" y="117284"/>
                  </a:lnTo>
                  <a:lnTo>
                    <a:pt x="150850" y="114541"/>
                  </a:lnTo>
                  <a:lnTo>
                    <a:pt x="154673" y="113525"/>
                  </a:lnTo>
                  <a:lnTo>
                    <a:pt x="156806" y="109842"/>
                  </a:lnTo>
                  <a:lnTo>
                    <a:pt x="159448" y="108064"/>
                  </a:lnTo>
                  <a:close/>
                </a:path>
                <a:path w="529590" h="267335">
                  <a:moveTo>
                    <a:pt x="311480" y="15786"/>
                  </a:moveTo>
                  <a:lnTo>
                    <a:pt x="309308" y="15303"/>
                  </a:lnTo>
                  <a:lnTo>
                    <a:pt x="297040" y="13550"/>
                  </a:lnTo>
                  <a:lnTo>
                    <a:pt x="285229" y="14655"/>
                  </a:lnTo>
                  <a:lnTo>
                    <a:pt x="273672" y="17437"/>
                  </a:lnTo>
                  <a:lnTo>
                    <a:pt x="262140" y="20701"/>
                  </a:lnTo>
                  <a:lnTo>
                    <a:pt x="243014" y="25196"/>
                  </a:lnTo>
                  <a:lnTo>
                    <a:pt x="223685" y="30035"/>
                  </a:lnTo>
                  <a:lnTo>
                    <a:pt x="184683" y="40335"/>
                  </a:lnTo>
                  <a:lnTo>
                    <a:pt x="133477" y="54305"/>
                  </a:lnTo>
                  <a:lnTo>
                    <a:pt x="123952" y="56565"/>
                  </a:lnTo>
                  <a:lnTo>
                    <a:pt x="103251" y="62471"/>
                  </a:lnTo>
                  <a:lnTo>
                    <a:pt x="102577" y="62725"/>
                  </a:lnTo>
                  <a:lnTo>
                    <a:pt x="97485" y="64706"/>
                  </a:lnTo>
                  <a:lnTo>
                    <a:pt x="83502" y="70129"/>
                  </a:lnTo>
                  <a:lnTo>
                    <a:pt x="64744" y="79273"/>
                  </a:lnTo>
                  <a:lnTo>
                    <a:pt x="56896" y="83832"/>
                  </a:lnTo>
                  <a:lnTo>
                    <a:pt x="311480" y="15786"/>
                  </a:lnTo>
                  <a:close/>
                </a:path>
                <a:path w="529590" h="267335">
                  <a:moveTo>
                    <a:pt x="427050" y="65481"/>
                  </a:moveTo>
                  <a:lnTo>
                    <a:pt x="421424" y="59766"/>
                  </a:lnTo>
                  <a:lnTo>
                    <a:pt x="418223" y="55460"/>
                  </a:lnTo>
                  <a:lnTo>
                    <a:pt x="409727" y="54610"/>
                  </a:lnTo>
                  <a:lnTo>
                    <a:pt x="396265" y="54267"/>
                  </a:lnTo>
                  <a:lnTo>
                    <a:pt x="382651" y="54356"/>
                  </a:lnTo>
                  <a:lnTo>
                    <a:pt x="369163" y="55562"/>
                  </a:lnTo>
                  <a:lnTo>
                    <a:pt x="356057" y="58635"/>
                  </a:lnTo>
                  <a:lnTo>
                    <a:pt x="349237" y="60452"/>
                  </a:lnTo>
                  <a:lnTo>
                    <a:pt x="341998" y="60337"/>
                  </a:lnTo>
                  <a:lnTo>
                    <a:pt x="301193" y="70180"/>
                  </a:lnTo>
                  <a:lnTo>
                    <a:pt x="297294" y="82613"/>
                  </a:lnTo>
                  <a:lnTo>
                    <a:pt x="291084" y="86321"/>
                  </a:lnTo>
                  <a:lnTo>
                    <a:pt x="281444" y="88900"/>
                  </a:lnTo>
                  <a:lnTo>
                    <a:pt x="278587" y="93853"/>
                  </a:lnTo>
                  <a:lnTo>
                    <a:pt x="273608" y="98209"/>
                  </a:lnTo>
                  <a:lnTo>
                    <a:pt x="282422" y="98615"/>
                  </a:lnTo>
                  <a:lnTo>
                    <a:pt x="289750" y="97396"/>
                  </a:lnTo>
                  <a:lnTo>
                    <a:pt x="295757" y="94780"/>
                  </a:lnTo>
                  <a:lnTo>
                    <a:pt x="300609" y="90995"/>
                  </a:lnTo>
                  <a:lnTo>
                    <a:pt x="313042" y="82143"/>
                  </a:lnTo>
                  <a:lnTo>
                    <a:pt x="325843" y="78613"/>
                  </a:lnTo>
                  <a:lnTo>
                    <a:pt x="339255" y="79565"/>
                  </a:lnTo>
                  <a:lnTo>
                    <a:pt x="353529" y="84150"/>
                  </a:lnTo>
                  <a:lnTo>
                    <a:pt x="364020" y="77520"/>
                  </a:lnTo>
                  <a:lnTo>
                    <a:pt x="374891" y="72720"/>
                  </a:lnTo>
                  <a:lnTo>
                    <a:pt x="386524" y="70053"/>
                  </a:lnTo>
                  <a:lnTo>
                    <a:pt x="399275" y="69786"/>
                  </a:lnTo>
                  <a:lnTo>
                    <a:pt x="405701" y="69316"/>
                  </a:lnTo>
                  <a:lnTo>
                    <a:pt x="427050" y="65481"/>
                  </a:lnTo>
                  <a:close/>
                </a:path>
                <a:path w="529590" h="267335">
                  <a:moveTo>
                    <a:pt x="529069" y="98717"/>
                  </a:moveTo>
                  <a:lnTo>
                    <a:pt x="519747" y="55308"/>
                  </a:lnTo>
                  <a:lnTo>
                    <a:pt x="503326" y="35636"/>
                  </a:lnTo>
                  <a:lnTo>
                    <a:pt x="503326" y="94322"/>
                  </a:lnTo>
                  <a:lnTo>
                    <a:pt x="503161" y="108356"/>
                  </a:lnTo>
                  <a:lnTo>
                    <a:pt x="494106" y="138544"/>
                  </a:lnTo>
                  <a:lnTo>
                    <a:pt x="480758" y="151434"/>
                  </a:lnTo>
                  <a:lnTo>
                    <a:pt x="432066" y="176847"/>
                  </a:lnTo>
                  <a:lnTo>
                    <a:pt x="385800" y="191401"/>
                  </a:lnTo>
                  <a:lnTo>
                    <a:pt x="339013" y="203758"/>
                  </a:lnTo>
                  <a:lnTo>
                    <a:pt x="331292" y="205816"/>
                  </a:lnTo>
                  <a:lnTo>
                    <a:pt x="328866" y="204419"/>
                  </a:lnTo>
                  <a:lnTo>
                    <a:pt x="315226" y="204470"/>
                  </a:lnTo>
                  <a:lnTo>
                    <a:pt x="302298" y="206070"/>
                  </a:lnTo>
                  <a:lnTo>
                    <a:pt x="289458" y="208826"/>
                  </a:lnTo>
                  <a:lnTo>
                    <a:pt x="276136" y="212280"/>
                  </a:lnTo>
                  <a:lnTo>
                    <a:pt x="269900" y="203454"/>
                  </a:lnTo>
                  <a:lnTo>
                    <a:pt x="263842" y="195262"/>
                  </a:lnTo>
                  <a:lnTo>
                    <a:pt x="257924" y="187617"/>
                  </a:lnTo>
                  <a:lnTo>
                    <a:pt x="252133" y="180416"/>
                  </a:lnTo>
                  <a:lnTo>
                    <a:pt x="246227" y="170891"/>
                  </a:lnTo>
                  <a:lnTo>
                    <a:pt x="246227" y="211747"/>
                  </a:lnTo>
                  <a:lnTo>
                    <a:pt x="245706" y="218363"/>
                  </a:lnTo>
                  <a:lnTo>
                    <a:pt x="239471" y="217982"/>
                  </a:lnTo>
                  <a:lnTo>
                    <a:pt x="231470" y="219049"/>
                  </a:lnTo>
                  <a:lnTo>
                    <a:pt x="225653" y="220611"/>
                  </a:lnTo>
                  <a:lnTo>
                    <a:pt x="207632" y="224421"/>
                  </a:lnTo>
                  <a:lnTo>
                    <a:pt x="189407" y="226021"/>
                  </a:lnTo>
                  <a:lnTo>
                    <a:pt x="171132" y="227444"/>
                  </a:lnTo>
                  <a:lnTo>
                    <a:pt x="152958" y="230695"/>
                  </a:lnTo>
                  <a:lnTo>
                    <a:pt x="148132" y="231978"/>
                  </a:lnTo>
                  <a:lnTo>
                    <a:pt x="142074" y="232625"/>
                  </a:lnTo>
                  <a:lnTo>
                    <a:pt x="137210" y="229743"/>
                  </a:lnTo>
                  <a:lnTo>
                    <a:pt x="127127" y="228142"/>
                  </a:lnTo>
                  <a:lnTo>
                    <a:pt x="117221" y="228536"/>
                  </a:lnTo>
                  <a:lnTo>
                    <a:pt x="107734" y="230555"/>
                  </a:lnTo>
                  <a:lnTo>
                    <a:pt x="98958" y="233819"/>
                  </a:lnTo>
                  <a:lnTo>
                    <a:pt x="90665" y="236651"/>
                  </a:lnTo>
                  <a:lnTo>
                    <a:pt x="83210" y="236728"/>
                  </a:lnTo>
                  <a:lnTo>
                    <a:pt x="76187" y="235534"/>
                  </a:lnTo>
                  <a:lnTo>
                    <a:pt x="69240" y="234543"/>
                  </a:lnTo>
                  <a:lnTo>
                    <a:pt x="36830" y="199885"/>
                  </a:lnTo>
                  <a:lnTo>
                    <a:pt x="29184" y="185254"/>
                  </a:lnTo>
                  <a:lnTo>
                    <a:pt x="25742" y="180022"/>
                  </a:lnTo>
                  <a:lnTo>
                    <a:pt x="25831" y="172707"/>
                  </a:lnTo>
                  <a:lnTo>
                    <a:pt x="26720" y="168376"/>
                  </a:lnTo>
                  <a:lnTo>
                    <a:pt x="27559" y="159867"/>
                  </a:lnTo>
                  <a:lnTo>
                    <a:pt x="30822" y="152768"/>
                  </a:lnTo>
                  <a:lnTo>
                    <a:pt x="30670" y="144526"/>
                  </a:lnTo>
                  <a:lnTo>
                    <a:pt x="31775" y="137020"/>
                  </a:lnTo>
                  <a:lnTo>
                    <a:pt x="71742" y="106349"/>
                  </a:lnTo>
                  <a:lnTo>
                    <a:pt x="131102" y="81991"/>
                  </a:lnTo>
                  <a:lnTo>
                    <a:pt x="212661" y="59740"/>
                  </a:lnTo>
                  <a:lnTo>
                    <a:pt x="211797" y="64160"/>
                  </a:lnTo>
                  <a:lnTo>
                    <a:pt x="212559" y="66979"/>
                  </a:lnTo>
                  <a:lnTo>
                    <a:pt x="212090" y="69240"/>
                  </a:lnTo>
                  <a:lnTo>
                    <a:pt x="207772" y="95618"/>
                  </a:lnTo>
                  <a:lnTo>
                    <a:pt x="206717" y="113563"/>
                  </a:lnTo>
                  <a:lnTo>
                    <a:pt x="209257" y="130975"/>
                  </a:lnTo>
                  <a:lnTo>
                    <a:pt x="219506" y="168871"/>
                  </a:lnTo>
                  <a:lnTo>
                    <a:pt x="241261" y="202095"/>
                  </a:lnTo>
                  <a:lnTo>
                    <a:pt x="244500" y="206527"/>
                  </a:lnTo>
                  <a:lnTo>
                    <a:pt x="246227" y="211747"/>
                  </a:lnTo>
                  <a:lnTo>
                    <a:pt x="246227" y="170891"/>
                  </a:lnTo>
                  <a:lnTo>
                    <a:pt x="242938" y="165569"/>
                  </a:lnTo>
                  <a:lnTo>
                    <a:pt x="236067" y="146786"/>
                  </a:lnTo>
                  <a:lnTo>
                    <a:pt x="232181" y="126809"/>
                  </a:lnTo>
                  <a:lnTo>
                    <a:pt x="231889" y="108369"/>
                  </a:lnTo>
                  <a:lnTo>
                    <a:pt x="232562" y="101041"/>
                  </a:lnTo>
                  <a:lnTo>
                    <a:pt x="232867" y="93738"/>
                  </a:lnTo>
                  <a:lnTo>
                    <a:pt x="257835" y="50380"/>
                  </a:lnTo>
                  <a:lnTo>
                    <a:pt x="305892" y="39878"/>
                  </a:lnTo>
                  <a:lnTo>
                    <a:pt x="318985" y="38023"/>
                  </a:lnTo>
                  <a:lnTo>
                    <a:pt x="331889" y="35458"/>
                  </a:lnTo>
                  <a:lnTo>
                    <a:pt x="344919" y="32677"/>
                  </a:lnTo>
                  <a:lnTo>
                    <a:pt x="353644" y="30340"/>
                  </a:lnTo>
                  <a:lnTo>
                    <a:pt x="356743" y="30581"/>
                  </a:lnTo>
                  <a:lnTo>
                    <a:pt x="367690" y="30949"/>
                  </a:lnTo>
                  <a:lnTo>
                    <a:pt x="378104" y="29730"/>
                  </a:lnTo>
                  <a:lnTo>
                    <a:pt x="388226" y="28219"/>
                  </a:lnTo>
                  <a:lnTo>
                    <a:pt x="398335" y="27660"/>
                  </a:lnTo>
                  <a:lnTo>
                    <a:pt x="409270" y="28536"/>
                  </a:lnTo>
                  <a:lnTo>
                    <a:pt x="431253" y="33718"/>
                  </a:lnTo>
                  <a:lnTo>
                    <a:pt x="441604" y="34696"/>
                  </a:lnTo>
                  <a:lnTo>
                    <a:pt x="478358" y="48641"/>
                  </a:lnTo>
                  <a:lnTo>
                    <a:pt x="502373" y="80505"/>
                  </a:lnTo>
                  <a:lnTo>
                    <a:pt x="503326" y="94322"/>
                  </a:lnTo>
                  <a:lnTo>
                    <a:pt x="503326" y="35636"/>
                  </a:lnTo>
                  <a:lnTo>
                    <a:pt x="468439" y="14541"/>
                  </a:lnTo>
                  <a:lnTo>
                    <a:pt x="436778" y="6972"/>
                  </a:lnTo>
                  <a:lnTo>
                    <a:pt x="428256" y="5422"/>
                  </a:lnTo>
                  <a:lnTo>
                    <a:pt x="419798" y="3403"/>
                  </a:lnTo>
                  <a:lnTo>
                    <a:pt x="409790" y="825"/>
                  </a:lnTo>
                  <a:lnTo>
                    <a:pt x="400037" y="0"/>
                  </a:lnTo>
                  <a:lnTo>
                    <a:pt x="390359" y="901"/>
                  </a:lnTo>
                  <a:lnTo>
                    <a:pt x="380568" y="3467"/>
                  </a:lnTo>
                  <a:lnTo>
                    <a:pt x="375742" y="4762"/>
                  </a:lnTo>
                  <a:lnTo>
                    <a:pt x="360210" y="4762"/>
                  </a:lnTo>
                  <a:lnTo>
                    <a:pt x="345211" y="6743"/>
                  </a:lnTo>
                  <a:lnTo>
                    <a:pt x="330631" y="10172"/>
                  </a:lnTo>
                  <a:lnTo>
                    <a:pt x="316306" y="14503"/>
                  </a:lnTo>
                  <a:lnTo>
                    <a:pt x="56896" y="83832"/>
                  </a:lnTo>
                  <a:lnTo>
                    <a:pt x="46964" y="89598"/>
                  </a:lnTo>
                  <a:lnTo>
                    <a:pt x="45567" y="92024"/>
                  </a:lnTo>
                  <a:lnTo>
                    <a:pt x="42900" y="93713"/>
                  </a:lnTo>
                  <a:lnTo>
                    <a:pt x="16916" y="111671"/>
                  </a:lnTo>
                  <a:lnTo>
                    <a:pt x="10617" y="123482"/>
                  </a:lnTo>
                  <a:lnTo>
                    <a:pt x="6146" y="137718"/>
                  </a:lnTo>
                  <a:lnTo>
                    <a:pt x="2413" y="149174"/>
                  </a:lnTo>
                  <a:lnTo>
                    <a:pt x="38" y="160985"/>
                  </a:lnTo>
                  <a:lnTo>
                    <a:pt x="0" y="161315"/>
                  </a:lnTo>
                  <a:lnTo>
                    <a:pt x="12" y="173456"/>
                  </a:lnTo>
                  <a:lnTo>
                    <a:pt x="3581" y="186042"/>
                  </a:lnTo>
                  <a:lnTo>
                    <a:pt x="20408" y="220954"/>
                  </a:lnTo>
                  <a:lnTo>
                    <a:pt x="56248" y="254800"/>
                  </a:lnTo>
                  <a:lnTo>
                    <a:pt x="67437" y="258800"/>
                  </a:lnTo>
                  <a:lnTo>
                    <a:pt x="72021" y="260604"/>
                  </a:lnTo>
                  <a:lnTo>
                    <a:pt x="78105" y="260045"/>
                  </a:lnTo>
                  <a:lnTo>
                    <a:pt x="81788" y="262178"/>
                  </a:lnTo>
                  <a:lnTo>
                    <a:pt x="86804" y="265074"/>
                  </a:lnTo>
                  <a:lnTo>
                    <a:pt x="90309" y="267106"/>
                  </a:lnTo>
                  <a:lnTo>
                    <a:pt x="98310" y="266039"/>
                  </a:lnTo>
                  <a:lnTo>
                    <a:pt x="106413" y="261734"/>
                  </a:lnTo>
                  <a:lnTo>
                    <a:pt x="111912" y="258406"/>
                  </a:lnTo>
                  <a:lnTo>
                    <a:pt x="118148" y="256705"/>
                  </a:lnTo>
                  <a:lnTo>
                    <a:pt x="131508" y="255028"/>
                  </a:lnTo>
                  <a:lnTo>
                    <a:pt x="142722" y="254127"/>
                  </a:lnTo>
                  <a:lnTo>
                    <a:pt x="151853" y="253923"/>
                  </a:lnTo>
                  <a:lnTo>
                    <a:pt x="153949" y="253873"/>
                  </a:lnTo>
                  <a:lnTo>
                    <a:pt x="196837" y="249859"/>
                  </a:lnTo>
                  <a:lnTo>
                    <a:pt x="214058" y="245503"/>
                  </a:lnTo>
                  <a:lnTo>
                    <a:pt x="223774" y="243344"/>
                  </a:lnTo>
                  <a:lnTo>
                    <a:pt x="233299" y="242023"/>
                  </a:lnTo>
                  <a:lnTo>
                    <a:pt x="242735" y="241871"/>
                  </a:lnTo>
                  <a:lnTo>
                    <a:pt x="254406" y="241312"/>
                  </a:lnTo>
                  <a:lnTo>
                    <a:pt x="266192" y="239750"/>
                  </a:lnTo>
                  <a:lnTo>
                    <a:pt x="278142" y="237350"/>
                  </a:lnTo>
                  <a:lnTo>
                    <a:pt x="297700" y="232410"/>
                  </a:lnTo>
                  <a:lnTo>
                    <a:pt x="305384" y="230809"/>
                  </a:lnTo>
                  <a:lnTo>
                    <a:pt x="313270" y="229946"/>
                  </a:lnTo>
                  <a:lnTo>
                    <a:pt x="321259" y="230225"/>
                  </a:lnTo>
                  <a:lnTo>
                    <a:pt x="327583" y="230581"/>
                  </a:lnTo>
                  <a:lnTo>
                    <a:pt x="342036" y="226720"/>
                  </a:lnTo>
                  <a:lnTo>
                    <a:pt x="391922" y="214160"/>
                  </a:lnTo>
                  <a:lnTo>
                    <a:pt x="441413" y="200164"/>
                  </a:lnTo>
                  <a:lnTo>
                    <a:pt x="480479" y="182473"/>
                  </a:lnTo>
                  <a:lnTo>
                    <a:pt x="512800" y="154190"/>
                  </a:lnTo>
                  <a:lnTo>
                    <a:pt x="527189" y="117436"/>
                  </a:lnTo>
                  <a:lnTo>
                    <a:pt x="529069" y="98717"/>
                  </a:lnTo>
                  <a:close/>
                </a:path>
              </a:pathLst>
            </a:custGeom>
            <a:solidFill>
              <a:srgbClr val="0914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184359" y="3615544"/>
            <a:ext cx="2775585" cy="751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200" spc="-75" b="1">
                <a:solidFill>
                  <a:srgbClr val="091433"/>
                </a:solidFill>
                <a:latin typeface="Arial"/>
                <a:cs typeface="Arial"/>
              </a:rPr>
              <a:t>CREDITS</a:t>
            </a:r>
            <a:r>
              <a:rPr dirty="0" sz="1200" spc="-75">
                <a:solidFill>
                  <a:srgbClr val="091433"/>
                </a:solidFill>
                <a:latin typeface="Arial Black"/>
                <a:cs typeface="Arial Black"/>
              </a:rPr>
              <a:t>: </a:t>
            </a:r>
            <a:r>
              <a:rPr dirty="0" sz="1200" spc="-175">
                <a:solidFill>
                  <a:srgbClr val="091433"/>
                </a:solidFill>
                <a:latin typeface="Arial Black"/>
                <a:cs typeface="Arial Black"/>
              </a:rPr>
              <a:t>This </a:t>
            </a:r>
            <a:r>
              <a:rPr dirty="0" sz="1200" spc="-140">
                <a:solidFill>
                  <a:srgbClr val="091433"/>
                </a:solidFill>
                <a:latin typeface="Arial Black"/>
                <a:cs typeface="Arial Black"/>
              </a:rPr>
              <a:t>presentation </a:t>
            </a:r>
            <a:r>
              <a:rPr dirty="0" sz="1200" spc="-145">
                <a:solidFill>
                  <a:srgbClr val="091433"/>
                </a:solidFill>
                <a:latin typeface="Arial Black"/>
                <a:cs typeface="Arial Black"/>
              </a:rPr>
              <a:t>template </a:t>
            </a:r>
            <a:r>
              <a:rPr dirty="0" sz="1200" spc="-229">
                <a:solidFill>
                  <a:srgbClr val="091433"/>
                </a:solidFill>
                <a:latin typeface="Arial Black"/>
                <a:cs typeface="Arial Black"/>
              </a:rPr>
              <a:t>was  </a:t>
            </a:r>
            <a:r>
              <a:rPr dirty="0" sz="1200" spc="-160">
                <a:solidFill>
                  <a:srgbClr val="091433"/>
                </a:solidFill>
                <a:latin typeface="Arial Black"/>
                <a:cs typeface="Arial Black"/>
              </a:rPr>
              <a:t>created </a:t>
            </a:r>
            <a:r>
              <a:rPr dirty="0" sz="1200" spc="-125">
                <a:solidFill>
                  <a:srgbClr val="091433"/>
                </a:solidFill>
                <a:latin typeface="Arial Black"/>
                <a:cs typeface="Arial Black"/>
              </a:rPr>
              <a:t>by </a:t>
            </a:r>
            <a:r>
              <a:rPr dirty="0" sz="1200" spc="-45" b="1">
                <a:solidFill>
                  <a:srgbClr val="FFFFFF"/>
                </a:solidFill>
                <a:latin typeface="Arial"/>
                <a:cs typeface="Arial"/>
              </a:rPr>
              <a:t>Slidesgo</a:t>
            </a:r>
            <a:r>
              <a:rPr dirty="0" sz="1200" spc="-45">
                <a:solidFill>
                  <a:srgbClr val="091433"/>
                </a:solidFill>
                <a:latin typeface="Arial Black"/>
                <a:cs typeface="Arial Black"/>
              </a:rPr>
              <a:t>, </a:t>
            </a:r>
            <a:r>
              <a:rPr dirty="0" sz="1200" spc="-125">
                <a:solidFill>
                  <a:srgbClr val="091433"/>
                </a:solidFill>
                <a:latin typeface="Arial Black"/>
                <a:cs typeface="Arial Black"/>
              </a:rPr>
              <a:t>including </a:t>
            </a:r>
            <a:r>
              <a:rPr dirty="0" sz="1200" spc="-160">
                <a:solidFill>
                  <a:srgbClr val="091433"/>
                </a:solidFill>
                <a:latin typeface="Arial Black"/>
                <a:cs typeface="Arial Black"/>
              </a:rPr>
              <a:t>icons </a:t>
            </a:r>
            <a:r>
              <a:rPr dirty="0" sz="1200" spc="-125">
                <a:solidFill>
                  <a:srgbClr val="091433"/>
                </a:solidFill>
                <a:latin typeface="Arial Black"/>
                <a:cs typeface="Arial Black"/>
              </a:rPr>
              <a:t>by  </a:t>
            </a:r>
            <a:r>
              <a:rPr dirty="0" sz="1200" spc="-20" b="1">
                <a:solidFill>
                  <a:srgbClr val="FFFFFF"/>
                </a:solidFill>
                <a:latin typeface="Arial"/>
                <a:cs typeface="Arial"/>
              </a:rPr>
              <a:t>Flaticon </a:t>
            </a:r>
            <a:r>
              <a:rPr dirty="0" sz="1200" spc="-135">
                <a:solidFill>
                  <a:srgbClr val="091433"/>
                </a:solidFill>
                <a:latin typeface="Arial Black"/>
                <a:cs typeface="Arial Black"/>
              </a:rPr>
              <a:t>and infographics </a:t>
            </a:r>
            <a:r>
              <a:rPr dirty="0" sz="1200" spc="-110">
                <a:solidFill>
                  <a:srgbClr val="091433"/>
                </a:solidFill>
                <a:latin typeface="Arial Black"/>
                <a:cs typeface="Arial Black"/>
              </a:rPr>
              <a:t>&amp; </a:t>
            </a:r>
            <a:r>
              <a:rPr dirty="0" sz="1200" spc="-160">
                <a:solidFill>
                  <a:srgbClr val="091433"/>
                </a:solidFill>
                <a:latin typeface="Arial Black"/>
                <a:cs typeface="Arial Black"/>
              </a:rPr>
              <a:t>images </a:t>
            </a:r>
            <a:r>
              <a:rPr dirty="0" sz="1200" spc="-125">
                <a:solidFill>
                  <a:srgbClr val="091433"/>
                </a:solidFill>
                <a:latin typeface="Arial Black"/>
                <a:cs typeface="Arial Black"/>
              </a:rPr>
              <a:t>by  </a:t>
            </a:r>
            <a:r>
              <a:rPr dirty="0" sz="1200" spc="-20" b="1">
                <a:solidFill>
                  <a:srgbClr val="FFFFFF"/>
                </a:solidFill>
                <a:latin typeface="Arial"/>
                <a:cs typeface="Arial"/>
              </a:rPr>
              <a:t>Freepik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731179" y="1740929"/>
            <a:ext cx="3827779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70"/>
              <a:t>Thank</a:t>
            </a:r>
            <a:r>
              <a:rPr dirty="0" sz="6000" spc="-80"/>
              <a:t> </a:t>
            </a:r>
            <a:r>
              <a:rPr dirty="0" sz="6000" spc="-135"/>
              <a:t>You</a:t>
            </a:r>
            <a:endParaRPr sz="6000"/>
          </a:p>
        </p:txBody>
      </p:sp>
      <p:sp>
        <p:nvSpPr>
          <p:cNvPr id="22" name="object 22"/>
          <p:cNvSpPr/>
          <p:nvPr/>
        </p:nvSpPr>
        <p:spPr>
          <a:xfrm>
            <a:off x="3046095" y="3600450"/>
            <a:ext cx="3025140" cy="873760"/>
          </a:xfrm>
          <a:custGeom>
            <a:avLst/>
            <a:gdLst/>
            <a:ahLst/>
            <a:cxnLst/>
            <a:rect l="l" t="t" r="r" b="b"/>
            <a:pathLst>
              <a:path w="3025140" h="873760">
                <a:moveTo>
                  <a:pt x="3025140" y="873507"/>
                </a:moveTo>
                <a:lnTo>
                  <a:pt x="0" y="873507"/>
                </a:lnTo>
                <a:lnTo>
                  <a:pt x="0" y="0"/>
                </a:lnTo>
                <a:lnTo>
                  <a:pt x="3025140" y="0"/>
                </a:lnTo>
                <a:lnTo>
                  <a:pt x="3025140" y="873507"/>
                </a:lnTo>
                <a:close/>
              </a:path>
            </a:pathLst>
          </a:custGeom>
          <a:solidFill>
            <a:srgbClr val="62CA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94" y="0"/>
            <a:ext cx="1988152" cy="1809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54506" y="3919504"/>
            <a:ext cx="1648460" cy="1224280"/>
            <a:chOff x="7454506" y="3919504"/>
            <a:chExt cx="1648460" cy="1224280"/>
          </a:xfrm>
        </p:grpSpPr>
        <p:sp>
          <p:nvSpPr>
            <p:cNvPr id="4" name="object 4"/>
            <p:cNvSpPr/>
            <p:nvPr/>
          </p:nvSpPr>
          <p:spPr>
            <a:xfrm>
              <a:off x="8387089" y="3919504"/>
              <a:ext cx="646430" cy="584835"/>
            </a:xfrm>
            <a:custGeom>
              <a:avLst/>
              <a:gdLst/>
              <a:ahLst/>
              <a:cxnLst/>
              <a:rect l="l" t="t" r="r" b="b"/>
              <a:pathLst>
                <a:path w="646429" h="584835">
                  <a:moveTo>
                    <a:pt x="171563" y="343420"/>
                  </a:moveTo>
                  <a:lnTo>
                    <a:pt x="153820" y="361163"/>
                  </a:lnTo>
                  <a:lnTo>
                    <a:pt x="152139" y="361048"/>
                  </a:lnTo>
                  <a:lnTo>
                    <a:pt x="147763" y="358240"/>
                  </a:lnTo>
                  <a:lnTo>
                    <a:pt x="128582" y="370236"/>
                  </a:lnTo>
                  <a:lnTo>
                    <a:pt x="82506" y="353450"/>
                  </a:lnTo>
                  <a:lnTo>
                    <a:pt x="59278" y="329982"/>
                  </a:lnTo>
                  <a:lnTo>
                    <a:pt x="32427" y="302951"/>
                  </a:lnTo>
                  <a:lnTo>
                    <a:pt x="6695" y="269413"/>
                  </a:lnTo>
                  <a:lnTo>
                    <a:pt x="1910" y="247257"/>
                  </a:lnTo>
                  <a:lnTo>
                    <a:pt x="0" y="243780"/>
                  </a:lnTo>
                  <a:lnTo>
                    <a:pt x="1207" y="238980"/>
                  </a:lnTo>
                  <a:lnTo>
                    <a:pt x="8847" y="231340"/>
                  </a:lnTo>
                  <a:lnTo>
                    <a:pt x="13059" y="223536"/>
                  </a:lnTo>
                  <a:lnTo>
                    <a:pt x="81306" y="155289"/>
                  </a:lnTo>
                  <a:lnTo>
                    <a:pt x="146043" y="94144"/>
                  </a:lnTo>
                  <a:lnTo>
                    <a:pt x="221661" y="25710"/>
                  </a:lnTo>
                  <a:lnTo>
                    <a:pt x="229235" y="18136"/>
                  </a:lnTo>
                  <a:lnTo>
                    <a:pt x="244689" y="4478"/>
                  </a:lnTo>
                  <a:lnTo>
                    <a:pt x="259944" y="0"/>
                  </a:lnTo>
                  <a:lnTo>
                    <a:pt x="269798" y="2718"/>
                  </a:lnTo>
                  <a:lnTo>
                    <a:pt x="34935" y="237581"/>
                  </a:lnTo>
                  <a:lnTo>
                    <a:pt x="22057" y="252255"/>
                  </a:lnTo>
                  <a:lnTo>
                    <a:pt x="42989" y="274429"/>
                  </a:lnTo>
                  <a:lnTo>
                    <a:pt x="72698" y="303989"/>
                  </a:lnTo>
                  <a:lnTo>
                    <a:pt x="98839" y="328137"/>
                  </a:lnTo>
                  <a:lnTo>
                    <a:pt x="116839" y="342466"/>
                  </a:lnTo>
                  <a:lnTo>
                    <a:pt x="122824" y="340074"/>
                  </a:lnTo>
                  <a:lnTo>
                    <a:pt x="128455" y="336238"/>
                  </a:lnTo>
                  <a:lnTo>
                    <a:pt x="134931" y="331558"/>
                  </a:lnTo>
                  <a:lnTo>
                    <a:pt x="363504" y="102986"/>
                  </a:lnTo>
                  <a:lnTo>
                    <a:pt x="365057" y="108617"/>
                  </a:lnTo>
                  <a:lnTo>
                    <a:pt x="368875" y="115575"/>
                  </a:lnTo>
                  <a:lnTo>
                    <a:pt x="371321" y="118517"/>
                  </a:lnTo>
                  <a:lnTo>
                    <a:pt x="296246" y="193593"/>
                  </a:lnTo>
                  <a:lnTo>
                    <a:pt x="283704" y="207930"/>
                  </a:lnTo>
                  <a:lnTo>
                    <a:pt x="186452" y="305182"/>
                  </a:lnTo>
                  <a:lnTo>
                    <a:pt x="174274" y="319157"/>
                  </a:lnTo>
                  <a:lnTo>
                    <a:pt x="162993" y="334029"/>
                  </a:lnTo>
                  <a:lnTo>
                    <a:pt x="168382" y="339417"/>
                  </a:lnTo>
                  <a:lnTo>
                    <a:pt x="171563" y="343420"/>
                  </a:lnTo>
                  <a:close/>
                </a:path>
                <a:path w="646429" h="584835">
                  <a:moveTo>
                    <a:pt x="363504" y="102986"/>
                  </a:moveTo>
                  <a:lnTo>
                    <a:pt x="175512" y="290977"/>
                  </a:lnTo>
                  <a:lnTo>
                    <a:pt x="180707" y="283986"/>
                  </a:lnTo>
                  <a:lnTo>
                    <a:pt x="186580" y="272725"/>
                  </a:lnTo>
                  <a:lnTo>
                    <a:pt x="183886" y="270031"/>
                  </a:lnTo>
                  <a:lnTo>
                    <a:pt x="183771" y="268350"/>
                  </a:lnTo>
                  <a:lnTo>
                    <a:pt x="180116" y="264821"/>
                  </a:lnTo>
                  <a:lnTo>
                    <a:pt x="141516" y="231579"/>
                  </a:lnTo>
                  <a:lnTo>
                    <a:pt x="101366" y="198091"/>
                  </a:lnTo>
                  <a:lnTo>
                    <a:pt x="85301" y="192603"/>
                  </a:lnTo>
                  <a:lnTo>
                    <a:pt x="79228" y="198676"/>
                  </a:lnTo>
                  <a:lnTo>
                    <a:pt x="63655" y="210657"/>
                  </a:lnTo>
                  <a:lnTo>
                    <a:pt x="48846" y="223670"/>
                  </a:lnTo>
                  <a:lnTo>
                    <a:pt x="269798" y="2718"/>
                  </a:lnTo>
                  <a:lnTo>
                    <a:pt x="272613" y="3495"/>
                  </a:lnTo>
                  <a:lnTo>
                    <a:pt x="119082" y="157026"/>
                  </a:lnTo>
                  <a:lnTo>
                    <a:pt x="106638" y="173062"/>
                  </a:lnTo>
                  <a:lnTo>
                    <a:pt x="149955" y="215956"/>
                  </a:lnTo>
                  <a:lnTo>
                    <a:pt x="203900" y="253609"/>
                  </a:lnTo>
                  <a:lnTo>
                    <a:pt x="210968" y="248337"/>
                  </a:lnTo>
                  <a:lnTo>
                    <a:pt x="258684" y="200621"/>
                  </a:lnTo>
                  <a:lnTo>
                    <a:pt x="261888" y="199214"/>
                  </a:lnTo>
                  <a:lnTo>
                    <a:pt x="362308" y="98793"/>
                  </a:lnTo>
                  <a:lnTo>
                    <a:pt x="362727" y="100171"/>
                  </a:lnTo>
                  <a:lnTo>
                    <a:pt x="363504" y="102986"/>
                  </a:lnTo>
                  <a:close/>
                </a:path>
                <a:path w="646429" h="584835">
                  <a:moveTo>
                    <a:pt x="361471" y="96038"/>
                  </a:moveTo>
                  <a:lnTo>
                    <a:pt x="303940" y="153569"/>
                  </a:lnTo>
                  <a:lnTo>
                    <a:pt x="304609" y="151104"/>
                  </a:lnTo>
                  <a:lnTo>
                    <a:pt x="304430" y="149487"/>
                  </a:lnTo>
                  <a:lnTo>
                    <a:pt x="268120" y="108567"/>
                  </a:lnTo>
                  <a:lnTo>
                    <a:pt x="240944" y="81862"/>
                  </a:lnTo>
                  <a:lnTo>
                    <a:pt x="222595" y="66085"/>
                  </a:lnTo>
                  <a:lnTo>
                    <a:pt x="193210" y="91879"/>
                  </a:lnTo>
                  <a:lnTo>
                    <a:pt x="177735" y="103761"/>
                  </a:lnTo>
                  <a:lnTo>
                    <a:pt x="133304" y="142804"/>
                  </a:lnTo>
                  <a:lnTo>
                    <a:pt x="272613" y="3495"/>
                  </a:lnTo>
                  <a:lnTo>
                    <a:pt x="275428" y="4272"/>
                  </a:lnTo>
                  <a:lnTo>
                    <a:pt x="280473" y="8208"/>
                  </a:lnTo>
                  <a:lnTo>
                    <a:pt x="238528" y="50152"/>
                  </a:lnTo>
                  <a:lnTo>
                    <a:pt x="254880" y="67925"/>
                  </a:lnTo>
                  <a:lnTo>
                    <a:pt x="281895" y="94792"/>
                  </a:lnTo>
                  <a:lnTo>
                    <a:pt x="305065" y="116524"/>
                  </a:lnTo>
                  <a:lnTo>
                    <a:pt x="322649" y="131268"/>
                  </a:lnTo>
                  <a:lnTo>
                    <a:pt x="360635" y="93283"/>
                  </a:lnTo>
                  <a:lnTo>
                    <a:pt x="361471" y="96038"/>
                  </a:lnTo>
                  <a:close/>
                </a:path>
                <a:path w="646429" h="584835">
                  <a:moveTo>
                    <a:pt x="360635" y="93283"/>
                  </a:moveTo>
                  <a:lnTo>
                    <a:pt x="336296" y="117621"/>
                  </a:lnTo>
                  <a:lnTo>
                    <a:pt x="336801" y="104544"/>
                  </a:lnTo>
                  <a:lnTo>
                    <a:pt x="332197" y="98372"/>
                  </a:lnTo>
                  <a:lnTo>
                    <a:pt x="267539" y="33714"/>
                  </a:lnTo>
                  <a:lnTo>
                    <a:pt x="263342" y="32522"/>
                  </a:lnTo>
                  <a:lnTo>
                    <a:pt x="258967" y="29713"/>
                  </a:lnTo>
                  <a:lnTo>
                    <a:pt x="280473" y="8208"/>
                  </a:lnTo>
                  <a:lnTo>
                    <a:pt x="291570" y="16867"/>
                  </a:lnTo>
                  <a:lnTo>
                    <a:pt x="348095" y="73494"/>
                  </a:lnTo>
                  <a:lnTo>
                    <a:pt x="352330" y="78239"/>
                  </a:lnTo>
                  <a:lnTo>
                    <a:pt x="356701" y="84643"/>
                  </a:lnTo>
                  <a:lnTo>
                    <a:pt x="360216" y="91905"/>
                  </a:lnTo>
                  <a:lnTo>
                    <a:pt x="360635" y="93283"/>
                  </a:lnTo>
                  <a:close/>
                </a:path>
                <a:path w="646429" h="584835">
                  <a:moveTo>
                    <a:pt x="168978" y="297512"/>
                  </a:moveTo>
                  <a:lnTo>
                    <a:pt x="134931" y="331558"/>
                  </a:lnTo>
                  <a:lnTo>
                    <a:pt x="140756" y="323938"/>
                  </a:lnTo>
                  <a:lnTo>
                    <a:pt x="121215" y="311149"/>
                  </a:lnTo>
                  <a:lnTo>
                    <a:pt x="103603" y="296433"/>
                  </a:lnTo>
                  <a:lnTo>
                    <a:pt x="98161" y="291099"/>
                  </a:lnTo>
                  <a:lnTo>
                    <a:pt x="86405" y="279506"/>
                  </a:lnTo>
                  <a:lnTo>
                    <a:pt x="74206" y="266560"/>
                  </a:lnTo>
                  <a:lnTo>
                    <a:pt x="66204" y="258397"/>
                  </a:lnTo>
                  <a:lnTo>
                    <a:pt x="62432" y="253189"/>
                  </a:lnTo>
                  <a:lnTo>
                    <a:pt x="57713" y="245335"/>
                  </a:lnTo>
                  <a:lnTo>
                    <a:pt x="54840" y="241025"/>
                  </a:lnTo>
                  <a:lnTo>
                    <a:pt x="55215" y="235262"/>
                  </a:lnTo>
                  <a:lnTo>
                    <a:pt x="60798" y="233271"/>
                  </a:lnTo>
                  <a:lnTo>
                    <a:pt x="65484" y="230381"/>
                  </a:lnTo>
                  <a:lnTo>
                    <a:pt x="69679" y="231573"/>
                  </a:lnTo>
                  <a:lnTo>
                    <a:pt x="80374" y="242431"/>
                  </a:lnTo>
                  <a:lnTo>
                    <a:pt x="83925" y="246064"/>
                  </a:lnTo>
                  <a:lnTo>
                    <a:pt x="104939" y="268156"/>
                  </a:lnTo>
                  <a:lnTo>
                    <a:pt x="116491" y="279952"/>
                  </a:lnTo>
                  <a:lnTo>
                    <a:pt x="126021" y="288383"/>
                  </a:lnTo>
                  <a:lnTo>
                    <a:pt x="135652" y="294917"/>
                  </a:lnTo>
                  <a:lnTo>
                    <a:pt x="147024" y="301505"/>
                  </a:lnTo>
                  <a:lnTo>
                    <a:pt x="158191" y="306502"/>
                  </a:lnTo>
                  <a:lnTo>
                    <a:pt x="168978" y="297512"/>
                  </a:lnTo>
                  <a:close/>
                </a:path>
                <a:path w="646429" h="584835">
                  <a:moveTo>
                    <a:pt x="362308" y="98793"/>
                  </a:moveTo>
                  <a:lnTo>
                    <a:pt x="268950" y="192151"/>
                  </a:lnTo>
                  <a:lnTo>
                    <a:pt x="272629" y="181288"/>
                  </a:lnTo>
                  <a:lnTo>
                    <a:pt x="267673" y="177264"/>
                  </a:lnTo>
                  <a:lnTo>
                    <a:pt x="257158" y="168022"/>
                  </a:lnTo>
                  <a:lnTo>
                    <a:pt x="251305" y="163099"/>
                  </a:lnTo>
                  <a:lnTo>
                    <a:pt x="240889" y="153758"/>
                  </a:lnTo>
                  <a:lnTo>
                    <a:pt x="206698" y="121496"/>
                  </a:lnTo>
                  <a:lnTo>
                    <a:pt x="200118" y="111911"/>
                  </a:lnTo>
                  <a:lnTo>
                    <a:pt x="199220" y="111013"/>
                  </a:lnTo>
                  <a:lnTo>
                    <a:pt x="199889" y="108548"/>
                  </a:lnTo>
                  <a:lnTo>
                    <a:pt x="204394" y="104043"/>
                  </a:lnTo>
                  <a:lnTo>
                    <a:pt x="206076" y="104157"/>
                  </a:lnTo>
                  <a:lnTo>
                    <a:pt x="209553" y="106068"/>
                  </a:lnTo>
                  <a:lnTo>
                    <a:pt x="213570" y="105643"/>
                  </a:lnTo>
                  <a:lnTo>
                    <a:pt x="218120" y="110073"/>
                  </a:lnTo>
                  <a:lnTo>
                    <a:pt x="244940" y="133543"/>
                  </a:lnTo>
                  <a:lnTo>
                    <a:pt x="254471" y="141973"/>
                  </a:lnTo>
                  <a:lnTo>
                    <a:pt x="263626" y="148982"/>
                  </a:lnTo>
                  <a:lnTo>
                    <a:pt x="273002" y="155770"/>
                  </a:lnTo>
                  <a:lnTo>
                    <a:pt x="282190" y="160950"/>
                  </a:lnTo>
                  <a:lnTo>
                    <a:pt x="292578" y="164931"/>
                  </a:lnTo>
                  <a:lnTo>
                    <a:pt x="361471" y="96038"/>
                  </a:lnTo>
                  <a:lnTo>
                    <a:pt x="362308" y="98793"/>
                  </a:lnTo>
                  <a:close/>
                </a:path>
                <a:path w="646429" h="584835">
                  <a:moveTo>
                    <a:pt x="258684" y="200621"/>
                  </a:moveTo>
                  <a:lnTo>
                    <a:pt x="217132" y="242173"/>
                  </a:lnTo>
                  <a:lnTo>
                    <a:pt x="222680" y="234830"/>
                  </a:lnTo>
                  <a:lnTo>
                    <a:pt x="227898" y="226019"/>
                  </a:lnTo>
                  <a:lnTo>
                    <a:pt x="171323" y="169443"/>
                  </a:lnTo>
                  <a:lnTo>
                    <a:pt x="165755" y="162439"/>
                  </a:lnTo>
                  <a:lnTo>
                    <a:pt x="167027" y="157574"/>
                  </a:lnTo>
                  <a:lnTo>
                    <a:pt x="170031" y="154570"/>
                  </a:lnTo>
                  <a:lnTo>
                    <a:pt x="173999" y="152399"/>
                  </a:lnTo>
                  <a:lnTo>
                    <a:pt x="174897" y="153297"/>
                  </a:lnTo>
                  <a:lnTo>
                    <a:pt x="180709" y="154669"/>
                  </a:lnTo>
                  <a:lnTo>
                    <a:pt x="185085" y="157477"/>
                  </a:lnTo>
                  <a:lnTo>
                    <a:pt x="188677" y="161069"/>
                  </a:lnTo>
                  <a:lnTo>
                    <a:pt x="199031" y="170471"/>
                  </a:lnTo>
                  <a:lnTo>
                    <a:pt x="209306" y="179953"/>
                  </a:lnTo>
                  <a:lnTo>
                    <a:pt x="218818" y="188401"/>
                  </a:lnTo>
                  <a:lnTo>
                    <a:pt x="228679" y="196501"/>
                  </a:lnTo>
                  <a:lnTo>
                    <a:pt x="234068" y="201889"/>
                  </a:lnTo>
                  <a:lnTo>
                    <a:pt x="240059" y="204878"/>
                  </a:lnTo>
                  <a:lnTo>
                    <a:pt x="244549" y="209368"/>
                  </a:lnTo>
                  <a:lnTo>
                    <a:pt x="252278" y="203436"/>
                  </a:lnTo>
                  <a:lnTo>
                    <a:pt x="258684" y="200621"/>
                  </a:lnTo>
                  <a:close/>
                </a:path>
                <a:path w="646429" h="584835">
                  <a:moveTo>
                    <a:pt x="645519" y="411872"/>
                  </a:moveTo>
                  <a:lnTo>
                    <a:pt x="581071" y="476320"/>
                  </a:lnTo>
                  <a:lnTo>
                    <a:pt x="597694" y="457901"/>
                  </a:lnTo>
                  <a:lnTo>
                    <a:pt x="601805" y="451993"/>
                  </a:lnTo>
                  <a:lnTo>
                    <a:pt x="606656" y="447143"/>
                  </a:lnTo>
                  <a:lnTo>
                    <a:pt x="609710" y="440496"/>
                  </a:lnTo>
                  <a:lnTo>
                    <a:pt x="613822" y="434588"/>
                  </a:lnTo>
                  <a:lnTo>
                    <a:pt x="617179" y="427640"/>
                  </a:lnTo>
                  <a:lnTo>
                    <a:pt x="617821" y="419813"/>
                  </a:lnTo>
                  <a:lnTo>
                    <a:pt x="617753" y="412697"/>
                  </a:lnTo>
                  <a:lnTo>
                    <a:pt x="593895" y="368305"/>
                  </a:lnTo>
                  <a:lnTo>
                    <a:pt x="456766" y="230637"/>
                  </a:lnTo>
                  <a:lnTo>
                    <a:pt x="427053" y="202877"/>
                  </a:lnTo>
                  <a:lnTo>
                    <a:pt x="392872" y="174197"/>
                  </a:lnTo>
                  <a:lnTo>
                    <a:pt x="387350" y="168942"/>
                  </a:lnTo>
                  <a:lnTo>
                    <a:pt x="382512" y="164800"/>
                  </a:lnTo>
                  <a:lnTo>
                    <a:pt x="376641" y="159894"/>
                  </a:lnTo>
                  <a:lnTo>
                    <a:pt x="371614" y="155942"/>
                  </a:lnTo>
                  <a:lnTo>
                    <a:pt x="365948" y="150831"/>
                  </a:lnTo>
                  <a:lnTo>
                    <a:pt x="361327" y="146472"/>
                  </a:lnTo>
                  <a:lnTo>
                    <a:pt x="356143" y="142676"/>
                  </a:lnTo>
                  <a:lnTo>
                    <a:pt x="349686" y="140152"/>
                  </a:lnTo>
                  <a:lnTo>
                    <a:pt x="371321" y="118517"/>
                  </a:lnTo>
                  <a:lnTo>
                    <a:pt x="374583" y="122440"/>
                  </a:lnTo>
                  <a:lnTo>
                    <a:pt x="379888" y="127911"/>
                  </a:lnTo>
                  <a:lnTo>
                    <a:pt x="403588" y="149112"/>
                  </a:lnTo>
                  <a:lnTo>
                    <a:pt x="451281" y="191222"/>
                  </a:lnTo>
                  <a:lnTo>
                    <a:pt x="474980" y="212424"/>
                  </a:lnTo>
                  <a:lnTo>
                    <a:pt x="512727" y="246519"/>
                  </a:lnTo>
                  <a:lnTo>
                    <a:pt x="549328" y="281760"/>
                  </a:lnTo>
                  <a:lnTo>
                    <a:pt x="585395" y="319331"/>
                  </a:lnTo>
                  <a:lnTo>
                    <a:pt x="618844" y="357724"/>
                  </a:lnTo>
                  <a:lnTo>
                    <a:pt x="641019" y="396615"/>
                  </a:lnTo>
                  <a:lnTo>
                    <a:pt x="645445" y="410149"/>
                  </a:lnTo>
                  <a:lnTo>
                    <a:pt x="645519" y="411872"/>
                  </a:lnTo>
                  <a:close/>
                </a:path>
                <a:path w="646429" h="584835">
                  <a:moveTo>
                    <a:pt x="257707" y="237520"/>
                  </a:moveTo>
                  <a:lnTo>
                    <a:pt x="242333" y="251098"/>
                  </a:lnTo>
                  <a:lnTo>
                    <a:pt x="212605" y="279030"/>
                  </a:lnTo>
                  <a:lnTo>
                    <a:pt x="283704" y="207930"/>
                  </a:lnTo>
                  <a:lnTo>
                    <a:pt x="257707" y="237520"/>
                  </a:lnTo>
                  <a:close/>
                </a:path>
                <a:path w="646429" h="584835">
                  <a:moveTo>
                    <a:pt x="622752" y="470560"/>
                  </a:moveTo>
                  <a:lnTo>
                    <a:pt x="547595" y="545716"/>
                  </a:lnTo>
                  <a:lnTo>
                    <a:pt x="500072" y="577075"/>
                  </a:lnTo>
                  <a:lnTo>
                    <a:pt x="467509" y="584493"/>
                  </a:lnTo>
                  <a:lnTo>
                    <a:pt x="451347" y="582695"/>
                  </a:lnTo>
                  <a:lnTo>
                    <a:pt x="411568" y="566797"/>
                  </a:lnTo>
                  <a:lnTo>
                    <a:pt x="367880" y="544030"/>
                  </a:lnTo>
                  <a:lnTo>
                    <a:pt x="308435" y="501100"/>
                  </a:lnTo>
                  <a:lnTo>
                    <a:pt x="271181" y="471901"/>
                  </a:lnTo>
                  <a:lnTo>
                    <a:pt x="234113" y="440718"/>
                  </a:lnTo>
                  <a:lnTo>
                    <a:pt x="199437" y="408941"/>
                  </a:lnTo>
                  <a:lnTo>
                    <a:pt x="173603" y="382689"/>
                  </a:lnTo>
                  <a:lnTo>
                    <a:pt x="152139" y="361048"/>
                  </a:lnTo>
                  <a:lnTo>
                    <a:pt x="153820" y="361163"/>
                  </a:lnTo>
                  <a:lnTo>
                    <a:pt x="171563" y="343420"/>
                  </a:lnTo>
                  <a:lnTo>
                    <a:pt x="173949" y="346422"/>
                  </a:lnTo>
                  <a:lnTo>
                    <a:pt x="217811" y="390567"/>
                  </a:lnTo>
                  <a:lnTo>
                    <a:pt x="259808" y="427596"/>
                  </a:lnTo>
                  <a:lnTo>
                    <a:pt x="302757" y="461877"/>
                  </a:lnTo>
                  <a:lnTo>
                    <a:pt x="347675" y="495986"/>
                  </a:lnTo>
                  <a:lnTo>
                    <a:pt x="392281" y="525018"/>
                  </a:lnTo>
                  <a:lnTo>
                    <a:pt x="439417" y="549724"/>
                  </a:lnTo>
                  <a:lnTo>
                    <a:pt x="470095" y="556763"/>
                  </a:lnTo>
                  <a:lnTo>
                    <a:pt x="484215" y="553419"/>
                  </a:lnTo>
                  <a:lnTo>
                    <a:pt x="499237" y="547378"/>
                  </a:lnTo>
                  <a:lnTo>
                    <a:pt x="505928" y="542482"/>
                  </a:lnTo>
                  <a:lnTo>
                    <a:pt x="513652" y="538350"/>
                  </a:lnTo>
                  <a:lnTo>
                    <a:pt x="527170" y="528425"/>
                  </a:lnTo>
                  <a:lnTo>
                    <a:pt x="546029" y="511361"/>
                  </a:lnTo>
                  <a:lnTo>
                    <a:pt x="645519" y="411872"/>
                  </a:lnTo>
                  <a:lnTo>
                    <a:pt x="645959" y="422207"/>
                  </a:lnTo>
                  <a:lnTo>
                    <a:pt x="643392" y="433755"/>
                  </a:lnTo>
                  <a:lnTo>
                    <a:pt x="638574" y="445758"/>
                  </a:lnTo>
                  <a:lnTo>
                    <a:pt x="633893" y="454030"/>
                  </a:lnTo>
                  <a:lnTo>
                    <a:pt x="628845" y="462671"/>
                  </a:lnTo>
                  <a:lnTo>
                    <a:pt x="622752" y="470560"/>
                  </a:lnTo>
                  <a:close/>
                </a:path>
              </a:pathLst>
            </a:custGeom>
            <a:solidFill>
              <a:srgbClr val="0087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671225" y="4171433"/>
              <a:ext cx="232892" cy="2081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454494" y="4543298"/>
              <a:ext cx="1648460" cy="600710"/>
            </a:xfrm>
            <a:custGeom>
              <a:avLst/>
              <a:gdLst/>
              <a:ahLst/>
              <a:cxnLst/>
              <a:rect l="l" t="t" r="r" b="b"/>
              <a:pathLst>
                <a:path w="1648459" h="600710">
                  <a:moveTo>
                    <a:pt x="392252" y="505650"/>
                  </a:moveTo>
                  <a:lnTo>
                    <a:pt x="364439" y="476504"/>
                  </a:lnTo>
                  <a:lnTo>
                    <a:pt x="354291" y="477494"/>
                  </a:lnTo>
                  <a:lnTo>
                    <a:pt x="344817" y="482574"/>
                  </a:lnTo>
                  <a:lnTo>
                    <a:pt x="337781" y="487489"/>
                  </a:lnTo>
                  <a:lnTo>
                    <a:pt x="336765" y="497319"/>
                  </a:lnTo>
                  <a:lnTo>
                    <a:pt x="342011" y="502894"/>
                  </a:lnTo>
                  <a:lnTo>
                    <a:pt x="347980" y="508330"/>
                  </a:lnTo>
                  <a:lnTo>
                    <a:pt x="367449" y="524319"/>
                  </a:lnTo>
                  <a:lnTo>
                    <a:pt x="375691" y="521296"/>
                  </a:lnTo>
                  <a:lnTo>
                    <a:pt x="382828" y="517804"/>
                  </a:lnTo>
                  <a:lnTo>
                    <a:pt x="388493" y="512889"/>
                  </a:lnTo>
                  <a:lnTo>
                    <a:pt x="392252" y="505650"/>
                  </a:lnTo>
                  <a:close/>
                </a:path>
                <a:path w="1648459" h="600710">
                  <a:moveTo>
                    <a:pt x="552462" y="391121"/>
                  </a:moveTo>
                  <a:lnTo>
                    <a:pt x="525284" y="362077"/>
                  </a:lnTo>
                  <a:lnTo>
                    <a:pt x="520801" y="365086"/>
                  </a:lnTo>
                  <a:lnTo>
                    <a:pt x="518490" y="371741"/>
                  </a:lnTo>
                  <a:lnTo>
                    <a:pt x="517804" y="380111"/>
                  </a:lnTo>
                  <a:lnTo>
                    <a:pt x="516369" y="383705"/>
                  </a:lnTo>
                  <a:lnTo>
                    <a:pt x="507784" y="388340"/>
                  </a:lnTo>
                  <a:lnTo>
                    <a:pt x="502805" y="390575"/>
                  </a:lnTo>
                  <a:lnTo>
                    <a:pt x="498805" y="395973"/>
                  </a:lnTo>
                  <a:lnTo>
                    <a:pt x="486460" y="404596"/>
                  </a:lnTo>
                  <a:lnTo>
                    <a:pt x="480606" y="407327"/>
                  </a:lnTo>
                  <a:lnTo>
                    <a:pt x="472516" y="405104"/>
                  </a:lnTo>
                  <a:lnTo>
                    <a:pt x="468058" y="404380"/>
                  </a:lnTo>
                  <a:lnTo>
                    <a:pt x="462407" y="405625"/>
                  </a:lnTo>
                  <a:lnTo>
                    <a:pt x="458012" y="408698"/>
                  </a:lnTo>
                  <a:lnTo>
                    <a:pt x="431673" y="424776"/>
                  </a:lnTo>
                  <a:lnTo>
                    <a:pt x="421919" y="430072"/>
                  </a:lnTo>
                  <a:lnTo>
                    <a:pt x="423024" y="438962"/>
                  </a:lnTo>
                  <a:lnTo>
                    <a:pt x="427278" y="446887"/>
                  </a:lnTo>
                  <a:lnTo>
                    <a:pt x="432587" y="454596"/>
                  </a:lnTo>
                  <a:lnTo>
                    <a:pt x="436880" y="462775"/>
                  </a:lnTo>
                  <a:lnTo>
                    <a:pt x="443496" y="464680"/>
                  </a:lnTo>
                  <a:lnTo>
                    <a:pt x="449414" y="465734"/>
                  </a:lnTo>
                  <a:lnTo>
                    <a:pt x="453275" y="465620"/>
                  </a:lnTo>
                  <a:lnTo>
                    <a:pt x="465124" y="463880"/>
                  </a:lnTo>
                  <a:lnTo>
                    <a:pt x="484835" y="422744"/>
                  </a:lnTo>
                  <a:lnTo>
                    <a:pt x="489419" y="418185"/>
                  </a:lnTo>
                  <a:lnTo>
                    <a:pt x="499008" y="420611"/>
                  </a:lnTo>
                  <a:lnTo>
                    <a:pt x="498513" y="440550"/>
                  </a:lnTo>
                  <a:lnTo>
                    <a:pt x="513245" y="437045"/>
                  </a:lnTo>
                  <a:lnTo>
                    <a:pt x="519176" y="427977"/>
                  </a:lnTo>
                  <a:lnTo>
                    <a:pt x="521373" y="416382"/>
                  </a:lnTo>
                  <a:lnTo>
                    <a:pt x="524878" y="405244"/>
                  </a:lnTo>
                  <a:lnTo>
                    <a:pt x="527202" y="404863"/>
                  </a:lnTo>
                  <a:lnTo>
                    <a:pt x="530491" y="403910"/>
                  </a:lnTo>
                  <a:lnTo>
                    <a:pt x="531977" y="404114"/>
                  </a:lnTo>
                  <a:lnTo>
                    <a:pt x="543572" y="402666"/>
                  </a:lnTo>
                  <a:lnTo>
                    <a:pt x="550519" y="398208"/>
                  </a:lnTo>
                  <a:lnTo>
                    <a:pt x="552462" y="391121"/>
                  </a:lnTo>
                  <a:close/>
                </a:path>
                <a:path w="1648459" h="600710">
                  <a:moveTo>
                    <a:pt x="603542" y="342506"/>
                  </a:moveTo>
                  <a:lnTo>
                    <a:pt x="601370" y="332917"/>
                  </a:lnTo>
                  <a:lnTo>
                    <a:pt x="591248" y="313016"/>
                  </a:lnTo>
                  <a:lnTo>
                    <a:pt x="588289" y="312496"/>
                  </a:lnTo>
                  <a:lnTo>
                    <a:pt x="585533" y="310476"/>
                  </a:lnTo>
                  <a:lnTo>
                    <a:pt x="580199" y="310261"/>
                  </a:lnTo>
                  <a:lnTo>
                    <a:pt x="577799" y="310705"/>
                  </a:lnTo>
                  <a:lnTo>
                    <a:pt x="573989" y="314604"/>
                  </a:lnTo>
                  <a:lnTo>
                    <a:pt x="573189" y="319100"/>
                  </a:lnTo>
                  <a:lnTo>
                    <a:pt x="571246" y="321805"/>
                  </a:lnTo>
                  <a:lnTo>
                    <a:pt x="580872" y="354291"/>
                  </a:lnTo>
                  <a:lnTo>
                    <a:pt x="580263" y="357301"/>
                  </a:lnTo>
                  <a:lnTo>
                    <a:pt x="585152" y="360426"/>
                  </a:lnTo>
                  <a:lnTo>
                    <a:pt x="588746" y="361861"/>
                  </a:lnTo>
                  <a:lnTo>
                    <a:pt x="595299" y="363816"/>
                  </a:lnTo>
                  <a:lnTo>
                    <a:pt x="601014" y="353288"/>
                  </a:lnTo>
                  <a:lnTo>
                    <a:pt x="603542" y="342506"/>
                  </a:lnTo>
                  <a:close/>
                </a:path>
                <a:path w="1648459" h="600710">
                  <a:moveTo>
                    <a:pt x="746518" y="308571"/>
                  </a:moveTo>
                  <a:lnTo>
                    <a:pt x="733310" y="267411"/>
                  </a:lnTo>
                  <a:lnTo>
                    <a:pt x="703834" y="230085"/>
                  </a:lnTo>
                  <a:lnTo>
                    <a:pt x="676389" y="220154"/>
                  </a:lnTo>
                  <a:lnTo>
                    <a:pt x="661263" y="222326"/>
                  </a:lnTo>
                  <a:lnTo>
                    <a:pt x="612622" y="239280"/>
                  </a:lnTo>
                  <a:lnTo>
                    <a:pt x="539851" y="285064"/>
                  </a:lnTo>
                  <a:lnTo>
                    <a:pt x="516940" y="301002"/>
                  </a:lnTo>
                  <a:lnTo>
                    <a:pt x="499351" y="310362"/>
                  </a:lnTo>
                  <a:lnTo>
                    <a:pt x="479767" y="316318"/>
                  </a:lnTo>
                  <a:lnTo>
                    <a:pt x="475907" y="316433"/>
                  </a:lnTo>
                  <a:lnTo>
                    <a:pt x="470408" y="321627"/>
                  </a:lnTo>
                  <a:lnTo>
                    <a:pt x="297268" y="442569"/>
                  </a:lnTo>
                  <a:lnTo>
                    <a:pt x="273227" y="468325"/>
                  </a:lnTo>
                  <a:lnTo>
                    <a:pt x="267182" y="474472"/>
                  </a:lnTo>
                  <a:lnTo>
                    <a:pt x="260591" y="479806"/>
                  </a:lnTo>
                  <a:lnTo>
                    <a:pt x="237159" y="496481"/>
                  </a:lnTo>
                  <a:lnTo>
                    <a:pt x="220929" y="508152"/>
                  </a:lnTo>
                  <a:lnTo>
                    <a:pt x="206133" y="521500"/>
                  </a:lnTo>
                  <a:lnTo>
                    <a:pt x="194068" y="538187"/>
                  </a:lnTo>
                  <a:lnTo>
                    <a:pt x="183857" y="545947"/>
                  </a:lnTo>
                  <a:lnTo>
                    <a:pt x="178562" y="556044"/>
                  </a:lnTo>
                  <a:lnTo>
                    <a:pt x="176491" y="567550"/>
                  </a:lnTo>
                  <a:lnTo>
                    <a:pt x="175920" y="579602"/>
                  </a:lnTo>
                  <a:lnTo>
                    <a:pt x="176542" y="591934"/>
                  </a:lnTo>
                  <a:lnTo>
                    <a:pt x="177673" y="600202"/>
                  </a:lnTo>
                  <a:lnTo>
                    <a:pt x="208826" y="600202"/>
                  </a:lnTo>
                  <a:lnTo>
                    <a:pt x="205841" y="591210"/>
                  </a:lnTo>
                  <a:lnTo>
                    <a:pt x="205333" y="581304"/>
                  </a:lnTo>
                  <a:lnTo>
                    <a:pt x="224624" y="544779"/>
                  </a:lnTo>
                  <a:lnTo>
                    <a:pt x="254317" y="517842"/>
                  </a:lnTo>
                  <a:lnTo>
                    <a:pt x="261035" y="513435"/>
                  </a:lnTo>
                  <a:lnTo>
                    <a:pt x="267703" y="508952"/>
                  </a:lnTo>
                  <a:lnTo>
                    <a:pt x="298602" y="484657"/>
                  </a:lnTo>
                  <a:lnTo>
                    <a:pt x="309041" y="467004"/>
                  </a:lnTo>
                  <a:lnTo>
                    <a:pt x="316712" y="463003"/>
                  </a:lnTo>
                  <a:lnTo>
                    <a:pt x="481076" y="348195"/>
                  </a:lnTo>
                  <a:lnTo>
                    <a:pt x="485749" y="343585"/>
                  </a:lnTo>
                  <a:lnTo>
                    <a:pt x="491985" y="343166"/>
                  </a:lnTo>
                  <a:lnTo>
                    <a:pt x="509879" y="337604"/>
                  </a:lnTo>
                  <a:lnTo>
                    <a:pt x="525957" y="328904"/>
                  </a:lnTo>
                  <a:lnTo>
                    <a:pt x="541045" y="318427"/>
                  </a:lnTo>
                  <a:lnTo>
                    <a:pt x="555713" y="307784"/>
                  </a:lnTo>
                  <a:lnTo>
                    <a:pt x="595591" y="279908"/>
                  </a:lnTo>
                  <a:lnTo>
                    <a:pt x="640918" y="260616"/>
                  </a:lnTo>
                  <a:lnTo>
                    <a:pt x="670966" y="253187"/>
                  </a:lnTo>
                  <a:lnTo>
                    <a:pt x="682993" y="255803"/>
                  </a:lnTo>
                  <a:lnTo>
                    <a:pt x="693674" y="262801"/>
                  </a:lnTo>
                  <a:lnTo>
                    <a:pt x="703681" y="273697"/>
                  </a:lnTo>
                  <a:lnTo>
                    <a:pt x="710730" y="287388"/>
                  </a:lnTo>
                  <a:lnTo>
                    <a:pt x="713384" y="300964"/>
                  </a:lnTo>
                  <a:lnTo>
                    <a:pt x="712978" y="314693"/>
                  </a:lnTo>
                  <a:lnTo>
                    <a:pt x="710793" y="328879"/>
                  </a:lnTo>
                  <a:lnTo>
                    <a:pt x="711339" y="335140"/>
                  </a:lnTo>
                  <a:lnTo>
                    <a:pt x="703973" y="341528"/>
                  </a:lnTo>
                  <a:lnTo>
                    <a:pt x="699312" y="346138"/>
                  </a:lnTo>
                  <a:lnTo>
                    <a:pt x="696137" y="350951"/>
                  </a:lnTo>
                  <a:lnTo>
                    <a:pt x="690524" y="352272"/>
                  </a:lnTo>
                  <a:lnTo>
                    <a:pt x="643648" y="385127"/>
                  </a:lnTo>
                  <a:lnTo>
                    <a:pt x="601167" y="415099"/>
                  </a:lnTo>
                  <a:lnTo>
                    <a:pt x="561733" y="443026"/>
                  </a:lnTo>
                  <a:lnTo>
                    <a:pt x="473786" y="505434"/>
                  </a:lnTo>
                  <a:lnTo>
                    <a:pt x="431330" y="535508"/>
                  </a:lnTo>
                  <a:lnTo>
                    <a:pt x="388848" y="565480"/>
                  </a:lnTo>
                  <a:lnTo>
                    <a:pt x="342836" y="597547"/>
                  </a:lnTo>
                  <a:lnTo>
                    <a:pt x="338734" y="600202"/>
                  </a:lnTo>
                  <a:lnTo>
                    <a:pt x="381558" y="600202"/>
                  </a:lnTo>
                  <a:lnTo>
                    <a:pt x="402755" y="585368"/>
                  </a:lnTo>
                  <a:lnTo>
                    <a:pt x="441071" y="558800"/>
                  </a:lnTo>
                  <a:lnTo>
                    <a:pt x="479780" y="532015"/>
                  </a:lnTo>
                  <a:lnTo>
                    <a:pt x="518718" y="504952"/>
                  </a:lnTo>
                  <a:lnTo>
                    <a:pt x="558342" y="478536"/>
                  </a:lnTo>
                  <a:lnTo>
                    <a:pt x="597814" y="451726"/>
                  </a:lnTo>
                  <a:lnTo>
                    <a:pt x="630770" y="429044"/>
                  </a:lnTo>
                  <a:lnTo>
                    <a:pt x="722884" y="364858"/>
                  </a:lnTo>
                  <a:lnTo>
                    <a:pt x="743445" y="330631"/>
                  </a:lnTo>
                  <a:lnTo>
                    <a:pt x="743915" y="329209"/>
                  </a:lnTo>
                  <a:lnTo>
                    <a:pt x="746518" y="308571"/>
                  </a:lnTo>
                  <a:close/>
                </a:path>
                <a:path w="1648459" h="600710">
                  <a:moveTo>
                    <a:pt x="1006754" y="60921"/>
                  </a:moveTo>
                  <a:lnTo>
                    <a:pt x="1005420" y="53936"/>
                  </a:lnTo>
                  <a:lnTo>
                    <a:pt x="1001890" y="47155"/>
                  </a:lnTo>
                  <a:lnTo>
                    <a:pt x="997508" y="40627"/>
                  </a:lnTo>
                  <a:lnTo>
                    <a:pt x="993368" y="34290"/>
                  </a:lnTo>
                  <a:lnTo>
                    <a:pt x="989190" y="28232"/>
                  </a:lnTo>
                  <a:lnTo>
                    <a:pt x="984694" y="22555"/>
                  </a:lnTo>
                  <a:lnTo>
                    <a:pt x="973531" y="12141"/>
                  </a:lnTo>
                  <a:lnTo>
                    <a:pt x="964653" y="6324"/>
                  </a:lnTo>
                  <a:lnTo>
                    <a:pt x="964653" y="63550"/>
                  </a:lnTo>
                  <a:lnTo>
                    <a:pt x="964006" y="72148"/>
                  </a:lnTo>
                  <a:lnTo>
                    <a:pt x="961326" y="79959"/>
                  </a:lnTo>
                  <a:lnTo>
                    <a:pt x="956297" y="86880"/>
                  </a:lnTo>
                  <a:lnTo>
                    <a:pt x="950239" y="92240"/>
                  </a:lnTo>
                  <a:lnTo>
                    <a:pt x="944245" y="97675"/>
                  </a:lnTo>
                  <a:lnTo>
                    <a:pt x="938136" y="102971"/>
                  </a:lnTo>
                  <a:lnTo>
                    <a:pt x="932192" y="107518"/>
                  </a:lnTo>
                  <a:lnTo>
                    <a:pt x="897458" y="131813"/>
                  </a:lnTo>
                  <a:lnTo>
                    <a:pt x="887895" y="119570"/>
                  </a:lnTo>
                  <a:lnTo>
                    <a:pt x="879157" y="107861"/>
                  </a:lnTo>
                  <a:lnTo>
                    <a:pt x="871766" y="95948"/>
                  </a:lnTo>
                  <a:lnTo>
                    <a:pt x="866165" y="83146"/>
                  </a:lnTo>
                  <a:lnTo>
                    <a:pt x="881049" y="69380"/>
                  </a:lnTo>
                  <a:lnTo>
                    <a:pt x="914082" y="46520"/>
                  </a:lnTo>
                  <a:lnTo>
                    <a:pt x="941031" y="34023"/>
                  </a:lnTo>
                  <a:lnTo>
                    <a:pt x="950709" y="37147"/>
                  </a:lnTo>
                  <a:lnTo>
                    <a:pt x="958786" y="44335"/>
                  </a:lnTo>
                  <a:lnTo>
                    <a:pt x="963612" y="54292"/>
                  </a:lnTo>
                  <a:lnTo>
                    <a:pt x="964653" y="63550"/>
                  </a:lnTo>
                  <a:lnTo>
                    <a:pt x="964653" y="6324"/>
                  </a:lnTo>
                  <a:lnTo>
                    <a:pt x="961364" y="4152"/>
                  </a:lnTo>
                  <a:lnTo>
                    <a:pt x="947953" y="0"/>
                  </a:lnTo>
                  <a:lnTo>
                    <a:pt x="933069" y="1054"/>
                  </a:lnTo>
                  <a:lnTo>
                    <a:pt x="886510" y="20510"/>
                  </a:lnTo>
                  <a:lnTo>
                    <a:pt x="879081" y="26784"/>
                  </a:lnTo>
                  <a:lnTo>
                    <a:pt x="871118" y="32232"/>
                  </a:lnTo>
                  <a:lnTo>
                    <a:pt x="863371" y="37071"/>
                  </a:lnTo>
                  <a:lnTo>
                    <a:pt x="854862" y="42608"/>
                  </a:lnTo>
                  <a:lnTo>
                    <a:pt x="837857" y="55067"/>
                  </a:lnTo>
                  <a:lnTo>
                    <a:pt x="828763" y="61544"/>
                  </a:lnTo>
                  <a:lnTo>
                    <a:pt x="820000" y="67691"/>
                  </a:lnTo>
                  <a:lnTo>
                    <a:pt x="802259" y="77698"/>
                  </a:lnTo>
                  <a:lnTo>
                    <a:pt x="781989" y="84391"/>
                  </a:lnTo>
                  <a:lnTo>
                    <a:pt x="779614" y="84696"/>
                  </a:lnTo>
                  <a:lnTo>
                    <a:pt x="769848" y="91363"/>
                  </a:lnTo>
                  <a:lnTo>
                    <a:pt x="763866" y="95402"/>
                  </a:lnTo>
                  <a:lnTo>
                    <a:pt x="750671" y="100647"/>
                  </a:lnTo>
                  <a:lnTo>
                    <a:pt x="736828" y="103924"/>
                  </a:lnTo>
                  <a:lnTo>
                    <a:pt x="722668" y="106222"/>
                  </a:lnTo>
                  <a:lnTo>
                    <a:pt x="696963" y="110553"/>
                  </a:lnTo>
                  <a:lnTo>
                    <a:pt x="684352" y="112877"/>
                  </a:lnTo>
                  <a:lnTo>
                    <a:pt x="671741" y="115557"/>
                  </a:lnTo>
                  <a:lnTo>
                    <a:pt x="663371" y="117602"/>
                  </a:lnTo>
                  <a:lnTo>
                    <a:pt x="655091" y="119214"/>
                  </a:lnTo>
                  <a:lnTo>
                    <a:pt x="646747" y="119646"/>
                  </a:lnTo>
                  <a:lnTo>
                    <a:pt x="638187" y="118160"/>
                  </a:lnTo>
                  <a:lnTo>
                    <a:pt x="631990" y="117309"/>
                  </a:lnTo>
                  <a:lnTo>
                    <a:pt x="625665" y="118021"/>
                  </a:lnTo>
                  <a:lnTo>
                    <a:pt x="619391" y="120192"/>
                  </a:lnTo>
                  <a:lnTo>
                    <a:pt x="613321" y="123685"/>
                  </a:lnTo>
                  <a:lnTo>
                    <a:pt x="576351" y="149466"/>
                  </a:lnTo>
                  <a:lnTo>
                    <a:pt x="570941" y="152971"/>
                  </a:lnTo>
                  <a:lnTo>
                    <a:pt x="565061" y="156311"/>
                  </a:lnTo>
                  <a:lnTo>
                    <a:pt x="559333" y="158813"/>
                  </a:lnTo>
                  <a:lnTo>
                    <a:pt x="548144" y="161353"/>
                  </a:lnTo>
                  <a:lnTo>
                    <a:pt x="537908" y="165785"/>
                  </a:lnTo>
                  <a:lnTo>
                    <a:pt x="528320" y="171500"/>
                  </a:lnTo>
                  <a:lnTo>
                    <a:pt x="248323" y="367182"/>
                  </a:lnTo>
                  <a:lnTo>
                    <a:pt x="205498" y="397598"/>
                  </a:lnTo>
                  <a:lnTo>
                    <a:pt x="162572" y="427951"/>
                  </a:lnTo>
                  <a:lnTo>
                    <a:pt x="119240" y="458089"/>
                  </a:lnTo>
                  <a:lnTo>
                    <a:pt x="75222" y="487845"/>
                  </a:lnTo>
                  <a:lnTo>
                    <a:pt x="54051" y="503961"/>
                  </a:lnTo>
                  <a:lnTo>
                    <a:pt x="20548" y="541807"/>
                  </a:lnTo>
                  <a:lnTo>
                    <a:pt x="1320" y="578827"/>
                  </a:lnTo>
                  <a:lnTo>
                    <a:pt x="0" y="597877"/>
                  </a:lnTo>
                  <a:lnTo>
                    <a:pt x="381" y="600202"/>
                  </a:lnTo>
                  <a:lnTo>
                    <a:pt x="30035" y="600202"/>
                  </a:lnTo>
                  <a:lnTo>
                    <a:pt x="29603" y="596480"/>
                  </a:lnTo>
                  <a:lnTo>
                    <a:pt x="31559" y="585012"/>
                  </a:lnTo>
                  <a:lnTo>
                    <a:pt x="57480" y="543039"/>
                  </a:lnTo>
                  <a:lnTo>
                    <a:pt x="86194" y="516788"/>
                  </a:lnTo>
                  <a:lnTo>
                    <a:pt x="530072" y="206730"/>
                  </a:lnTo>
                  <a:lnTo>
                    <a:pt x="566521" y="187807"/>
                  </a:lnTo>
                  <a:lnTo>
                    <a:pt x="576605" y="183718"/>
                  </a:lnTo>
                  <a:lnTo>
                    <a:pt x="585965" y="178435"/>
                  </a:lnTo>
                  <a:lnTo>
                    <a:pt x="594487" y="172288"/>
                  </a:lnTo>
                  <a:lnTo>
                    <a:pt x="602043" y="165595"/>
                  </a:lnTo>
                  <a:lnTo>
                    <a:pt x="620090" y="153174"/>
                  </a:lnTo>
                  <a:lnTo>
                    <a:pt x="639038" y="144170"/>
                  </a:lnTo>
                  <a:lnTo>
                    <a:pt x="658710" y="138328"/>
                  </a:lnTo>
                  <a:lnTo>
                    <a:pt x="678954" y="135407"/>
                  </a:lnTo>
                  <a:lnTo>
                    <a:pt x="701497" y="133388"/>
                  </a:lnTo>
                  <a:lnTo>
                    <a:pt x="723823" y="130543"/>
                  </a:lnTo>
                  <a:lnTo>
                    <a:pt x="746213" y="128155"/>
                  </a:lnTo>
                  <a:lnTo>
                    <a:pt x="768959" y="127508"/>
                  </a:lnTo>
                  <a:lnTo>
                    <a:pt x="775792" y="127927"/>
                  </a:lnTo>
                  <a:lnTo>
                    <a:pt x="783463" y="123913"/>
                  </a:lnTo>
                  <a:lnTo>
                    <a:pt x="789597" y="119634"/>
                  </a:lnTo>
                  <a:lnTo>
                    <a:pt x="797902" y="114960"/>
                  </a:lnTo>
                  <a:lnTo>
                    <a:pt x="813638" y="104292"/>
                  </a:lnTo>
                  <a:lnTo>
                    <a:pt x="821486" y="99822"/>
                  </a:lnTo>
                  <a:lnTo>
                    <a:pt x="831824" y="93967"/>
                  </a:lnTo>
                  <a:lnTo>
                    <a:pt x="839279" y="95288"/>
                  </a:lnTo>
                  <a:lnTo>
                    <a:pt x="878573" y="151536"/>
                  </a:lnTo>
                  <a:lnTo>
                    <a:pt x="868400" y="165036"/>
                  </a:lnTo>
                  <a:lnTo>
                    <a:pt x="857796" y="179349"/>
                  </a:lnTo>
                  <a:lnTo>
                    <a:pt x="846632" y="193205"/>
                  </a:lnTo>
                  <a:lnTo>
                    <a:pt x="834275" y="206019"/>
                  </a:lnTo>
                  <a:lnTo>
                    <a:pt x="826744" y="216877"/>
                  </a:lnTo>
                  <a:lnTo>
                    <a:pt x="822413" y="228422"/>
                  </a:lnTo>
                  <a:lnTo>
                    <a:pt x="820559" y="240677"/>
                  </a:lnTo>
                  <a:lnTo>
                    <a:pt x="820458" y="253631"/>
                  </a:lnTo>
                  <a:lnTo>
                    <a:pt x="820839" y="262648"/>
                  </a:lnTo>
                  <a:lnTo>
                    <a:pt x="821410" y="272097"/>
                  </a:lnTo>
                  <a:lnTo>
                    <a:pt x="821931" y="281838"/>
                  </a:lnTo>
                  <a:lnTo>
                    <a:pt x="822134" y="291668"/>
                  </a:lnTo>
                  <a:lnTo>
                    <a:pt x="821969" y="303542"/>
                  </a:lnTo>
                  <a:lnTo>
                    <a:pt x="819785" y="314756"/>
                  </a:lnTo>
                  <a:lnTo>
                    <a:pt x="815073" y="325513"/>
                  </a:lnTo>
                  <a:lnTo>
                    <a:pt x="807364" y="336003"/>
                  </a:lnTo>
                  <a:lnTo>
                    <a:pt x="802259" y="342277"/>
                  </a:lnTo>
                  <a:lnTo>
                    <a:pt x="797013" y="348792"/>
                  </a:lnTo>
                  <a:lnTo>
                    <a:pt x="792480" y="355219"/>
                  </a:lnTo>
                  <a:lnTo>
                    <a:pt x="788885" y="361975"/>
                  </a:lnTo>
                  <a:lnTo>
                    <a:pt x="782904" y="371119"/>
                  </a:lnTo>
                  <a:lnTo>
                    <a:pt x="776351" y="378929"/>
                  </a:lnTo>
                  <a:lnTo>
                    <a:pt x="768959" y="385851"/>
                  </a:lnTo>
                  <a:lnTo>
                    <a:pt x="760425" y="392341"/>
                  </a:lnTo>
                  <a:lnTo>
                    <a:pt x="750735" y="399110"/>
                  </a:lnTo>
                  <a:lnTo>
                    <a:pt x="747890" y="402450"/>
                  </a:lnTo>
                  <a:lnTo>
                    <a:pt x="737412" y="415912"/>
                  </a:lnTo>
                  <a:lnTo>
                    <a:pt x="724827" y="426834"/>
                  </a:lnTo>
                  <a:lnTo>
                    <a:pt x="711060" y="436372"/>
                  </a:lnTo>
                  <a:lnTo>
                    <a:pt x="697026" y="445744"/>
                  </a:lnTo>
                  <a:lnTo>
                    <a:pt x="647954" y="481050"/>
                  </a:lnTo>
                  <a:lnTo>
                    <a:pt x="624395" y="499465"/>
                  </a:lnTo>
                  <a:lnTo>
                    <a:pt x="602310" y="519785"/>
                  </a:lnTo>
                  <a:lnTo>
                    <a:pt x="596265" y="525513"/>
                  </a:lnTo>
                  <a:lnTo>
                    <a:pt x="589622" y="530910"/>
                  </a:lnTo>
                  <a:lnTo>
                    <a:pt x="582587" y="536117"/>
                  </a:lnTo>
                  <a:lnTo>
                    <a:pt x="490893" y="600202"/>
                  </a:lnTo>
                  <a:lnTo>
                    <a:pt x="541528" y="600202"/>
                  </a:lnTo>
                  <a:lnTo>
                    <a:pt x="591934" y="564934"/>
                  </a:lnTo>
                  <a:lnTo>
                    <a:pt x="625957" y="538645"/>
                  </a:lnTo>
                  <a:lnTo>
                    <a:pt x="643267" y="523074"/>
                  </a:lnTo>
                  <a:lnTo>
                    <a:pt x="660920" y="508292"/>
                  </a:lnTo>
                  <a:lnTo>
                    <a:pt x="679043" y="494169"/>
                  </a:lnTo>
                  <a:lnTo>
                    <a:pt x="697801" y="480568"/>
                  </a:lnTo>
                  <a:lnTo>
                    <a:pt x="720102" y="465721"/>
                  </a:lnTo>
                  <a:lnTo>
                    <a:pt x="744054" y="449402"/>
                  </a:lnTo>
                  <a:lnTo>
                    <a:pt x="765746" y="431444"/>
                  </a:lnTo>
                  <a:lnTo>
                    <a:pt x="784263" y="409702"/>
                  </a:lnTo>
                  <a:lnTo>
                    <a:pt x="797204" y="401345"/>
                  </a:lnTo>
                  <a:lnTo>
                    <a:pt x="807224" y="390385"/>
                  </a:lnTo>
                  <a:lnTo>
                    <a:pt x="816178" y="378206"/>
                  </a:lnTo>
                  <a:lnTo>
                    <a:pt x="825868" y="366217"/>
                  </a:lnTo>
                  <a:lnTo>
                    <a:pt x="842251" y="344563"/>
                  </a:lnTo>
                  <a:lnTo>
                    <a:pt x="853198" y="321310"/>
                  </a:lnTo>
                  <a:lnTo>
                    <a:pt x="857681" y="296189"/>
                  </a:lnTo>
                  <a:lnTo>
                    <a:pt x="854684" y="268935"/>
                  </a:lnTo>
                  <a:lnTo>
                    <a:pt x="854100" y="268097"/>
                  </a:lnTo>
                  <a:lnTo>
                    <a:pt x="854938" y="267512"/>
                  </a:lnTo>
                  <a:lnTo>
                    <a:pt x="853719" y="265772"/>
                  </a:lnTo>
                  <a:lnTo>
                    <a:pt x="854265" y="249262"/>
                  </a:lnTo>
                  <a:lnTo>
                    <a:pt x="858164" y="233692"/>
                  </a:lnTo>
                  <a:lnTo>
                    <a:pt x="865759" y="219214"/>
                  </a:lnTo>
                  <a:lnTo>
                    <a:pt x="877392" y="205981"/>
                  </a:lnTo>
                  <a:lnTo>
                    <a:pt x="881481" y="200533"/>
                  </a:lnTo>
                  <a:lnTo>
                    <a:pt x="887234" y="193929"/>
                  </a:lnTo>
                  <a:lnTo>
                    <a:pt x="891895" y="189318"/>
                  </a:lnTo>
                  <a:lnTo>
                    <a:pt x="899325" y="181241"/>
                  </a:lnTo>
                  <a:lnTo>
                    <a:pt x="906741" y="173177"/>
                  </a:lnTo>
                  <a:lnTo>
                    <a:pt x="916838" y="161798"/>
                  </a:lnTo>
                  <a:lnTo>
                    <a:pt x="921143" y="156959"/>
                  </a:lnTo>
                  <a:lnTo>
                    <a:pt x="936510" y="141782"/>
                  </a:lnTo>
                  <a:lnTo>
                    <a:pt x="954239" y="128765"/>
                  </a:lnTo>
                  <a:lnTo>
                    <a:pt x="968921" y="117094"/>
                  </a:lnTo>
                  <a:lnTo>
                    <a:pt x="1002449" y="74244"/>
                  </a:lnTo>
                  <a:lnTo>
                    <a:pt x="1005801" y="67792"/>
                  </a:lnTo>
                  <a:lnTo>
                    <a:pt x="1006754" y="60921"/>
                  </a:lnTo>
                  <a:close/>
                </a:path>
                <a:path w="1648459" h="600710">
                  <a:moveTo>
                    <a:pt x="1451406" y="599605"/>
                  </a:moveTo>
                  <a:lnTo>
                    <a:pt x="1264589" y="599287"/>
                  </a:lnTo>
                  <a:lnTo>
                    <a:pt x="1265809" y="600163"/>
                  </a:lnTo>
                  <a:lnTo>
                    <a:pt x="1451406" y="599605"/>
                  </a:lnTo>
                  <a:close/>
                </a:path>
                <a:path w="1648459" h="600710">
                  <a:moveTo>
                    <a:pt x="1648371" y="383184"/>
                  </a:moveTo>
                  <a:lnTo>
                    <a:pt x="1648206" y="351713"/>
                  </a:lnTo>
                  <a:lnTo>
                    <a:pt x="1645602" y="321614"/>
                  </a:lnTo>
                  <a:lnTo>
                    <a:pt x="1641856" y="290690"/>
                  </a:lnTo>
                  <a:lnTo>
                    <a:pt x="1640141" y="281609"/>
                  </a:lnTo>
                  <a:lnTo>
                    <a:pt x="1636026" y="259816"/>
                  </a:lnTo>
                  <a:lnTo>
                    <a:pt x="1518069" y="157238"/>
                  </a:lnTo>
                  <a:lnTo>
                    <a:pt x="1501838" y="153339"/>
                  </a:lnTo>
                  <a:lnTo>
                    <a:pt x="1485988" y="148132"/>
                  </a:lnTo>
                  <a:lnTo>
                    <a:pt x="1455356" y="133807"/>
                  </a:lnTo>
                  <a:lnTo>
                    <a:pt x="1444713" y="129235"/>
                  </a:lnTo>
                  <a:lnTo>
                    <a:pt x="1432941" y="127000"/>
                  </a:lnTo>
                  <a:lnTo>
                    <a:pt x="1421218" y="126352"/>
                  </a:lnTo>
                  <a:lnTo>
                    <a:pt x="1409928" y="127584"/>
                  </a:lnTo>
                  <a:lnTo>
                    <a:pt x="1391666" y="130048"/>
                  </a:lnTo>
                  <a:lnTo>
                    <a:pt x="1373238" y="132397"/>
                  </a:lnTo>
                  <a:lnTo>
                    <a:pt x="1355166" y="133426"/>
                  </a:lnTo>
                  <a:lnTo>
                    <a:pt x="1311643" y="134861"/>
                  </a:lnTo>
                  <a:lnTo>
                    <a:pt x="1288173" y="139827"/>
                  </a:lnTo>
                  <a:lnTo>
                    <a:pt x="1242314" y="158369"/>
                  </a:lnTo>
                  <a:lnTo>
                    <a:pt x="1208316" y="183934"/>
                  </a:lnTo>
                  <a:lnTo>
                    <a:pt x="1199540" y="197967"/>
                  </a:lnTo>
                  <a:lnTo>
                    <a:pt x="1194536" y="200609"/>
                  </a:lnTo>
                  <a:lnTo>
                    <a:pt x="1180109" y="207416"/>
                  </a:lnTo>
                  <a:lnTo>
                    <a:pt x="1169593" y="217055"/>
                  </a:lnTo>
                  <a:lnTo>
                    <a:pt x="1161605" y="230085"/>
                  </a:lnTo>
                  <a:lnTo>
                    <a:pt x="1156970" y="243979"/>
                  </a:lnTo>
                  <a:lnTo>
                    <a:pt x="1154214" y="249821"/>
                  </a:lnTo>
                  <a:lnTo>
                    <a:pt x="1148778" y="255295"/>
                  </a:lnTo>
                  <a:lnTo>
                    <a:pt x="1142085" y="264553"/>
                  </a:lnTo>
                  <a:lnTo>
                    <a:pt x="1137297" y="268935"/>
                  </a:lnTo>
                  <a:lnTo>
                    <a:pt x="1116914" y="312178"/>
                  </a:lnTo>
                  <a:lnTo>
                    <a:pt x="1111948" y="322694"/>
                  </a:lnTo>
                  <a:lnTo>
                    <a:pt x="1106512" y="334441"/>
                  </a:lnTo>
                  <a:lnTo>
                    <a:pt x="1102741" y="344246"/>
                  </a:lnTo>
                  <a:lnTo>
                    <a:pt x="1098321" y="355168"/>
                  </a:lnTo>
                  <a:lnTo>
                    <a:pt x="1094524" y="364947"/>
                  </a:lnTo>
                  <a:lnTo>
                    <a:pt x="1091844" y="375551"/>
                  </a:lnTo>
                  <a:lnTo>
                    <a:pt x="1090295" y="386981"/>
                  </a:lnTo>
                  <a:lnTo>
                    <a:pt x="1090612" y="398183"/>
                  </a:lnTo>
                  <a:lnTo>
                    <a:pt x="1093254" y="428307"/>
                  </a:lnTo>
                  <a:lnTo>
                    <a:pt x="1096492" y="449465"/>
                  </a:lnTo>
                  <a:lnTo>
                    <a:pt x="1104277" y="469201"/>
                  </a:lnTo>
                  <a:lnTo>
                    <a:pt x="1118285" y="498144"/>
                  </a:lnTo>
                  <a:lnTo>
                    <a:pt x="1119886" y="502437"/>
                  </a:lnTo>
                  <a:lnTo>
                    <a:pt x="1123289" y="506476"/>
                  </a:lnTo>
                  <a:lnTo>
                    <a:pt x="1125131" y="512495"/>
                  </a:lnTo>
                  <a:lnTo>
                    <a:pt x="1146810" y="543864"/>
                  </a:lnTo>
                  <a:lnTo>
                    <a:pt x="1159751" y="557923"/>
                  </a:lnTo>
                  <a:lnTo>
                    <a:pt x="1216812" y="599211"/>
                  </a:lnTo>
                  <a:lnTo>
                    <a:pt x="1264589" y="599287"/>
                  </a:lnTo>
                  <a:lnTo>
                    <a:pt x="1176959" y="535889"/>
                  </a:lnTo>
                  <a:lnTo>
                    <a:pt x="1158735" y="508596"/>
                  </a:lnTo>
                  <a:lnTo>
                    <a:pt x="1142403" y="481101"/>
                  </a:lnTo>
                  <a:lnTo>
                    <a:pt x="1129842" y="451637"/>
                  </a:lnTo>
                  <a:lnTo>
                    <a:pt x="1122197" y="419455"/>
                  </a:lnTo>
                  <a:lnTo>
                    <a:pt x="1121892" y="405130"/>
                  </a:lnTo>
                  <a:lnTo>
                    <a:pt x="1121892" y="392595"/>
                  </a:lnTo>
                  <a:lnTo>
                    <a:pt x="1123962" y="378421"/>
                  </a:lnTo>
                  <a:lnTo>
                    <a:pt x="1125410" y="365353"/>
                  </a:lnTo>
                  <a:lnTo>
                    <a:pt x="1125829" y="362521"/>
                  </a:lnTo>
                  <a:lnTo>
                    <a:pt x="1128814" y="358406"/>
                  </a:lnTo>
                  <a:lnTo>
                    <a:pt x="1130820" y="353593"/>
                  </a:lnTo>
                  <a:lnTo>
                    <a:pt x="1132738" y="348703"/>
                  </a:lnTo>
                  <a:lnTo>
                    <a:pt x="1132192" y="345186"/>
                  </a:lnTo>
                  <a:lnTo>
                    <a:pt x="1134110" y="340296"/>
                  </a:lnTo>
                  <a:lnTo>
                    <a:pt x="1135595" y="338239"/>
                  </a:lnTo>
                  <a:lnTo>
                    <a:pt x="1133767" y="332219"/>
                  </a:lnTo>
                  <a:lnTo>
                    <a:pt x="1141552" y="330009"/>
                  </a:lnTo>
                  <a:lnTo>
                    <a:pt x="1145603" y="348615"/>
                  </a:lnTo>
                  <a:lnTo>
                    <a:pt x="1148727" y="368109"/>
                  </a:lnTo>
                  <a:lnTo>
                    <a:pt x="1151458" y="387337"/>
                  </a:lnTo>
                  <a:lnTo>
                    <a:pt x="1153629" y="406146"/>
                  </a:lnTo>
                  <a:lnTo>
                    <a:pt x="1158506" y="428485"/>
                  </a:lnTo>
                  <a:lnTo>
                    <a:pt x="1165364" y="450697"/>
                  </a:lnTo>
                  <a:lnTo>
                    <a:pt x="1173924" y="472567"/>
                  </a:lnTo>
                  <a:lnTo>
                    <a:pt x="1183932" y="493903"/>
                  </a:lnTo>
                  <a:lnTo>
                    <a:pt x="1186078" y="501726"/>
                  </a:lnTo>
                  <a:lnTo>
                    <a:pt x="1249667" y="547738"/>
                  </a:lnTo>
                  <a:lnTo>
                    <a:pt x="1264640" y="555434"/>
                  </a:lnTo>
                  <a:lnTo>
                    <a:pt x="1279779" y="561682"/>
                  </a:lnTo>
                  <a:lnTo>
                    <a:pt x="1296009" y="565594"/>
                  </a:lnTo>
                  <a:lnTo>
                    <a:pt x="1311325" y="570407"/>
                  </a:lnTo>
                  <a:lnTo>
                    <a:pt x="1323213" y="574306"/>
                  </a:lnTo>
                  <a:lnTo>
                    <a:pt x="1335265" y="576757"/>
                  </a:lnTo>
                  <a:lnTo>
                    <a:pt x="1346174" y="579945"/>
                  </a:lnTo>
                  <a:lnTo>
                    <a:pt x="1356131" y="584009"/>
                  </a:lnTo>
                  <a:lnTo>
                    <a:pt x="1215669" y="482384"/>
                  </a:lnTo>
                  <a:lnTo>
                    <a:pt x="1214818" y="477062"/>
                  </a:lnTo>
                  <a:lnTo>
                    <a:pt x="1197051" y="440702"/>
                  </a:lnTo>
                  <a:lnTo>
                    <a:pt x="1183360" y="372795"/>
                  </a:lnTo>
                  <a:lnTo>
                    <a:pt x="1181696" y="359054"/>
                  </a:lnTo>
                  <a:lnTo>
                    <a:pt x="1179195" y="338429"/>
                  </a:lnTo>
                  <a:lnTo>
                    <a:pt x="1178648" y="331762"/>
                  </a:lnTo>
                  <a:lnTo>
                    <a:pt x="1179969" y="323316"/>
                  </a:lnTo>
                  <a:lnTo>
                    <a:pt x="1180553" y="315899"/>
                  </a:lnTo>
                  <a:lnTo>
                    <a:pt x="1181493" y="307174"/>
                  </a:lnTo>
                  <a:lnTo>
                    <a:pt x="1195222" y="309270"/>
                  </a:lnTo>
                  <a:lnTo>
                    <a:pt x="1207452" y="313423"/>
                  </a:lnTo>
                  <a:lnTo>
                    <a:pt x="1218209" y="319633"/>
                  </a:lnTo>
                  <a:lnTo>
                    <a:pt x="1237437" y="331978"/>
                  </a:lnTo>
                  <a:lnTo>
                    <a:pt x="1246746" y="337146"/>
                  </a:lnTo>
                  <a:lnTo>
                    <a:pt x="1267561" y="345935"/>
                  </a:lnTo>
                  <a:lnTo>
                    <a:pt x="1274737" y="347992"/>
                  </a:lnTo>
                  <a:lnTo>
                    <a:pt x="1281557" y="351358"/>
                  </a:lnTo>
                  <a:lnTo>
                    <a:pt x="1310093" y="372008"/>
                  </a:lnTo>
                  <a:lnTo>
                    <a:pt x="1325689" y="384848"/>
                  </a:lnTo>
                  <a:lnTo>
                    <a:pt x="1334414" y="389597"/>
                  </a:lnTo>
                  <a:lnTo>
                    <a:pt x="1343139" y="394335"/>
                  </a:lnTo>
                  <a:lnTo>
                    <a:pt x="1361681" y="401485"/>
                  </a:lnTo>
                  <a:lnTo>
                    <a:pt x="1367396" y="404050"/>
                  </a:lnTo>
                  <a:lnTo>
                    <a:pt x="1408303" y="432092"/>
                  </a:lnTo>
                  <a:lnTo>
                    <a:pt x="1435620" y="444004"/>
                  </a:lnTo>
                  <a:lnTo>
                    <a:pt x="1439138" y="443420"/>
                  </a:lnTo>
                  <a:lnTo>
                    <a:pt x="1538592" y="515391"/>
                  </a:lnTo>
                  <a:lnTo>
                    <a:pt x="1499438" y="537210"/>
                  </a:lnTo>
                  <a:lnTo>
                    <a:pt x="1464678" y="552818"/>
                  </a:lnTo>
                  <a:lnTo>
                    <a:pt x="1415097" y="557707"/>
                  </a:lnTo>
                  <a:lnTo>
                    <a:pt x="1392986" y="555802"/>
                  </a:lnTo>
                  <a:lnTo>
                    <a:pt x="1370838" y="552335"/>
                  </a:lnTo>
                  <a:lnTo>
                    <a:pt x="1319961" y="537464"/>
                  </a:lnTo>
                  <a:lnTo>
                    <a:pt x="1304074" y="533806"/>
                  </a:lnTo>
                  <a:lnTo>
                    <a:pt x="1288351" y="528701"/>
                  </a:lnTo>
                  <a:lnTo>
                    <a:pt x="1269822" y="520001"/>
                  </a:lnTo>
                  <a:lnTo>
                    <a:pt x="1252461" y="509003"/>
                  </a:lnTo>
                  <a:lnTo>
                    <a:pt x="1356131" y="584009"/>
                  </a:lnTo>
                  <a:lnTo>
                    <a:pt x="1371473" y="587273"/>
                  </a:lnTo>
                  <a:lnTo>
                    <a:pt x="1386497" y="588733"/>
                  </a:lnTo>
                  <a:lnTo>
                    <a:pt x="1400949" y="589788"/>
                  </a:lnTo>
                  <a:lnTo>
                    <a:pt x="1416037" y="589737"/>
                  </a:lnTo>
                  <a:lnTo>
                    <a:pt x="1427276" y="590029"/>
                  </a:lnTo>
                  <a:lnTo>
                    <a:pt x="1438236" y="590118"/>
                  </a:lnTo>
                  <a:lnTo>
                    <a:pt x="1449743" y="589038"/>
                  </a:lnTo>
                  <a:lnTo>
                    <a:pt x="1460385" y="588899"/>
                  </a:lnTo>
                  <a:lnTo>
                    <a:pt x="1462925" y="587603"/>
                  </a:lnTo>
                  <a:lnTo>
                    <a:pt x="1466024" y="589838"/>
                  </a:lnTo>
                  <a:lnTo>
                    <a:pt x="1472641" y="591489"/>
                  </a:lnTo>
                  <a:lnTo>
                    <a:pt x="1457820" y="599579"/>
                  </a:lnTo>
                  <a:lnTo>
                    <a:pt x="1451406" y="599605"/>
                  </a:lnTo>
                  <a:lnTo>
                    <a:pt x="1483931" y="599655"/>
                  </a:lnTo>
                  <a:lnTo>
                    <a:pt x="1524736" y="593128"/>
                  </a:lnTo>
                  <a:lnTo>
                    <a:pt x="1558925" y="552030"/>
                  </a:lnTo>
                  <a:lnTo>
                    <a:pt x="1561668" y="546176"/>
                  </a:lnTo>
                  <a:lnTo>
                    <a:pt x="1566367" y="541743"/>
                  </a:lnTo>
                  <a:lnTo>
                    <a:pt x="1570189" y="538238"/>
                  </a:lnTo>
                  <a:lnTo>
                    <a:pt x="1571142" y="537362"/>
                  </a:lnTo>
                  <a:lnTo>
                    <a:pt x="1578305" y="529996"/>
                  </a:lnTo>
                  <a:lnTo>
                    <a:pt x="1590840" y="517118"/>
                  </a:lnTo>
                  <a:lnTo>
                    <a:pt x="1616392" y="480745"/>
                  </a:lnTo>
                  <a:lnTo>
                    <a:pt x="1629968" y="452945"/>
                  </a:lnTo>
                  <a:lnTo>
                    <a:pt x="1576730" y="414439"/>
                  </a:lnTo>
                  <a:lnTo>
                    <a:pt x="1571459" y="407479"/>
                  </a:lnTo>
                  <a:lnTo>
                    <a:pt x="1570977" y="407136"/>
                  </a:lnTo>
                  <a:lnTo>
                    <a:pt x="1570977" y="465124"/>
                  </a:lnTo>
                  <a:lnTo>
                    <a:pt x="1567205" y="478078"/>
                  </a:lnTo>
                  <a:lnTo>
                    <a:pt x="1565719" y="480136"/>
                  </a:lnTo>
                  <a:lnTo>
                    <a:pt x="1565516" y="484695"/>
                  </a:lnTo>
                  <a:lnTo>
                    <a:pt x="1564030" y="486752"/>
                  </a:lnTo>
                  <a:lnTo>
                    <a:pt x="1554746" y="491007"/>
                  </a:lnTo>
                  <a:lnTo>
                    <a:pt x="1551863" y="484225"/>
                  </a:lnTo>
                  <a:lnTo>
                    <a:pt x="1545996" y="481545"/>
                  </a:lnTo>
                  <a:lnTo>
                    <a:pt x="1460754" y="419874"/>
                  </a:lnTo>
                  <a:lnTo>
                    <a:pt x="1443469" y="410502"/>
                  </a:lnTo>
                  <a:lnTo>
                    <a:pt x="1433525" y="408012"/>
                  </a:lnTo>
                  <a:lnTo>
                    <a:pt x="1425752" y="407085"/>
                  </a:lnTo>
                  <a:lnTo>
                    <a:pt x="1419161" y="403885"/>
                  </a:lnTo>
                  <a:lnTo>
                    <a:pt x="1406969" y="395058"/>
                  </a:lnTo>
                  <a:lnTo>
                    <a:pt x="1380197" y="377266"/>
                  </a:lnTo>
                  <a:lnTo>
                    <a:pt x="1366659" y="369036"/>
                  </a:lnTo>
                  <a:lnTo>
                    <a:pt x="1351927" y="363080"/>
                  </a:lnTo>
                  <a:lnTo>
                    <a:pt x="1341691" y="358813"/>
                  </a:lnTo>
                  <a:lnTo>
                    <a:pt x="1322959" y="345249"/>
                  </a:lnTo>
                  <a:lnTo>
                    <a:pt x="1314348" y="337451"/>
                  </a:lnTo>
                  <a:lnTo>
                    <a:pt x="1280198" y="317449"/>
                  </a:lnTo>
                  <a:lnTo>
                    <a:pt x="1267079" y="314236"/>
                  </a:lnTo>
                  <a:lnTo>
                    <a:pt x="1261440" y="313296"/>
                  </a:lnTo>
                  <a:lnTo>
                    <a:pt x="1257071" y="308559"/>
                  </a:lnTo>
                  <a:lnTo>
                    <a:pt x="1252258" y="306641"/>
                  </a:lnTo>
                  <a:lnTo>
                    <a:pt x="1228217" y="295529"/>
                  </a:lnTo>
                  <a:lnTo>
                    <a:pt x="1205738" y="282409"/>
                  </a:lnTo>
                  <a:lnTo>
                    <a:pt x="1194435" y="274218"/>
                  </a:lnTo>
                  <a:lnTo>
                    <a:pt x="1195806" y="265811"/>
                  </a:lnTo>
                  <a:lnTo>
                    <a:pt x="1197508" y="259194"/>
                  </a:lnTo>
                  <a:lnTo>
                    <a:pt x="1201229" y="254050"/>
                  </a:lnTo>
                  <a:lnTo>
                    <a:pt x="1215123" y="256260"/>
                  </a:lnTo>
                  <a:lnTo>
                    <a:pt x="1243672" y="261239"/>
                  </a:lnTo>
                  <a:lnTo>
                    <a:pt x="1274406" y="269367"/>
                  </a:lnTo>
                  <a:lnTo>
                    <a:pt x="1281391" y="271297"/>
                  </a:lnTo>
                  <a:lnTo>
                    <a:pt x="1291882" y="274180"/>
                  </a:lnTo>
                  <a:lnTo>
                    <a:pt x="1308442" y="281457"/>
                  </a:lnTo>
                  <a:lnTo>
                    <a:pt x="1324940" y="290258"/>
                  </a:lnTo>
                  <a:lnTo>
                    <a:pt x="1329093" y="293268"/>
                  </a:lnTo>
                  <a:lnTo>
                    <a:pt x="1334960" y="295935"/>
                  </a:lnTo>
                  <a:lnTo>
                    <a:pt x="1374787" y="315353"/>
                  </a:lnTo>
                  <a:lnTo>
                    <a:pt x="1394371" y="331089"/>
                  </a:lnTo>
                  <a:lnTo>
                    <a:pt x="1404302" y="338277"/>
                  </a:lnTo>
                  <a:lnTo>
                    <a:pt x="1410004" y="340829"/>
                  </a:lnTo>
                  <a:lnTo>
                    <a:pt x="1415707" y="343395"/>
                  </a:lnTo>
                  <a:lnTo>
                    <a:pt x="1427467" y="347192"/>
                  </a:lnTo>
                  <a:lnTo>
                    <a:pt x="1433652" y="350100"/>
                  </a:lnTo>
                  <a:lnTo>
                    <a:pt x="1439164" y="354088"/>
                  </a:lnTo>
                  <a:lnTo>
                    <a:pt x="1445590" y="357174"/>
                  </a:lnTo>
                  <a:lnTo>
                    <a:pt x="1476476" y="379526"/>
                  </a:lnTo>
                  <a:lnTo>
                    <a:pt x="1500530" y="398487"/>
                  </a:lnTo>
                  <a:lnTo>
                    <a:pt x="1525498" y="416547"/>
                  </a:lnTo>
                  <a:lnTo>
                    <a:pt x="1551025" y="433463"/>
                  </a:lnTo>
                  <a:lnTo>
                    <a:pt x="1562620" y="443407"/>
                  </a:lnTo>
                  <a:lnTo>
                    <a:pt x="1569720" y="453250"/>
                  </a:lnTo>
                  <a:lnTo>
                    <a:pt x="1570977" y="465124"/>
                  </a:lnTo>
                  <a:lnTo>
                    <a:pt x="1570977" y="407136"/>
                  </a:lnTo>
                  <a:lnTo>
                    <a:pt x="1476222" y="338582"/>
                  </a:lnTo>
                  <a:lnTo>
                    <a:pt x="1460550" y="328815"/>
                  </a:lnTo>
                  <a:lnTo>
                    <a:pt x="1444345" y="320217"/>
                  </a:lnTo>
                  <a:lnTo>
                    <a:pt x="1422920" y="312559"/>
                  </a:lnTo>
                  <a:lnTo>
                    <a:pt x="1418767" y="309549"/>
                  </a:lnTo>
                  <a:lnTo>
                    <a:pt x="1395755" y="294462"/>
                  </a:lnTo>
                  <a:lnTo>
                    <a:pt x="1371968" y="280390"/>
                  </a:lnTo>
                  <a:lnTo>
                    <a:pt x="1347419" y="267335"/>
                  </a:lnTo>
                  <a:lnTo>
                    <a:pt x="1324343" y="252209"/>
                  </a:lnTo>
                  <a:lnTo>
                    <a:pt x="1276997" y="239903"/>
                  </a:lnTo>
                  <a:lnTo>
                    <a:pt x="1262951" y="239141"/>
                  </a:lnTo>
                  <a:lnTo>
                    <a:pt x="1248994" y="236880"/>
                  </a:lnTo>
                  <a:lnTo>
                    <a:pt x="1235189" y="233159"/>
                  </a:lnTo>
                  <a:lnTo>
                    <a:pt x="1221638" y="228066"/>
                  </a:lnTo>
                  <a:lnTo>
                    <a:pt x="1225638" y="213715"/>
                  </a:lnTo>
                  <a:lnTo>
                    <a:pt x="1253134" y="186575"/>
                  </a:lnTo>
                  <a:lnTo>
                    <a:pt x="1295844" y="167322"/>
                  </a:lnTo>
                  <a:lnTo>
                    <a:pt x="1349222" y="155778"/>
                  </a:lnTo>
                  <a:lnTo>
                    <a:pt x="1386738" y="153136"/>
                  </a:lnTo>
                  <a:lnTo>
                    <a:pt x="1410081" y="154355"/>
                  </a:lnTo>
                  <a:lnTo>
                    <a:pt x="1475244" y="173278"/>
                  </a:lnTo>
                  <a:lnTo>
                    <a:pt x="1534299" y="205028"/>
                  </a:lnTo>
                  <a:lnTo>
                    <a:pt x="1560487" y="225539"/>
                  </a:lnTo>
                  <a:lnTo>
                    <a:pt x="1587398" y="245008"/>
                  </a:lnTo>
                  <a:lnTo>
                    <a:pt x="1607820" y="297408"/>
                  </a:lnTo>
                  <a:lnTo>
                    <a:pt x="1612074" y="352209"/>
                  </a:lnTo>
                  <a:lnTo>
                    <a:pt x="1611503" y="380022"/>
                  </a:lnTo>
                  <a:lnTo>
                    <a:pt x="1610448" y="390232"/>
                  </a:lnTo>
                  <a:lnTo>
                    <a:pt x="1607324" y="402082"/>
                  </a:lnTo>
                  <a:lnTo>
                    <a:pt x="1603451" y="414947"/>
                  </a:lnTo>
                  <a:lnTo>
                    <a:pt x="1599412" y="429272"/>
                  </a:lnTo>
                  <a:lnTo>
                    <a:pt x="1590713" y="424548"/>
                  </a:lnTo>
                  <a:lnTo>
                    <a:pt x="1629968" y="452945"/>
                  </a:lnTo>
                  <a:lnTo>
                    <a:pt x="1639608" y="425437"/>
                  </a:lnTo>
                  <a:lnTo>
                    <a:pt x="1642465" y="414959"/>
                  </a:lnTo>
                  <a:lnTo>
                    <a:pt x="1645119" y="404342"/>
                  </a:lnTo>
                  <a:lnTo>
                    <a:pt x="1647405" y="393446"/>
                  </a:lnTo>
                  <a:lnTo>
                    <a:pt x="1648371" y="383184"/>
                  </a:lnTo>
                  <a:close/>
                </a:path>
              </a:pathLst>
            </a:custGeom>
            <a:solidFill>
              <a:srgbClr val="0087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064953" y="3165695"/>
            <a:ext cx="226949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12115">
              <a:lnSpc>
                <a:spcPct val="100000"/>
              </a:lnSpc>
              <a:spcBef>
                <a:spcPts val="100"/>
              </a:spcBef>
            </a:pPr>
            <a:r>
              <a:rPr dirty="0" sz="2000" spc="-50" b="1">
                <a:solidFill>
                  <a:srgbClr val="091433"/>
                </a:solidFill>
                <a:latin typeface="Arial"/>
                <a:cs typeface="Arial"/>
              </a:rPr>
              <a:t>Sahil </a:t>
            </a:r>
            <a:r>
              <a:rPr dirty="0" sz="2000" spc="-10" b="1">
                <a:solidFill>
                  <a:srgbClr val="091433"/>
                </a:solidFill>
                <a:latin typeface="Arial"/>
                <a:cs typeface="Arial"/>
              </a:rPr>
              <a:t>Anwar  </a:t>
            </a:r>
            <a:r>
              <a:rPr dirty="0" sz="2000" spc="20" b="1">
                <a:solidFill>
                  <a:srgbClr val="091433"/>
                </a:solidFill>
                <a:latin typeface="Arial"/>
                <a:cs typeface="Arial"/>
              </a:rPr>
              <a:t>RA2011042010131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86292" y="488147"/>
            <a:ext cx="237172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Our</a:t>
            </a:r>
            <a:r>
              <a:rPr dirty="0" spc="-80"/>
              <a:t> </a:t>
            </a:r>
            <a:r>
              <a:rPr dirty="0" spc="-35"/>
              <a:t>Team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05814" y="3149020"/>
            <a:ext cx="226949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84810">
              <a:lnSpc>
                <a:spcPct val="100000"/>
              </a:lnSpc>
              <a:spcBef>
                <a:spcPts val="100"/>
              </a:spcBef>
            </a:pPr>
            <a:r>
              <a:rPr dirty="0" sz="2000" spc="-15" b="1">
                <a:solidFill>
                  <a:srgbClr val="091433"/>
                </a:solidFill>
                <a:latin typeface="Arial"/>
                <a:cs typeface="Arial"/>
              </a:rPr>
              <a:t>Uday </a:t>
            </a:r>
            <a:r>
              <a:rPr dirty="0" sz="2000" spc="-25" b="1">
                <a:solidFill>
                  <a:srgbClr val="091433"/>
                </a:solidFill>
                <a:latin typeface="Arial"/>
                <a:cs typeface="Arial"/>
              </a:rPr>
              <a:t>Kumar  </a:t>
            </a:r>
            <a:r>
              <a:rPr dirty="0" sz="2000" spc="20" b="1">
                <a:solidFill>
                  <a:srgbClr val="091433"/>
                </a:solidFill>
                <a:latin typeface="Arial"/>
                <a:cs typeface="Arial"/>
              </a:rPr>
              <a:t>RA2011042010128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104979" y="1464027"/>
            <a:ext cx="1781175" cy="1662430"/>
            <a:chOff x="5104979" y="1464027"/>
            <a:chExt cx="1781175" cy="1662430"/>
          </a:xfrm>
        </p:grpSpPr>
        <p:sp>
          <p:nvSpPr>
            <p:cNvPr id="11" name="object 11"/>
            <p:cNvSpPr/>
            <p:nvPr/>
          </p:nvSpPr>
          <p:spPr>
            <a:xfrm>
              <a:off x="5104979" y="1464027"/>
              <a:ext cx="1781175" cy="1662430"/>
            </a:xfrm>
            <a:custGeom>
              <a:avLst/>
              <a:gdLst/>
              <a:ahLst/>
              <a:cxnLst/>
              <a:rect l="l" t="t" r="r" b="b"/>
              <a:pathLst>
                <a:path w="1781175" h="1662430">
                  <a:moveTo>
                    <a:pt x="1188671" y="26043"/>
                  </a:moveTo>
                  <a:lnTo>
                    <a:pt x="865115" y="11571"/>
                  </a:lnTo>
                  <a:lnTo>
                    <a:pt x="890625" y="0"/>
                  </a:lnTo>
                  <a:lnTo>
                    <a:pt x="1140806" y="11189"/>
                  </a:lnTo>
                  <a:lnTo>
                    <a:pt x="1188671" y="26043"/>
                  </a:lnTo>
                  <a:close/>
                </a:path>
                <a:path w="1781175" h="1662430">
                  <a:moveTo>
                    <a:pt x="1750114" y="1106308"/>
                  </a:moveTo>
                  <a:lnTo>
                    <a:pt x="1742007" y="1105946"/>
                  </a:lnTo>
                  <a:lnTo>
                    <a:pt x="1744679" y="1093353"/>
                  </a:lnTo>
                  <a:lnTo>
                    <a:pt x="1747803" y="1080780"/>
                  </a:lnTo>
                  <a:lnTo>
                    <a:pt x="1751230" y="1068220"/>
                  </a:lnTo>
                  <a:lnTo>
                    <a:pt x="1754808" y="1055667"/>
                  </a:lnTo>
                  <a:lnTo>
                    <a:pt x="1757967" y="1043096"/>
                  </a:lnTo>
                  <a:lnTo>
                    <a:pt x="1760207" y="1030484"/>
                  </a:lnTo>
                  <a:lnTo>
                    <a:pt x="1762103" y="1005143"/>
                  </a:lnTo>
                  <a:lnTo>
                    <a:pt x="1762530" y="992449"/>
                  </a:lnTo>
                  <a:lnTo>
                    <a:pt x="1763316" y="992485"/>
                  </a:lnTo>
                  <a:lnTo>
                    <a:pt x="1764696" y="979834"/>
                  </a:lnTo>
                  <a:lnTo>
                    <a:pt x="1764451" y="967110"/>
                  </a:lnTo>
                  <a:lnTo>
                    <a:pt x="1719031" y="965078"/>
                  </a:lnTo>
                  <a:lnTo>
                    <a:pt x="1723727" y="952576"/>
                  </a:lnTo>
                  <a:lnTo>
                    <a:pt x="1728189" y="940063"/>
                  </a:lnTo>
                  <a:lnTo>
                    <a:pt x="1732496" y="927543"/>
                  </a:lnTo>
                  <a:lnTo>
                    <a:pt x="1736161" y="927707"/>
                  </a:lnTo>
                  <a:lnTo>
                    <a:pt x="1740775" y="915200"/>
                  </a:lnTo>
                  <a:lnTo>
                    <a:pt x="1738920" y="902405"/>
                  </a:lnTo>
                  <a:lnTo>
                    <a:pt x="1740544" y="902477"/>
                  </a:lnTo>
                  <a:lnTo>
                    <a:pt x="1741111" y="889790"/>
                  </a:lnTo>
                  <a:lnTo>
                    <a:pt x="1741910" y="889826"/>
                  </a:lnTo>
                  <a:lnTo>
                    <a:pt x="1746465" y="851891"/>
                  </a:lnTo>
                  <a:lnTo>
                    <a:pt x="1750485" y="813933"/>
                  </a:lnTo>
                  <a:lnTo>
                    <a:pt x="1754311" y="763253"/>
                  </a:lnTo>
                  <a:lnTo>
                    <a:pt x="1756583" y="725217"/>
                  </a:lnTo>
                  <a:lnTo>
                    <a:pt x="1747419" y="661244"/>
                  </a:lnTo>
                  <a:lnTo>
                    <a:pt x="1734422" y="609811"/>
                  </a:lnTo>
                  <a:lnTo>
                    <a:pt x="1718232" y="558236"/>
                  </a:lnTo>
                  <a:lnTo>
                    <a:pt x="1698923" y="506522"/>
                  </a:lnTo>
                  <a:lnTo>
                    <a:pt x="1676203" y="454655"/>
                  </a:lnTo>
                  <a:lnTo>
                    <a:pt x="1651322" y="415404"/>
                  </a:lnTo>
                  <a:lnTo>
                    <a:pt x="1624986" y="363375"/>
                  </a:lnTo>
                  <a:lnTo>
                    <a:pt x="1595629" y="323924"/>
                  </a:lnTo>
                  <a:lnTo>
                    <a:pt x="1563389" y="284344"/>
                  </a:lnTo>
                  <a:lnTo>
                    <a:pt x="1527552" y="244603"/>
                  </a:lnTo>
                  <a:lnTo>
                    <a:pt x="1490316" y="204800"/>
                  </a:lnTo>
                  <a:lnTo>
                    <a:pt x="1451504" y="164926"/>
                  </a:lnTo>
                  <a:lnTo>
                    <a:pt x="1410366" y="137660"/>
                  </a:lnTo>
                  <a:lnTo>
                    <a:pt x="1366724" y="122996"/>
                  </a:lnTo>
                  <a:lnTo>
                    <a:pt x="1321533" y="95549"/>
                  </a:lnTo>
                  <a:lnTo>
                    <a:pt x="1252311" y="67027"/>
                  </a:lnTo>
                  <a:lnTo>
                    <a:pt x="1216830" y="65440"/>
                  </a:lnTo>
                  <a:lnTo>
                    <a:pt x="1181302" y="51139"/>
                  </a:lnTo>
                  <a:lnTo>
                    <a:pt x="762804" y="32421"/>
                  </a:lnTo>
                  <a:lnTo>
                    <a:pt x="777513" y="20366"/>
                  </a:lnTo>
                  <a:lnTo>
                    <a:pt x="821768" y="22345"/>
                  </a:lnTo>
                  <a:lnTo>
                    <a:pt x="840173" y="10456"/>
                  </a:lnTo>
                  <a:lnTo>
                    <a:pt x="1236744" y="28193"/>
                  </a:lnTo>
                  <a:lnTo>
                    <a:pt x="1283865" y="43013"/>
                  </a:lnTo>
                  <a:lnTo>
                    <a:pt x="1330011" y="70503"/>
                  </a:lnTo>
                  <a:lnTo>
                    <a:pt x="1376292" y="85286"/>
                  </a:lnTo>
                  <a:lnTo>
                    <a:pt x="1421551" y="112735"/>
                  </a:lnTo>
                  <a:lnTo>
                    <a:pt x="1458725" y="139823"/>
                  </a:lnTo>
                  <a:lnTo>
                    <a:pt x="1494605" y="166853"/>
                  </a:lnTo>
                  <a:lnTo>
                    <a:pt x="1528531" y="206509"/>
                  </a:lnTo>
                  <a:lnTo>
                    <a:pt x="1561542" y="233411"/>
                  </a:lnTo>
                  <a:lnTo>
                    <a:pt x="1592412" y="272930"/>
                  </a:lnTo>
                  <a:lnTo>
                    <a:pt x="1621613" y="312374"/>
                  </a:lnTo>
                  <a:lnTo>
                    <a:pt x="1649052" y="351739"/>
                  </a:lnTo>
                  <a:lnTo>
                    <a:pt x="1674635" y="391021"/>
                  </a:lnTo>
                  <a:lnTo>
                    <a:pt x="1697701" y="442904"/>
                  </a:lnTo>
                  <a:lnTo>
                    <a:pt x="1715297" y="481829"/>
                  </a:lnTo>
                  <a:lnTo>
                    <a:pt x="1731300" y="520683"/>
                  </a:lnTo>
                  <a:lnTo>
                    <a:pt x="1745631" y="559462"/>
                  </a:lnTo>
                  <a:lnTo>
                    <a:pt x="1758210" y="598163"/>
                  </a:lnTo>
                  <a:lnTo>
                    <a:pt x="1767689" y="649437"/>
                  </a:lnTo>
                  <a:lnTo>
                    <a:pt x="1770788" y="662289"/>
                  </a:lnTo>
                  <a:lnTo>
                    <a:pt x="1775121" y="687908"/>
                  </a:lnTo>
                  <a:lnTo>
                    <a:pt x="1778244" y="713473"/>
                  </a:lnTo>
                  <a:lnTo>
                    <a:pt x="1780152" y="738984"/>
                  </a:lnTo>
                  <a:lnTo>
                    <a:pt x="1780838" y="764440"/>
                  </a:lnTo>
                  <a:lnTo>
                    <a:pt x="1780584" y="815279"/>
                  </a:lnTo>
                  <a:lnTo>
                    <a:pt x="1780240" y="853402"/>
                  </a:lnTo>
                  <a:lnTo>
                    <a:pt x="1778966" y="904196"/>
                  </a:lnTo>
                  <a:lnTo>
                    <a:pt x="1777622" y="954986"/>
                  </a:lnTo>
                  <a:lnTo>
                    <a:pt x="1776504" y="1005787"/>
                  </a:lnTo>
                  <a:lnTo>
                    <a:pt x="1776474" y="1043924"/>
                  </a:lnTo>
                  <a:lnTo>
                    <a:pt x="1773150" y="1081913"/>
                  </a:lnTo>
                  <a:lnTo>
                    <a:pt x="1757745" y="1081224"/>
                  </a:lnTo>
                  <a:lnTo>
                    <a:pt x="1755541" y="1093838"/>
                  </a:lnTo>
                  <a:lnTo>
                    <a:pt x="1753105" y="1093729"/>
                  </a:lnTo>
                  <a:lnTo>
                    <a:pt x="1750114" y="1106308"/>
                  </a:lnTo>
                  <a:close/>
                </a:path>
                <a:path w="1781175" h="1662430">
                  <a:moveTo>
                    <a:pt x="1036021" y="57353"/>
                  </a:moveTo>
                  <a:lnTo>
                    <a:pt x="741957" y="44201"/>
                  </a:lnTo>
                  <a:lnTo>
                    <a:pt x="748200" y="31767"/>
                  </a:lnTo>
                  <a:lnTo>
                    <a:pt x="1050731" y="45299"/>
                  </a:lnTo>
                  <a:lnTo>
                    <a:pt x="1036021" y="57353"/>
                  </a:lnTo>
                  <a:close/>
                </a:path>
                <a:path w="1781175" h="1662430">
                  <a:moveTo>
                    <a:pt x="1140177" y="62012"/>
                  </a:moveTo>
                  <a:lnTo>
                    <a:pt x="1110175" y="60670"/>
                  </a:lnTo>
                  <a:lnTo>
                    <a:pt x="1102765" y="47626"/>
                  </a:lnTo>
                  <a:lnTo>
                    <a:pt x="1147391" y="49622"/>
                  </a:lnTo>
                  <a:lnTo>
                    <a:pt x="1140177" y="62012"/>
                  </a:lnTo>
                  <a:close/>
                </a:path>
                <a:path w="1781175" h="1662430">
                  <a:moveTo>
                    <a:pt x="1082563" y="72148"/>
                  </a:moveTo>
                  <a:lnTo>
                    <a:pt x="697747" y="54936"/>
                  </a:lnTo>
                  <a:lnTo>
                    <a:pt x="708414" y="42700"/>
                  </a:lnTo>
                  <a:lnTo>
                    <a:pt x="1062731" y="58548"/>
                  </a:lnTo>
                  <a:lnTo>
                    <a:pt x="1082563" y="72148"/>
                  </a:lnTo>
                  <a:close/>
                </a:path>
                <a:path w="1781175" h="1662430">
                  <a:moveTo>
                    <a:pt x="1124044" y="86716"/>
                  </a:moveTo>
                  <a:lnTo>
                    <a:pt x="705146" y="67980"/>
                  </a:lnTo>
                  <a:lnTo>
                    <a:pt x="702776" y="55161"/>
                  </a:lnTo>
                  <a:lnTo>
                    <a:pt x="1116096" y="73648"/>
                  </a:lnTo>
                  <a:lnTo>
                    <a:pt x="1124044" y="86716"/>
                  </a:lnTo>
                  <a:close/>
                </a:path>
                <a:path w="1781175" h="1662430">
                  <a:moveTo>
                    <a:pt x="248456" y="467072"/>
                  </a:moveTo>
                  <a:lnTo>
                    <a:pt x="168428" y="463493"/>
                  </a:lnTo>
                  <a:lnTo>
                    <a:pt x="172076" y="450943"/>
                  </a:lnTo>
                  <a:lnTo>
                    <a:pt x="175877" y="438401"/>
                  </a:lnTo>
                  <a:lnTo>
                    <a:pt x="179030" y="438542"/>
                  </a:lnTo>
                  <a:lnTo>
                    <a:pt x="206017" y="388898"/>
                  </a:lnTo>
                  <a:lnTo>
                    <a:pt x="235608" y="339371"/>
                  </a:lnTo>
                  <a:lnTo>
                    <a:pt x="267064" y="302639"/>
                  </a:lnTo>
                  <a:lnTo>
                    <a:pt x="300784" y="266010"/>
                  </a:lnTo>
                  <a:lnTo>
                    <a:pt x="336596" y="229473"/>
                  </a:lnTo>
                  <a:lnTo>
                    <a:pt x="373762" y="205710"/>
                  </a:lnTo>
                  <a:lnTo>
                    <a:pt x="413248" y="169338"/>
                  </a:lnTo>
                  <a:lnTo>
                    <a:pt x="453748" y="145724"/>
                  </a:lnTo>
                  <a:lnTo>
                    <a:pt x="495091" y="134861"/>
                  </a:lnTo>
                  <a:lnTo>
                    <a:pt x="538243" y="111365"/>
                  </a:lnTo>
                  <a:lnTo>
                    <a:pt x="547492" y="111779"/>
                  </a:lnTo>
                  <a:lnTo>
                    <a:pt x="557462" y="99512"/>
                  </a:lnTo>
                  <a:lnTo>
                    <a:pt x="576113" y="100347"/>
                  </a:lnTo>
                  <a:lnTo>
                    <a:pt x="588031" y="88167"/>
                  </a:lnTo>
                  <a:lnTo>
                    <a:pt x="599288" y="88670"/>
                  </a:lnTo>
                  <a:lnTo>
                    <a:pt x="610745" y="76470"/>
                  </a:lnTo>
                  <a:lnTo>
                    <a:pt x="641578" y="77849"/>
                  </a:lnTo>
                  <a:lnTo>
                    <a:pt x="648515" y="65447"/>
                  </a:lnTo>
                  <a:lnTo>
                    <a:pt x="795606" y="72026"/>
                  </a:lnTo>
                  <a:lnTo>
                    <a:pt x="763789" y="83315"/>
                  </a:lnTo>
                  <a:lnTo>
                    <a:pt x="718673" y="94010"/>
                  </a:lnTo>
                  <a:lnTo>
                    <a:pt x="673980" y="117437"/>
                  </a:lnTo>
                  <a:lnTo>
                    <a:pt x="630351" y="140911"/>
                  </a:lnTo>
                  <a:lnTo>
                    <a:pt x="587860" y="164435"/>
                  </a:lnTo>
                  <a:lnTo>
                    <a:pt x="542355" y="187825"/>
                  </a:lnTo>
                  <a:lnTo>
                    <a:pt x="527452" y="199872"/>
                  </a:lnTo>
                  <a:lnTo>
                    <a:pt x="415036" y="194844"/>
                  </a:lnTo>
                  <a:lnTo>
                    <a:pt x="377236" y="231291"/>
                  </a:lnTo>
                  <a:lnTo>
                    <a:pt x="341791" y="255131"/>
                  </a:lnTo>
                  <a:lnTo>
                    <a:pt x="307606" y="291740"/>
                  </a:lnTo>
                  <a:lnTo>
                    <a:pt x="275289" y="328433"/>
                  </a:lnTo>
                  <a:lnTo>
                    <a:pt x="244879" y="365211"/>
                  </a:lnTo>
                  <a:lnTo>
                    <a:pt x="334302" y="369210"/>
                  </a:lnTo>
                  <a:lnTo>
                    <a:pt x="298106" y="405729"/>
                  </a:lnTo>
                  <a:lnTo>
                    <a:pt x="264195" y="442351"/>
                  </a:lnTo>
                  <a:lnTo>
                    <a:pt x="260313" y="454890"/>
                  </a:lnTo>
                  <a:lnTo>
                    <a:pt x="252784" y="454553"/>
                  </a:lnTo>
                  <a:lnTo>
                    <a:pt x="248456" y="467072"/>
                  </a:lnTo>
                  <a:close/>
                </a:path>
                <a:path w="1781175" h="1662430">
                  <a:moveTo>
                    <a:pt x="1447102" y="1321584"/>
                  </a:moveTo>
                  <a:lnTo>
                    <a:pt x="1451479" y="1309067"/>
                  </a:lnTo>
                  <a:lnTo>
                    <a:pt x="1456801" y="1309305"/>
                  </a:lnTo>
                  <a:lnTo>
                    <a:pt x="1464209" y="1296924"/>
                  </a:lnTo>
                  <a:lnTo>
                    <a:pt x="1473139" y="1284610"/>
                  </a:lnTo>
                  <a:lnTo>
                    <a:pt x="1501947" y="1260474"/>
                  </a:lnTo>
                  <a:lnTo>
                    <a:pt x="1530064" y="1236306"/>
                  </a:lnTo>
                  <a:lnTo>
                    <a:pt x="1557418" y="1212104"/>
                  </a:lnTo>
                  <a:lnTo>
                    <a:pt x="1583935" y="1187864"/>
                  </a:lnTo>
                  <a:lnTo>
                    <a:pt x="1608416" y="1150821"/>
                  </a:lnTo>
                  <a:lnTo>
                    <a:pt x="1631523" y="1101004"/>
                  </a:lnTo>
                  <a:lnTo>
                    <a:pt x="1651765" y="1063771"/>
                  </a:lnTo>
                  <a:lnTo>
                    <a:pt x="1669922" y="1013733"/>
                  </a:lnTo>
                  <a:lnTo>
                    <a:pt x="1684503" y="976247"/>
                  </a:lnTo>
                  <a:lnTo>
                    <a:pt x="1696287" y="925923"/>
                  </a:lnTo>
                  <a:lnTo>
                    <a:pt x="1704352" y="875433"/>
                  </a:lnTo>
                  <a:lnTo>
                    <a:pt x="1708676" y="824776"/>
                  </a:lnTo>
                  <a:lnTo>
                    <a:pt x="1708576" y="773920"/>
                  </a:lnTo>
                  <a:lnTo>
                    <a:pt x="1704318" y="722879"/>
                  </a:lnTo>
                  <a:lnTo>
                    <a:pt x="1696170" y="671664"/>
                  </a:lnTo>
                  <a:lnTo>
                    <a:pt x="1684397" y="620287"/>
                  </a:lnTo>
                  <a:lnTo>
                    <a:pt x="1668700" y="581446"/>
                  </a:lnTo>
                  <a:lnTo>
                    <a:pt x="1650480" y="529781"/>
                  </a:lnTo>
                  <a:lnTo>
                    <a:pt x="1628868" y="490676"/>
                  </a:lnTo>
                  <a:lnTo>
                    <a:pt x="1604700" y="451457"/>
                  </a:lnTo>
                  <a:lnTo>
                    <a:pt x="1578241" y="412135"/>
                  </a:lnTo>
                  <a:lnTo>
                    <a:pt x="1549759" y="372723"/>
                  </a:lnTo>
                  <a:lnTo>
                    <a:pt x="1518953" y="345920"/>
                  </a:lnTo>
                  <a:lnTo>
                    <a:pt x="1486657" y="319050"/>
                  </a:lnTo>
                  <a:lnTo>
                    <a:pt x="1453705" y="279438"/>
                  </a:lnTo>
                  <a:lnTo>
                    <a:pt x="1419229" y="252471"/>
                  </a:lnTo>
                  <a:lnTo>
                    <a:pt x="1383496" y="238160"/>
                  </a:lnTo>
                  <a:lnTo>
                    <a:pt x="1347908" y="211143"/>
                  </a:lnTo>
                  <a:lnTo>
                    <a:pt x="1311596" y="196806"/>
                  </a:lnTo>
                  <a:lnTo>
                    <a:pt x="1275962" y="169787"/>
                  </a:lnTo>
                  <a:lnTo>
                    <a:pt x="1181423" y="140133"/>
                  </a:lnTo>
                  <a:lnTo>
                    <a:pt x="1134134" y="112593"/>
                  </a:lnTo>
                  <a:lnTo>
                    <a:pt x="1085389" y="110412"/>
                  </a:lnTo>
                  <a:lnTo>
                    <a:pt x="988289" y="80644"/>
                  </a:lnTo>
                  <a:lnTo>
                    <a:pt x="1155273" y="88113"/>
                  </a:lnTo>
                  <a:lnTo>
                    <a:pt x="1200053" y="102828"/>
                  </a:lnTo>
                  <a:lnTo>
                    <a:pt x="1243697" y="130206"/>
                  </a:lnTo>
                  <a:lnTo>
                    <a:pt x="1287300" y="144869"/>
                  </a:lnTo>
                  <a:lnTo>
                    <a:pt x="1329689" y="172190"/>
                  </a:lnTo>
                  <a:lnTo>
                    <a:pt x="1371960" y="186793"/>
                  </a:lnTo>
                  <a:lnTo>
                    <a:pt x="1412940" y="214052"/>
                  </a:lnTo>
                  <a:lnTo>
                    <a:pt x="1453159" y="241276"/>
                  </a:lnTo>
                  <a:lnTo>
                    <a:pt x="1492011" y="281152"/>
                  </a:lnTo>
                  <a:lnTo>
                    <a:pt x="1523886" y="308003"/>
                  </a:lnTo>
                  <a:lnTo>
                    <a:pt x="1554475" y="334796"/>
                  </a:lnTo>
                  <a:lnTo>
                    <a:pt x="1582984" y="374210"/>
                  </a:lnTo>
                  <a:lnTo>
                    <a:pt x="1609754" y="413545"/>
                  </a:lnTo>
                  <a:lnTo>
                    <a:pt x="1634559" y="452792"/>
                  </a:lnTo>
                  <a:lnTo>
                    <a:pt x="1657172" y="491942"/>
                  </a:lnTo>
                  <a:lnTo>
                    <a:pt x="1677366" y="530983"/>
                  </a:lnTo>
                  <a:lnTo>
                    <a:pt x="1694916" y="569906"/>
                  </a:lnTo>
                  <a:lnTo>
                    <a:pt x="1709028" y="621388"/>
                  </a:lnTo>
                  <a:lnTo>
                    <a:pt x="1728301" y="711239"/>
                  </a:lnTo>
                  <a:lnTo>
                    <a:pt x="1732442" y="762275"/>
                  </a:lnTo>
                  <a:lnTo>
                    <a:pt x="1732806" y="813142"/>
                  </a:lnTo>
                  <a:lnTo>
                    <a:pt x="1729168" y="863830"/>
                  </a:lnTo>
                  <a:lnTo>
                    <a:pt x="1721300" y="914329"/>
                  </a:lnTo>
                  <a:lnTo>
                    <a:pt x="1720165" y="939704"/>
                  </a:lnTo>
                  <a:lnTo>
                    <a:pt x="1716118" y="939523"/>
                  </a:lnTo>
                  <a:lnTo>
                    <a:pt x="1713236" y="952107"/>
                  </a:lnTo>
                  <a:lnTo>
                    <a:pt x="1710429" y="964694"/>
                  </a:lnTo>
                  <a:lnTo>
                    <a:pt x="1707468" y="977274"/>
                  </a:lnTo>
                  <a:lnTo>
                    <a:pt x="1704540" y="988295"/>
                  </a:lnTo>
                  <a:lnTo>
                    <a:pt x="1703724" y="989819"/>
                  </a:lnTo>
                  <a:lnTo>
                    <a:pt x="1701694" y="989728"/>
                  </a:lnTo>
                  <a:lnTo>
                    <a:pt x="1700686" y="995495"/>
                  </a:lnTo>
                  <a:lnTo>
                    <a:pt x="1697079" y="1002235"/>
                  </a:lnTo>
                  <a:lnTo>
                    <a:pt x="1745763" y="1004412"/>
                  </a:lnTo>
                  <a:lnTo>
                    <a:pt x="1739533" y="1016846"/>
                  </a:lnTo>
                  <a:lnTo>
                    <a:pt x="1690949" y="1116375"/>
                  </a:lnTo>
                  <a:lnTo>
                    <a:pt x="1666294" y="1166123"/>
                  </a:lnTo>
                  <a:lnTo>
                    <a:pt x="1659904" y="1178550"/>
                  </a:lnTo>
                  <a:lnTo>
                    <a:pt x="1616132" y="1176592"/>
                  </a:lnTo>
                  <a:lnTo>
                    <a:pt x="1611164" y="1189082"/>
                  </a:lnTo>
                  <a:lnTo>
                    <a:pt x="1605971" y="1201563"/>
                  </a:lnTo>
                  <a:lnTo>
                    <a:pt x="1601196" y="1201349"/>
                  </a:lnTo>
                  <a:lnTo>
                    <a:pt x="1595779" y="1213820"/>
                  </a:lnTo>
                  <a:lnTo>
                    <a:pt x="1617665" y="1214799"/>
                  </a:lnTo>
                  <a:lnTo>
                    <a:pt x="1611413" y="1227232"/>
                  </a:lnTo>
                  <a:lnTo>
                    <a:pt x="1595325" y="1239225"/>
                  </a:lnTo>
                  <a:lnTo>
                    <a:pt x="1577988" y="1263875"/>
                  </a:lnTo>
                  <a:lnTo>
                    <a:pt x="1570786" y="1263553"/>
                  </a:lnTo>
                  <a:lnTo>
                    <a:pt x="1558804" y="1275729"/>
                  </a:lnTo>
                  <a:lnTo>
                    <a:pt x="1515892" y="1273810"/>
                  </a:lnTo>
                  <a:lnTo>
                    <a:pt x="1500142" y="1285818"/>
                  </a:lnTo>
                  <a:lnTo>
                    <a:pt x="1483324" y="1297779"/>
                  </a:lnTo>
                  <a:lnTo>
                    <a:pt x="1465592" y="1309698"/>
                  </a:lnTo>
                  <a:lnTo>
                    <a:pt x="1447102" y="1321584"/>
                  </a:lnTo>
                  <a:close/>
                </a:path>
                <a:path w="1781175" h="1662430">
                  <a:moveTo>
                    <a:pt x="334302" y="369210"/>
                  </a:moveTo>
                  <a:lnTo>
                    <a:pt x="244879" y="365211"/>
                  </a:lnTo>
                  <a:lnTo>
                    <a:pt x="277232" y="328520"/>
                  </a:lnTo>
                  <a:lnTo>
                    <a:pt x="310521" y="291870"/>
                  </a:lnTo>
                  <a:lnTo>
                    <a:pt x="344706" y="255261"/>
                  </a:lnTo>
                  <a:lnTo>
                    <a:pt x="379179" y="231378"/>
                  </a:lnTo>
                  <a:lnTo>
                    <a:pt x="415036" y="194844"/>
                  </a:lnTo>
                  <a:lnTo>
                    <a:pt x="527452" y="199872"/>
                  </a:lnTo>
                  <a:lnTo>
                    <a:pt x="497647" y="223964"/>
                  </a:lnTo>
                  <a:lnTo>
                    <a:pt x="454457" y="260170"/>
                  </a:lnTo>
                  <a:lnTo>
                    <a:pt x="412938" y="296451"/>
                  </a:lnTo>
                  <a:lnTo>
                    <a:pt x="372631" y="332787"/>
                  </a:lnTo>
                  <a:lnTo>
                    <a:pt x="334302" y="369210"/>
                  </a:lnTo>
                  <a:close/>
                </a:path>
                <a:path w="1781175" h="1662430">
                  <a:moveTo>
                    <a:pt x="930" y="1040785"/>
                  </a:moveTo>
                  <a:lnTo>
                    <a:pt x="0" y="989893"/>
                  </a:lnTo>
                  <a:lnTo>
                    <a:pt x="5378" y="939282"/>
                  </a:lnTo>
                  <a:lnTo>
                    <a:pt x="13682" y="901516"/>
                  </a:lnTo>
                  <a:lnTo>
                    <a:pt x="23232" y="851092"/>
                  </a:lnTo>
                  <a:lnTo>
                    <a:pt x="28042" y="825882"/>
                  </a:lnTo>
                  <a:lnTo>
                    <a:pt x="32440" y="813366"/>
                  </a:lnTo>
                  <a:lnTo>
                    <a:pt x="37711" y="788176"/>
                  </a:lnTo>
                  <a:lnTo>
                    <a:pt x="43435" y="763007"/>
                  </a:lnTo>
                  <a:lnTo>
                    <a:pt x="45381" y="763094"/>
                  </a:lnTo>
                  <a:lnTo>
                    <a:pt x="50720" y="737907"/>
                  </a:lnTo>
                  <a:lnTo>
                    <a:pt x="52666" y="737994"/>
                  </a:lnTo>
                  <a:lnTo>
                    <a:pt x="58682" y="712838"/>
                  </a:lnTo>
                  <a:lnTo>
                    <a:pt x="60290" y="712910"/>
                  </a:lnTo>
                  <a:lnTo>
                    <a:pt x="63298" y="700332"/>
                  </a:lnTo>
                  <a:lnTo>
                    <a:pt x="67119" y="687790"/>
                  </a:lnTo>
                  <a:lnTo>
                    <a:pt x="69294" y="675175"/>
                  </a:lnTo>
                  <a:lnTo>
                    <a:pt x="71735" y="675284"/>
                  </a:lnTo>
                  <a:lnTo>
                    <a:pt x="74743" y="662706"/>
                  </a:lnTo>
                  <a:lnTo>
                    <a:pt x="77164" y="662814"/>
                  </a:lnTo>
                  <a:lnTo>
                    <a:pt x="78545" y="650163"/>
                  </a:lnTo>
                  <a:lnTo>
                    <a:pt x="84083" y="637698"/>
                  </a:lnTo>
                  <a:lnTo>
                    <a:pt x="86752" y="637817"/>
                  </a:lnTo>
                  <a:lnTo>
                    <a:pt x="90216" y="625260"/>
                  </a:lnTo>
                  <a:lnTo>
                    <a:pt x="95641" y="612790"/>
                  </a:lnTo>
                  <a:lnTo>
                    <a:pt x="102247" y="613085"/>
                  </a:lnTo>
                  <a:lnTo>
                    <a:pt x="102881" y="600401"/>
                  </a:lnTo>
                  <a:lnTo>
                    <a:pt x="88684" y="587053"/>
                  </a:lnTo>
                  <a:lnTo>
                    <a:pt x="86243" y="586944"/>
                  </a:lnTo>
                  <a:lnTo>
                    <a:pt x="92486" y="574510"/>
                  </a:lnTo>
                  <a:lnTo>
                    <a:pt x="95740" y="574656"/>
                  </a:lnTo>
                  <a:lnTo>
                    <a:pt x="112373" y="549974"/>
                  </a:lnTo>
                  <a:lnTo>
                    <a:pt x="130105" y="512629"/>
                  </a:lnTo>
                  <a:lnTo>
                    <a:pt x="147726" y="487992"/>
                  </a:lnTo>
                  <a:lnTo>
                    <a:pt x="165732" y="463372"/>
                  </a:lnTo>
                  <a:lnTo>
                    <a:pt x="244407" y="466891"/>
                  </a:lnTo>
                  <a:lnTo>
                    <a:pt x="240585" y="479433"/>
                  </a:lnTo>
                  <a:lnTo>
                    <a:pt x="237351" y="479288"/>
                  </a:lnTo>
                  <a:lnTo>
                    <a:pt x="232716" y="491794"/>
                  </a:lnTo>
                  <a:lnTo>
                    <a:pt x="229482" y="491649"/>
                  </a:lnTo>
                  <a:lnTo>
                    <a:pt x="220799" y="503973"/>
                  </a:lnTo>
                  <a:lnTo>
                    <a:pt x="215370" y="516443"/>
                  </a:lnTo>
                  <a:lnTo>
                    <a:pt x="197958" y="541090"/>
                  </a:lnTo>
                  <a:lnTo>
                    <a:pt x="181502" y="578492"/>
                  </a:lnTo>
                  <a:lnTo>
                    <a:pt x="167135" y="603275"/>
                  </a:lnTo>
                  <a:lnTo>
                    <a:pt x="153720" y="640813"/>
                  </a:lnTo>
                  <a:lnTo>
                    <a:pt x="141975" y="678425"/>
                  </a:lnTo>
                  <a:lnTo>
                    <a:pt x="132541" y="703429"/>
                  </a:lnTo>
                  <a:lnTo>
                    <a:pt x="124209" y="741194"/>
                  </a:lnTo>
                  <a:lnTo>
                    <a:pt x="117476" y="779031"/>
                  </a:lnTo>
                  <a:lnTo>
                    <a:pt x="113287" y="791557"/>
                  </a:lnTo>
                  <a:lnTo>
                    <a:pt x="109250" y="804089"/>
                  </a:lnTo>
                  <a:lnTo>
                    <a:pt x="105513" y="816634"/>
                  </a:lnTo>
                  <a:lnTo>
                    <a:pt x="102229" y="829200"/>
                  </a:lnTo>
                  <a:lnTo>
                    <a:pt x="100457" y="841833"/>
                  </a:lnTo>
                  <a:lnTo>
                    <a:pt x="99333" y="841783"/>
                  </a:lnTo>
                  <a:lnTo>
                    <a:pt x="97793" y="854427"/>
                  </a:lnTo>
                  <a:lnTo>
                    <a:pt x="41884" y="851926"/>
                  </a:lnTo>
                  <a:lnTo>
                    <a:pt x="38896" y="864505"/>
                  </a:lnTo>
                  <a:lnTo>
                    <a:pt x="37269" y="864433"/>
                  </a:lnTo>
                  <a:lnTo>
                    <a:pt x="35074" y="877047"/>
                  </a:lnTo>
                  <a:lnTo>
                    <a:pt x="35888" y="877084"/>
                  </a:lnTo>
                  <a:lnTo>
                    <a:pt x="26172" y="914787"/>
                  </a:lnTo>
                  <a:lnTo>
                    <a:pt x="21641" y="952722"/>
                  </a:lnTo>
                  <a:lnTo>
                    <a:pt x="21475" y="990853"/>
                  </a:lnTo>
                  <a:lnTo>
                    <a:pt x="23726" y="1016379"/>
                  </a:lnTo>
                  <a:lnTo>
                    <a:pt x="5815" y="1015578"/>
                  </a:lnTo>
                  <a:lnTo>
                    <a:pt x="2529" y="1028144"/>
                  </a:lnTo>
                  <a:lnTo>
                    <a:pt x="930" y="1040785"/>
                  </a:lnTo>
                  <a:close/>
                </a:path>
                <a:path w="1781175" h="1662430">
                  <a:moveTo>
                    <a:pt x="925272" y="1654199"/>
                  </a:moveTo>
                  <a:lnTo>
                    <a:pt x="630702" y="1641024"/>
                  </a:lnTo>
                  <a:lnTo>
                    <a:pt x="585750" y="1626301"/>
                  </a:lnTo>
                  <a:lnTo>
                    <a:pt x="541970" y="1598917"/>
                  </a:lnTo>
                  <a:lnTo>
                    <a:pt x="498351" y="1584254"/>
                  </a:lnTo>
                  <a:lnTo>
                    <a:pt x="469084" y="1557519"/>
                  </a:lnTo>
                  <a:lnTo>
                    <a:pt x="453877" y="1556839"/>
                  </a:lnTo>
                  <a:lnTo>
                    <a:pt x="439235" y="1543472"/>
                  </a:lnTo>
                  <a:lnTo>
                    <a:pt x="434375" y="1543254"/>
                  </a:lnTo>
                  <a:lnTo>
                    <a:pt x="347229" y="1513931"/>
                  </a:lnTo>
                  <a:lnTo>
                    <a:pt x="304822" y="1486609"/>
                  </a:lnTo>
                  <a:lnTo>
                    <a:pt x="264370" y="1446661"/>
                  </a:lnTo>
                  <a:lnTo>
                    <a:pt x="225479" y="1419497"/>
                  </a:lnTo>
                  <a:lnTo>
                    <a:pt x="190027" y="1379773"/>
                  </a:lnTo>
                  <a:lnTo>
                    <a:pt x="158187" y="1340211"/>
                  </a:lnTo>
                  <a:lnTo>
                    <a:pt x="131267" y="1288156"/>
                  </a:lnTo>
                  <a:lnTo>
                    <a:pt x="109859" y="1249060"/>
                  </a:lnTo>
                  <a:lnTo>
                    <a:pt x="91038" y="1197368"/>
                  </a:lnTo>
                  <a:lnTo>
                    <a:pt x="75096" y="1145804"/>
                  </a:lnTo>
                  <a:lnTo>
                    <a:pt x="62890" y="1094407"/>
                  </a:lnTo>
                  <a:lnTo>
                    <a:pt x="55278" y="1043216"/>
                  </a:lnTo>
                  <a:lnTo>
                    <a:pt x="47579" y="1017446"/>
                  </a:lnTo>
                  <a:lnTo>
                    <a:pt x="42847" y="991809"/>
                  </a:lnTo>
                  <a:lnTo>
                    <a:pt x="41006" y="966301"/>
                  </a:lnTo>
                  <a:lnTo>
                    <a:pt x="41979" y="940919"/>
                  </a:lnTo>
                  <a:lnTo>
                    <a:pt x="43161" y="928260"/>
                  </a:lnTo>
                  <a:lnTo>
                    <a:pt x="43776" y="902862"/>
                  </a:lnTo>
                  <a:lnTo>
                    <a:pt x="43327" y="877416"/>
                  </a:lnTo>
                  <a:lnTo>
                    <a:pt x="41884" y="851926"/>
                  </a:lnTo>
                  <a:lnTo>
                    <a:pt x="97046" y="854394"/>
                  </a:lnTo>
                  <a:lnTo>
                    <a:pt x="96479" y="867081"/>
                  </a:lnTo>
                  <a:lnTo>
                    <a:pt x="95665" y="867044"/>
                  </a:lnTo>
                  <a:lnTo>
                    <a:pt x="94284" y="879695"/>
                  </a:lnTo>
                  <a:lnTo>
                    <a:pt x="93471" y="879659"/>
                  </a:lnTo>
                  <a:lnTo>
                    <a:pt x="92903" y="892346"/>
                  </a:lnTo>
                  <a:lnTo>
                    <a:pt x="91489" y="917708"/>
                  </a:lnTo>
                  <a:lnTo>
                    <a:pt x="91404" y="930417"/>
                  </a:lnTo>
                  <a:lnTo>
                    <a:pt x="91667" y="955855"/>
                  </a:lnTo>
                  <a:lnTo>
                    <a:pt x="93566" y="968652"/>
                  </a:lnTo>
                  <a:lnTo>
                    <a:pt x="92999" y="981339"/>
                  </a:lnTo>
                  <a:lnTo>
                    <a:pt x="94207" y="981394"/>
                  </a:lnTo>
                  <a:lnTo>
                    <a:pt x="96073" y="994190"/>
                  </a:lnTo>
                  <a:lnTo>
                    <a:pt x="96725" y="1006932"/>
                  </a:lnTo>
                  <a:lnTo>
                    <a:pt x="91327" y="1032115"/>
                  </a:lnTo>
                  <a:lnTo>
                    <a:pt x="90842" y="1070232"/>
                  </a:lnTo>
                  <a:lnTo>
                    <a:pt x="95912" y="1134022"/>
                  </a:lnTo>
                  <a:lnTo>
                    <a:pt x="98951" y="1134158"/>
                  </a:lnTo>
                  <a:lnTo>
                    <a:pt x="106373" y="1172628"/>
                  </a:lnTo>
                  <a:lnTo>
                    <a:pt x="110200" y="1172799"/>
                  </a:lnTo>
                  <a:lnTo>
                    <a:pt x="112701" y="1185624"/>
                  </a:lnTo>
                  <a:lnTo>
                    <a:pt x="115159" y="1185734"/>
                  </a:lnTo>
                  <a:lnTo>
                    <a:pt x="127623" y="1224429"/>
                  </a:lnTo>
                  <a:lnTo>
                    <a:pt x="153339" y="1276430"/>
                  </a:lnTo>
                  <a:lnTo>
                    <a:pt x="194893" y="1341852"/>
                  </a:lnTo>
                  <a:lnTo>
                    <a:pt x="224689" y="1368610"/>
                  </a:lnTo>
                  <a:lnTo>
                    <a:pt x="256202" y="1408158"/>
                  </a:lnTo>
                  <a:lnTo>
                    <a:pt x="290492" y="1435117"/>
                  </a:lnTo>
                  <a:lnTo>
                    <a:pt x="307545" y="1435880"/>
                  </a:lnTo>
                  <a:lnTo>
                    <a:pt x="324187" y="1449337"/>
                  </a:lnTo>
                  <a:lnTo>
                    <a:pt x="341134" y="1462808"/>
                  </a:lnTo>
                  <a:lnTo>
                    <a:pt x="358535" y="1476299"/>
                  </a:lnTo>
                  <a:lnTo>
                    <a:pt x="416119" y="1478874"/>
                  </a:lnTo>
                  <a:lnTo>
                    <a:pt x="434077" y="1492390"/>
                  </a:lnTo>
                  <a:lnTo>
                    <a:pt x="452492" y="1505926"/>
                  </a:lnTo>
                  <a:lnTo>
                    <a:pt x="490084" y="1533033"/>
                  </a:lnTo>
                  <a:lnTo>
                    <a:pt x="537046" y="1560559"/>
                  </a:lnTo>
                  <a:lnTo>
                    <a:pt x="585389" y="1575434"/>
                  </a:lnTo>
                  <a:lnTo>
                    <a:pt x="633831" y="1603026"/>
                  </a:lnTo>
                  <a:lnTo>
                    <a:pt x="683929" y="1605267"/>
                  </a:lnTo>
                  <a:lnTo>
                    <a:pt x="733834" y="1620212"/>
                  </a:lnTo>
                  <a:lnTo>
                    <a:pt x="1003164" y="1632258"/>
                  </a:lnTo>
                  <a:lnTo>
                    <a:pt x="977191" y="1643809"/>
                  </a:lnTo>
                  <a:lnTo>
                    <a:pt x="925272" y="1654199"/>
                  </a:lnTo>
                  <a:close/>
                </a:path>
                <a:path w="1781175" h="1662430">
                  <a:moveTo>
                    <a:pt x="1745763" y="1004412"/>
                  </a:moveTo>
                  <a:lnTo>
                    <a:pt x="1699490" y="1002343"/>
                  </a:lnTo>
                  <a:lnTo>
                    <a:pt x="1700686" y="995495"/>
                  </a:lnTo>
                  <a:lnTo>
                    <a:pt x="1703724" y="989819"/>
                  </a:lnTo>
                  <a:lnTo>
                    <a:pt x="1704130" y="989837"/>
                  </a:lnTo>
                  <a:lnTo>
                    <a:pt x="1704540" y="988295"/>
                  </a:lnTo>
                  <a:lnTo>
                    <a:pt x="1710369" y="977404"/>
                  </a:lnTo>
                  <a:lnTo>
                    <a:pt x="1711566" y="977457"/>
                  </a:lnTo>
                  <a:lnTo>
                    <a:pt x="1713259" y="964820"/>
                  </a:lnTo>
                  <a:lnTo>
                    <a:pt x="1714802" y="952177"/>
                  </a:lnTo>
                  <a:lnTo>
                    <a:pt x="1716118" y="939523"/>
                  </a:lnTo>
                  <a:lnTo>
                    <a:pt x="1720165" y="939704"/>
                  </a:lnTo>
                  <a:lnTo>
                    <a:pt x="1719031" y="965078"/>
                  </a:lnTo>
                  <a:lnTo>
                    <a:pt x="1764451" y="967110"/>
                  </a:lnTo>
                  <a:lnTo>
                    <a:pt x="1745763" y="1004412"/>
                  </a:lnTo>
                  <a:close/>
                </a:path>
                <a:path w="1781175" h="1662430">
                  <a:moveTo>
                    <a:pt x="1740549" y="1156731"/>
                  </a:moveTo>
                  <a:lnTo>
                    <a:pt x="1749442" y="1118991"/>
                  </a:lnTo>
                  <a:lnTo>
                    <a:pt x="1753421" y="1106456"/>
                  </a:lnTo>
                  <a:lnTo>
                    <a:pt x="1757745" y="1081224"/>
                  </a:lnTo>
                  <a:lnTo>
                    <a:pt x="1773150" y="1081913"/>
                  </a:lnTo>
                  <a:lnTo>
                    <a:pt x="1766135" y="1107025"/>
                  </a:lnTo>
                  <a:lnTo>
                    <a:pt x="1755167" y="1131960"/>
                  </a:lnTo>
                  <a:lnTo>
                    <a:pt x="1740549" y="1156731"/>
                  </a:lnTo>
                  <a:close/>
                </a:path>
                <a:path w="1781175" h="1662430">
                  <a:moveTo>
                    <a:pt x="24852" y="1029142"/>
                  </a:moveTo>
                  <a:lnTo>
                    <a:pt x="19693" y="1028911"/>
                  </a:lnTo>
                  <a:lnTo>
                    <a:pt x="14049" y="1015946"/>
                  </a:lnTo>
                  <a:lnTo>
                    <a:pt x="23726" y="1016379"/>
                  </a:lnTo>
                  <a:lnTo>
                    <a:pt x="24852" y="1029142"/>
                  </a:lnTo>
                  <a:close/>
                </a:path>
                <a:path w="1781175" h="1662430">
                  <a:moveTo>
                    <a:pt x="24935" y="1067284"/>
                  </a:moveTo>
                  <a:lnTo>
                    <a:pt x="23328" y="1067212"/>
                  </a:lnTo>
                  <a:lnTo>
                    <a:pt x="25030" y="1029150"/>
                  </a:lnTo>
                  <a:lnTo>
                    <a:pt x="24935" y="1067284"/>
                  </a:lnTo>
                  <a:close/>
                </a:path>
                <a:path w="1781175" h="1662430">
                  <a:moveTo>
                    <a:pt x="1613784" y="1265476"/>
                  </a:moveTo>
                  <a:lnTo>
                    <a:pt x="1612205" y="1252692"/>
                  </a:lnTo>
                  <a:lnTo>
                    <a:pt x="1614811" y="1240096"/>
                  </a:lnTo>
                  <a:lnTo>
                    <a:pt x="1617873" y="1227521"/>
                  </a:lnTo>
                  <a:lnTo>
                    <a:pt x="1617665" y="1214799"/>
                  </a:lnTo>
                  <a:lnTo>
                    <a:pt x="1595779" y="1213820"/>
                  </a:lnTo>
                  <a:lnTo>
                    <a:pt x="1609313" y="1201712"/>
                  </a:lnTo>
                  <a:lnTo>
                    <a:pt x="1612304" y="1189133"/>
                  </a:lnTo>
                  <a:lnTo>
                    <a:pt x="1618000" y="1189388"/>
                  </a:lnTo>
                  <a:lnTo>
                    <a:pt x="1620991" y="1176809"/>
                  </a:lnTo>
                  <a:lnTo>
                    <a:pt x="1659904" y="1178550"/>
                  </a:lnTo>
                  <a:lnTo>
                    <a:pt x="1640736" y="1215830"/>
                  </a:lnTo>
                  <a:lnTo>
                    <a:pt x="1613784" y="1265476"/>
                  </a:lnTo>
                  <a:close/>
                </a:path>
                <a:path w="1781175" h="1662430">
                  <a:moveTo>
                    <a:pt x="1541527" y="1300382"/>
                  </a:moveTo>
                  <a:lnTo>
                    <a:pt x="1570786" y="1263553"/>
                  </a:lnTo>
                  <a:lnTo>
                    <a:pt x="1577988" y="1263875"/>
                  </a:lnTo>
                  <a:lnTo>
                    <a:pt x="1559892" y="1288491"/>
                  </a:lnTo>
                  <a:lnTo>
                    <a:pt x="1541527" y="1300382"/>
                  </a:lnTo>
                  <a:close/>
                </a:path>
                <a:path w="1781175" h="1662430">
                  <a:moveTo>
                    <a:pt x="1003164" y="1632258"/>
                  </a:moveTo>
                  <a:lnTo>
                    <a:pt x="834759" y="1624726"/>
                  </a:lnTo>
                  <a:lnTo>
                    <a:pt x="885488" y="1614282"/>
                  </a:lnTo>
                  <a:lnTo>
                    <a:pt x="935446" y="1616516"/>
                  </a:lnTo>
                  <a:lnTo>
                    <a:pt x="1035318" y="1595558"/>
                  </a:lnTo>
                  <a:lnTo>
                    <a:pt x="1133807" y="1549112"/>
                  </a:lnTo>
                  <a:lnTo>
                    <a:pt x="1176144" y="1538293"/>
                  </a:lnTo>
                  <a:lnTo>
                    <a:pt x="1218238" y="1514751"/>
                  </a:lnTo>
                  <a:lnTo>
                    <a:pt x="1259521" y="1491172"/>
                  </a:lnTo>
                  <a:lnTo>
                    <a:pt x="1299991" y="1467556"/>
                  </a:lnTo>
                  <a:lnTo>
                    <a:pt x="1340216" y="1431218"/>
                  </a:lnTo>
                  <a:lnTo>
                    <a:pt x="1379059" y="1407529"/>
                  </a:lnTo>
                  <a:lnTo>
                    <a:pt x="1379626" y="1394842"/>
                  </a:lnTo>
                  <a:lnTo>
                    <a:pt x="1391794" y="1395386"/>
                  </a:lnTo>
                  <a:lnTo>
                    <a:pt x="1403187" y="1383183"/>
                  </a:lnTo>
                  <a:lnTo>
                    <a:pt x="1414427" y="1370973"/>
                  </a:lnTo>
                  <a:lnTo>
                    <a:pt x="1425100" y="1371451"/>
                  </a:lnTo>
                  <a:lnTo>
                    <a:pt x="1436493" y="1359248"/>
                  </a:lnTo>
                  <a:lnTo>
                    <a:pt x="1445702" y="1346947"/>
                  </a:lnTo>
                  <a:lnTo>
                    <a:pt x="1455061" y="1334653"/>
                  </a:lnTo>
                  <a:lnTo>
                    <a:pt x="1463852" y="1335046"/>
                  </a:lnTo>
                  <a:lnTo>
                    <a:pt x="1473060" y="1322745"/>
                  </a:lnTo>
                  <a:lnTo>
                    <a:pt x="1483502" y="1310499"/>
                  </a:lnTo>
                  <a:lnTo>
                    <a:pt x="1494172" y="1298264"/>
                  </a:lnTo>
                  <a:lnTo>
                    <a:pt x="1515892" y="1273810"/>
                  </a:lnTo>
                  <a:lnTo>
                    <a:pt x="1558804" y="1275729"/>
                  </a:lnTo>
                  <a:lnTo>
                    <a:pt x="1547047" y="1287916"/>
                  </a:lnTo>
                  <a:lnTo>
                    <a:pt x="1535440" y="1300110"/>
                  </a:lnTo>
                  <a:lnTo>
                    <a:pt x="1524475" y="1299619"/>
                  </a:lnTo>
                  <a:lnTo>
                    <a:pt x="1490009" y="1336216"/>
                  </a:lnTo>
                  <a:lnTo>
                    <a:pt x="1454389" y="1372761"/>
                  </a:lnTo>
                  <a:lnTo>
                    <a:pt x="1417660" y="1409256"/>
                  </a:lnTo>
                  <a:lnTo>
                    <a:pt x="1379871" y="1445704"/>
                  </a:lnTo>
                  <a:lnTo>
                    <a:pt x="1341634" y="1469419"/>
                  </a:lnTo>
                  <a:lnTo>
                    <a:pt x="1302429" y="1493091"/>
                  </a:lnTo>
                  <a:lnTo>
                    <a:pt x="1261735" y="1529409"/>
                  </a:lnTo>
                  <a:lnTo>
                    <a:pt x="1221301" y="1540313"/>
                  </a:lnTo>
                  <a:lnTo>
                    <a:pt x="1179472" y="1563868"/>
                  </a:lnTo>
                  <a:lnTo>
                    <a:pt x="1130164" y="1587087"/>
                  </a:lnTo>
                  <a:lnTo>
                    <a:pt x="1079807" y="1610261"/>
                  </a:lnTo>
                  <a:lnTo>
                    <a:pt x="1029138" y="1620707"/>
                  </a:lnTo>
                  <a:lnTo>
                    <a:pt x="1003164" y="1632258"/>
                  </a:lnTo>
                  <a:close/>
                </a:path>
                <a:path w="1781175" h="1662430">
                  <a:moveTo>
                    <a:pt x="330687" y="1424634"/>
                  </a:moveTo>
                  <a:lnTo>
                    <a:pt x="329990" y="1424171"/>
                  </a:lnTo>
                  <a:lnTo>
                    <a:pt x="330678" y="1424202"/>
                  </a:lnTo>
                  <a:lnTo>
                    <a:pt x="330687" y="1424634"/>
                  </a:lnTo>
                  <a:close/>
                </a:path>
                <a:path w="1781175" h="1662430">
                  <a:moveTo>
                    <a:pt x="416119" y="1478874"/>
                  </a:moveTo>
                  <a:lnTo>
                    <a:pt x="358535" y="1476299"/>
                  </a:lnTo>
                  <a:lnTo>
                    <a:pt x="351338" y="1463264"/>
                  </a:lnTo>
                  <a:lnTo>
                    <a:pt x="343798" y="1462927"/>
                  </a:lnTo>
                  <a:lnTo>
                    <a:pt x="336977" y="1449909"/>
                  </a:lnTo>
                  <a:lnTo>
                    <a:pt x="329669" y="1449582"/>
                  </a:lnTo>
                  <a:lnTo>
                    <a:pt x="331001" y="1436929"/>
                  </a:lnTo>
                  <a:lnTo>
                    <a:pt x="330687" y="1424634"/>
                  </a:lnTo>
                  <a:lnTo>
                    <a:pt x="350529" y="1437802"/>
                  </a:lnTo>
                  <a:lnTo>
                    <a:pt x="371834" y="1451468"/>
                  </a:lnTo>
                  <a:lnTo>
                    <a:pt x="393750" y="1465161"/>
                  </a:lnTo>
                  <a:lnTo>
                    <a:pt x="416119" y="1478874"/>
                  </a:lnTo>
                  <a:close/>
                </a:path>
                <a:path w="1781175" h="1662430">
                  <a:moveTo>
                    <a:pt x="821057" y="1662251"/>
                  </a:moveTo>
                  <a:lnTo>
                    <a:pt x="722500" y="1657843"/>
                  </a:lnTo>
                  <a:lnTo>
                    <a:pt x="676705" y="1643082"/>
                  </a:lnTo>
                  <a:lnTo>
                    <a:pt x="873549" y="1651886"/>
                  </a:lnTo>
                  <a:lnTo>
                    <a:pt x="821057" y="1662251"/>
                  </a:lnTo>
                  <a:close/>
                </a:path>
              </a:pathLst>
            </a:custGeom>
            <a:solidFill>
              <a:srgbClr val="0914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255386" y="1555876"/>
              <a:ext cx="1513573" cy="15135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2252051" y="1464027"/>
            <a:ext cx="1781175" cy="1662430"/>
            <a:chOff x="2252051" y="1464027"/>
            <a:chExt cx="1781175" cy="1662430"/>
          </a:xfrm>
        </p:grpSpPr>
        <p:sp>
          <p:nvSpPr>
            <p:cNvPr id="14" name="object 14"/>
            <p:cNvSpPr/>
            <p:nvPr/>
          </p:nvSpPr>
          <p:spPr>
            <a:xfrm>
              <a:off x="2252051" y="1464027"/>
              <a:ext cx="1781175" cy="1662430"/>
            </a:xfrm>
            <a:custGeom>
              <a:avLst/>
              <a:gdLst/>
              <a:ahLst/>
              <a:cxnLst/>
              <a:rect l="l" t="t" r="r" b="b"/>
              <a:pathLst>
                <a:path w="1781175" h="1662430">
                  <a:moveTo>
                    <a:pt x="1188671" y="26043"/>
                  </a:moveTo>
                  <a:lnTo>
                    <a:pt x="865115" y="11571"/>
                  </a:lnTo>
                  <a:lnTo>
                    <a:pt x="890625" y="0"/>
                  </a:lnTo>
                  <a:lnTo>
                    <a:pt x="1140806" y="11189"/>
                  </a:lnTo>
                  <a:lnTo>
                    <a:pt x="1188671" y="26043"/>
                  </a:lnTo>
                  <a:close/>
                </a:path>
                <a:path w="1781175" h="1662430">
                  <a:moveTo>
                    <a:pt x="1750114" y="1106308"/>
                  </a:moveTo>
                  <a:lnTo>
                    <a:pt x="1742007" y="1105946"/>
                  </a:lnTo>
                  <a:lnTo>
                    <a:pt x="1744679" y="1093353"/>
                  </a:lnTo>
                  <a:lnTo>
                    <a:pt x="1747803" y="1080780"/>
                  </a:lnTo>
                  <a:lnTo>
                    <a:pt x="1751230" y="1068220"/>
                  </a:lnTo>
                  <a:lnTo>
                    <a:pt x="1754808" y="1055667"/>
                  </a:lnTo>
                  <a:lnTo>
                    <a:pt x="1757967" y="1043096"/>
                  </a:lnTo>
                  <a:lnTo>
                    <a:pt x="1760207" y="1030484"/>
                  </a:lnTo>
                  <a:lnTo>
                    <a:pt x="1762103" y="1005143"/>
                  </a:lnTo>
                  <a:lnTo>
                    <a:pt x="1762530" y="992449"/>
                  </a:lnTo>
                  <a:lnTo>
                    <a:pt x="1763316" y="992485"/>
                  </a:lnTo>
                  <a:lnTo>
                    <a:pt x="1764696" y="979834"/>
                  </a:lnTo>
                  <a:lnTo>
                    <a:pt x="1764451" y="967110"/>
                  </a:lnTo>
                  <a:lnTo>
                    <a:pt x="1719031" y="965078"/>
                  </a:lnTo>
                  <a:lnTo>
                    <a:pt x="1723727" y="952576"/>
                  </a:lnTo>
                  <a:lnTo>
                    <a:pt x="1728189" y="940063"/>
                  </a:lnTo>
                  <a:lnTo>
                    <a:pt x="1732496" y="927543"/>
                  </a:lnTo>
                  <a:lnTo>
                    <a:pt x="1736161" y="927707"/>
                  </a:lnTo>
                  <a:lnTo>
                    <a:pt x="1740775" y="915200"/>
                  </a:lnTo>
                  <a:lnTo>
                    <a:pt x="1738920" y="902405"/>
                  </a:lnTo>
                  <a:lnTo>
                    <a:pt x="1740544" y="902477"/>
                  </a:lnTo>
                  <a:lnTo>
                    <a:pt x="1741111" y="889790"/>
                  </a:lnTo>
                  <a:lnTo>
                    <a:pt x="1741910" y="889826"/>
                  </a:lnTo>
                  <a:lnTo>
                    <a:pt x="1746465" y="851891"/>
                  </a:lnTo>
                  <a:lnTo>
                    <a:pt x="1750485" y="813933"/>
                  </a:lnTo>
                  <a:lnTo>
                    <a:pt x="1754311" y="763253"/>
                  </a:lnTo>
                  <a:lnTo>
                    <a:pt x="1756583" y="725217"/>
                  </a:lnTo>
                  <a:lnTo>
                    <a:pt x="1747419" y="661244"/>
                  </a:lnTo>
                  <a:lnTo>
                    <a:pt x="1734422" y="609811"/>
                  </a:lnTo>
                  <a:lnTo>
                    <a:pt x="1718232" y="558236"/>
                  </a:lnTo>
                  <a:lnTo>
                    <a:pt x="1698923" y="506522"/>
                  </a:lnTo>
                  <a:lnTo>
                    <a:pt x="1676203" y="454655"/>
                  </a:lnTo>
                  <a:lnTo>
                    <a:pt x="1651322" y="415404"/>
                  </a:lnTo>
                  <a:lnTo>
                    <a:pt x="1624986" y="363375"/>
                  </a:lnTo>
                  <a:lnTo>
                    <a:pt x="1595629" y="323924"/>
                  </a:lnTo>
                  <a:lnTo>
                    <a:pt x="1563389" y="284344"/>
                  </a:lnTo>
                  <a:lnTo>
                    <a:pt x="1527552" y="244603"/>
                  </a:lnTo>
                  <a:lnTo>
                    <a:pt x="1490316" y="204800"/>
                  </a:lnTo>
                  <a:lnTo>
                    <a:pt x="1451504" y="164926"/>
                  </a:lnTo>
                  <a:lnTo>
                    <a:pt x="1410366" y="137660"/>
                  </a:lnTo>
                  <a:lnTo>
                    <a:pt x="1366724" y="122996"/>
                  </a:lnTo>
                  <a:lnTo>
                    <a:pt x="1321533" y="95549"/>
                  </a:lnTo>
                  <a:lnTo>
                    <a:pt x="1252311" y="67027"/>
                  </a:lnTo>
                  <a:lnTo>
                    <a:pt x="1216830" y="65440"/>
                  </a:lnTo>
                  <a:lnTo>
                    <a:pt x="1181302" y="51139"/>
                  </a:lnTo>
                  <a:lnTo>
                    <a:pt x="762804" y="32421"/>
                  </a:lnTo>
                  <a:lnTo>
                    <a:pt x="777513" y="20366"/>
                  </a:lnTo>
                  <a:lnTo>
                    <a:pt x="821768" y="22345"/>
                  </a:lnTo>
                  <a:lnTo>
                    <a:pt x="840173" y="10456"/>
                  </a:lnTo>
                  <a:lnTo>
                    <a:pt x="1236743" y="28193"/>
                  </a:lnTo>
                  <a:lnTo>
                    <a:pt x="1283865" y="43013"/>
                  </a:lnTo>
                  <a:lnTo>
                    <a:pt x="1330011" y="70503"/>
                  </a:lnTo>
                  <a:lnTo>
                    <a:pt x="1376292" y="85286"/>
                  </a:lnTo>
                  <a:lnTo>
                    <a:pt x="1421551" y="112735"/>
                  </a:lnTo>
                  <a:lnTo>
                    <a:pt x="1458725" y="139823"/>
                  </a:lnTo>
                  <a:lnTo>
                    <a:pt x="1494605" y="166853"/>
                  </a:lnTo>
                  <a:lnTo>
                    <a:pt x="1528531" y="206509"/>
                  </a:lnTo>
                  <a:lnTo>
                    <a:pt x="1561542" y="233411"/>
                  </a:lnTo>
                  <a:lnTo>
                    <a:pt x="1592412" y="272930"/>
                  </a:lnTo>
                  <a:lnTo>
                    <a:pt x="1621613" y="312374"/>
                  </a:lnTo>
                  <a:lnTo>
                    <a:pt x="1649052" y="351739"/>
                  </a:lnTo>
                  <a:lnTo>
                    <a:pt x="1674635" y="391021"/>
                  </a:lnTo>
                  <a:lnTo>
                    <a:pt x="1697701" y="442904"/>
                  </a:lnTo>
                  <a:lnTo>
                    <a:pt x="1715297" y="481829"/>
                  </a:lnTo>
                  <a:lnTo>
                    <a:pt x="1731300" y="520683"/>
                  </a:lnTo>
                  <a:lnTo>
                    <a:pt x="1745631" y="559462"/>
                  </a:lnTo>
                  <a:lnTo>
                    <a:pt x="1758210" y="598163"/>
                  </a:lnTo>
                  <a:lnTo>
                    <a:pt x="1767689" y="649437"/>
                  </a:lnTo>
                  <a:lnTo>
                    <a:pt x="1770788" y="662289"/>
                  </a:lnTo>
                  <a:lnTo>
                    <a:pt x="1775121" y="687908"/>
                  </a:lnTo>
                  <a:lnTo>
                    <a:pt x="1778244" y="713473"/>
                  </a:lnTo>
                  <a:lnTo>
                    <a:pt x="1780152" y="738984"/>
                  </a:lnTo>
                  <a:lnTo>
                    <a:pt x="1780838" y="764440"/>
                  </a:lnTo>
                  <a:lnTo>
                    <a:pt x="1780584" y="815279"/>
                  </a:lnTo>
                  <a:lnTo>
                    <a:pt x="1780240" y="853402"/>
                  </a:lnTo>
                  <a:lnTo>
                    <a:pt x="1778964" y="904196"/>
                  </a:lnTo>
                  <a:lnTo>
                    <a:pt x="1777618" y="954986"/>
                  </a:lnTo>
                  <a:lnTo>
                    <a:pt x="1776497" y="1005787"/>
                  </a:lnTo>
                  <a:lnTo>
                    <a:pt x="1776461" y="1043923"/>
                  </a:lnTo>
                  <a:lnTo>
                    <a:pt x="1773145" y="1081913"/>
                  </a:lnTo>
                  <a:lnTo>
                    <a:pt x="1757745" y="1081224"/>
                  </a:lnTo>
                  <a:lnTo>
                    <a:pt x="1755541" y="1093838"/>
                  </a:lnTo>
                  <a:lnTo>
                    <a:pt x="1753105" y="1093729"/>
                  </a:lnTo>
                  <a:lnTo>
                    <a:pt x="1750114" y="1106308"/>
                  </a:lnTo>
                  <a:close/>
                </a:path>
                <a:path w="1781175" h="1662430">
                  <a:moveTo>
                    <a:pt x="1036021" y="57353"/>
                  </a:moveTo>
                  <a:lnTo>
                    <a:pt x="741957" y="44201"/>
                  </a:lnTo>
                  <a:lnTo>
                    <a:pt x="748200" y="31767"/>
                  </a:lnTo>
                  <a:lnTo>
                    <a:pt x="1050731" y="45299"/>
                  </a:lnTo>
                  <a:lnTo>
                    <a:pt x="1036021" y="57353"/>
                  </a:lnTo>
                  <a:close/>
                </a:path>
                <a:path w="1781175" h="1662430">
                  <a:moveTo>
                    <a:pt x="1140177" y="62012"/>
                  </a:moveTo>
                  <a:lnTo>
                    <a:pt x="1110175" y="60670"/>
                  </a:lnTo>
                  <a:lnTo>
                    <a:pt x="1102765" y="47626"/>
                  </a:lnTo>
                  <a:lnTo>
                    <a:pt x="1147391" y="49622"/>
                  </a:lnTo>
                  <a:lnTo>
                    <a:pt x="1140177" y="62012"/>
                  </a:lnTo>
                  <a:close/>
                </a:path>
                <a:path w="1781175" h="1662430">
                  <a:moveTo>
                    <a:pt x="1082562" y="72148"/>
                  </a:moveTo>
                  <a:lnTo>
                    <a:pt x="697747" y="54936"/>
                  </a:lnTo>
                  <a:lnTo>
                    <a:pt x="708414" y="42700"/>
                  </a:lnTo>
                  <a:lnTo>
                    <a:pt x="1062731" y="58548"/>
                  </a:lnTo>
                  <a:lnTo>
                    <a:pt x="1082562" y="72148"/>
                  </a:lnTo>
                  <a:close/>
                </a:path>
                <a:path w="1781175" h="1662430">
                  <a:moveTo>
                    <a:pt x="1124044" y="86716"/>
                  </a:moveTo>
                  <a:lnTo>
                    <a:pt x="705146" y="67980"/>
                  </a:lnTo>
                  <a:lnTo>
                    <a:pt x="702776" y="55161"/>
                  </a:lnTo>
                  <a:lnTo>
                    <a:pt x="1116096" y="73648"/>
                  </a:lnTo>
                  <a:lnTo>
                    <a:pt x="1124044" y="86716"/>
                  </a:lnTo>
                  <a:close/>
                </a:path>
                <a:path w="1781175" h="1662430">
                  <a:moveTo>
                    <a:pt x="248456" y="467072"/>
                  </a:moveTo>
                  <a:lnTo>
                    <a:pt x="168428" y="463493"/>
                  </a:lnTo>
                  <a:lnTo>
                    <a:pt x="172076" y="450943"/>
                  </a:lnTo>
                  <a:lnTo>
                    <a:pt x="175877" y="438401"/>
                  </a:lnTo>
                  <a:lnTo>
                    <a:pt x="179030" y="438542"/>
                  </a:lnTo>
                  <a:lnTo>
                    <a:pt x="206017" y="388898"/>
                  </a:lnTo>
                  <a:lnTo>
                    <a:pt x="235608" y="339371"/>
                  </a:lnTo>
                  <a:lnTo>
                    <a:pt x="267064" y="302639"/>
                  </a:lnTo>
                  <a:lnTo>
                    <a:pt x="300784" y="266010"/>
                  </a:lnTo>
                  <a:lnTo>
                    <a:pt x="336596" y="229473"/>
                  </a:lnTo>
                  <a:lnTo>
                    <a:pt x="373762" y="205710"/>
                  </a:lnTo>
                  <a:lnTo>
                    <a:pt x="413248" y="169338"/>
                  </a:lnTo>
                  <a:lnTo>
                    <a:pt x="453748" y="145724"/>
                  </a:lnTo>
                  <a:lnTo>
                    <a:pt x="495091" y="134861"/>
                  </a:lnTo>
                  <a:lnTo>
                    <a:pt x="538243" y="111365"/>
                  </a:lnTo>
                  <a:lnTo>
                    <a:pt x="547492" y="111779"/>
                  </a:lnTo>
                  <a:lnTo>
                    <a:pt x="557462" y="99512"/>
                  </a:lnTo>
                  <a:lnTo>
                    <a:pt x="576113" y="100347"/>
                  </a:lnTo>
                  <a:lnTo>
                    <a:pt x="588031" y="88167"/>
                  </a:lnTo>
                  <a:lnTo>
                    <a:pt x="599288" y="88670"/>
                  </a:lnTo>
                  <a:lnTo>
                    <a:pt x="610745" y="76470"/>
                  </a:lnTo>
                  <a:lnTo>
                    <a:pt x="641578" y="77849"/>
                  </a:lnTo>
                  <a:lnTo>
                    <a:pt x="648515" y="65447"/>
                  </a:lnTo>
                  <a:lnTo>
                    <a:pt x="795605" y="72026"/>
                  </a:lnTo>
                  <a:lnTo>
                    <a:pt x="763787" y="83315"/>
                  </a:lnTo>
                  <a:lnTo>
                    <a:pt x="718673" y="94010"/>
                  </a:lnTo>
                  <a:lnTo>
                    <a:pt x="673980" y="117437"/>
                  </a:lnTo>
                  <a:lnTo>
                    <a:pt x="630351" y="140911"/>
                  </a:lnTo>
                  <a:lnTo>
                    <a:pt x="587860" y="164435"/>
                  </a:lnTo>
                  <a:lnTo>
                    <a:pt x="542355" y="187825"/>
                  </a:lnTo>
                  <a:lnTo>
                    <a:pt x="527452" y="199872"/>
                  </a:lnTo>
                  <a:lnTo>
                    <a:pt x="415036" y="194844"/>
                  </a:lnTo>
                  <a:lnTo>
                    <a:pt x="377236" y="231291"/>
                  </a:lnTo>
                  <a:lnTo>
                    <a:pt x="341791" y="255131"/>
                  </a:lnTo>
                  <a:lnTo>
                    <a:pt x="307606" y="291740"/>
                  </a:lnTo>
                  <a:lnTo>
                    <a:pt x="275289" y="328433"/>
                  </a:lnTo>
                  <a:lnTo>
                    <a:pt x="244879" y="365211"/>
                  </a:lnTo>
                  <a:lnTo>
                    <a:pt x="334302" y="369210"/>
                  </a:lnTo>
                  <a:lnTo>
                    <a:pt x="298106" y="405729"/>
                  </a:lnTo>
                  <a:lnTo>
                    <a:pt x="264195" y="442351"/>
                  </a:lnTo>
                  <a:lnTo>
                    <a:pt x="260313" y="454890"/>
                  </a:lnTo>
                  <a:lnTo>
                    <a:pt x="252784" y="454553"/>
                  </a:lnTo>
                  <a:lnTo>
                    <a:pt x="248456" y="467072"/>
                  </a:lnTo>
                  <a:close/>
                </a:path>
                <a:path w="1781175" h="1662430">
                  <a:moveTo>
                    <a:pt x="1447102" y="1321584"/>
                  </a:moveTo>
                  <a:lnTo>
                    <a:pt x="1451479" y="1309067"/>
                  </a:lnTo>
                  <a:lnTo>
                    <a:pt x="1456801" y="1309305"/>
                  </a:lnTo>
                  <a:lnTo>
                    <a:pt x="1464209" y="1296924"/>
                  </a:lnTo>
                  <a:lnTo>
                    <a:pt x="1473139" y="1284610"/>
                  </a:lnTo>
                  <a:lnTo>
                    <a:pt x="1501947" y="1260474"/>
                  </a:lnTo>
                  <a:lnTo>
                    <a:pt x="1530064" y="1236306"/>
                  </a:lnTo>
                  <a:lnTo>
                    <a:pt x="1557418" y="1212104"/>
                  </a:lnTo>
                  <a:lnTo>
                    <a:pt x="1583935" y="1187864"/>
                  </a:lnTo>
                  <a:lnTo>
                    <a:pt x="1608416" y="1150821"/>
                  </a:lnTo>
                  <a:lnTo>
                    <a:pt x="1631523" y="1101004"/>
                  </a:lnTo>
                  <a:lnTo>
                    <a:pt x="1651765" y="1063771"/>
                  </a:lnTo>
                  <a:lnTo>
                    <a:pt x="1669922" y="1013733"/>
                  </a:lnTo>
                  <a:lnTo>
                    <a:pt x="1684503" y="976247"/>
                  </a:lnTo>
                  <a:lnTo>
                    <a:pt x="1696287" y="925923"/>
                  </a:lnTo>
                  <a:lnTo>
                    <a:pt x="1704352" y="875433"/>
                  </a:lnTo>
                  <a:lnTo>
                    <a:pt x="1708676" y="824776"/>
                  </a:lnTo>
                  <a:lnTo>
                    <a:pt x="1708576" y="773920"/>
                  </a:lnTo>
                  <a:lnTo>
                    <a:pt x="1704318" y="722879"/>
                  </a:lnTo>
                  <a:lnTo>
                    <a:pt x="1696170" y="671664"/>
                  </a:lnTo>
                  <a:lnTo>
                    <a:pt x="1684397" y="620287"/>
                  </a:lnTo>
                  <a:lnTo>
                    <a:pt x="1668700" y="581446"/>
                  </a:lnTo>
                  <a:lnTo>
                    <a:pt x="1650480" y="529781"/>
                  </a:lnTo>
                  <a:lnTo>
                    <a:pt x="1628868" y="490676"/>
                  </a:lnTo>
                  <a:lnTo>
                    <a:pt x="1604700" y="451457"/>
                  </a:lnTo>
                  <a:lnTo>
                    <a:pt x="1578241" y="412135"/>
                  </a:lnTo>
                  <a:lnTo>
                    <a:pt x="1549759" y="372723"/>
                  </a:lnTo>
                  <a:lnTo>
                    <a:pt x="1518953" y="345920"/>
                  </a:lnTo>
                  <a:lnTo>
                    <a:pt x="1486657" y="319050"/>
                  </a:lnTo>
                  <a:lnTo>
                    <a:pt x="1453705" y="279438"/>
                  </a:lnTo>
                  <a:lnTo>
                    <a:pt x="1419229" y="252471"/>
                  </a:lnTo>
                  <a:lnTo>
                    <a:pt x="1383496" y="238160"/>
                  </a:lnTo>
                  <a:lnTo>
                    <a:pt x="1347908" y="211143"/>
                  </a:lnTo>
                  <a:lnTo>
                    <a:pt x="1311596" y="196806"/>
                  </a:lnTo>
                  <a:lnTo>
                    <a:pt x="1275962" y="169787"/>
                  </a:lnTo>
                  <a:lnTo>
                    <a:pt x="1181423" y="140133"/>
                  </a:lnTo>
                  <a:lnTo>
                    <a:pt x="1134133" y="112592"/>
                  </a:lnTo>
                  <a:lnTo>
                    <a:pt x="1085388" y="110412"/>
                  </a:lnTo>
                  <a:lnTo>
                    <a:pt x="988289" y="80644"/>
                  </a:lnTo>
                  <a:lnTo>
                    <a:pt x="1155273" y="88113"/>
                  </a:lnTo>
                  <a:lnTo>
                    <a:pt x="1200053" y="102828"/>
                  </a:lnTo>
                  <a:lnTo>
                    <a:pt x="1243697" y="130206"/>
                  </a:lnTo>
                  <a:lnTo>
                    <a:pt x="1287300" y="144869"/>
                  </a:lnTo>
                  <a:lnTo>
                    <a:pt x="1329689" y="172190"/>
                  </a:lnTo>
                  <a:lnTo>
                    <a:pt x="1371960" y="186793"/>
                  </a:lnTo>
                  <a:lnTo>
                    <a:pt x="1412940" y="214052"/>
                  </a:lnTo>
                  <a:lnTo>
                    <a:pt x="1453159" y="241276"/>
                  </a:lnTo>
                  <a:lnTo>
                    <a:pt x="1492011" y="281152"/>
                  </a:lnTo>
                  <a:lnTo>
                    <a:pt x="1523886" y="308003"/>
                  </a:lnTo>
                  <a:lnTo>
                    <a:pt x="1554475" y="334796"/>
                  </a:lnTo>
                  <a:lnTo>
                    <a:pt x="1582984" y="374210"/>
                  </a:lnTo>
                  <a:lnTo>
                    <a:pt x="1609754" y="413545"/>
                  </a:lnTo>
                  <a:lnTo>
                    <a:pt x="1634559" y="452792"/>
                  </a:lnTo>
                  <a:lnTo>
                    <a:pt x="1657172" y="491942"/>
                  </a:lnTo>
                  <a:lnTo>
                    <a:pt x="1677366" y="530983"/>
                  </a:lnTo>
                  <a:lnTo>
                    <a:pt x="1694916" y="569906"/>
                  </a:lnTo>
                  <a:lnTo>
                    <a:pt x="1709028" y="621388"/>
                  </a:lnTo>
                  <a:lnTo>
                    <a:pt x="1728301" y="711239"/>
                  </a:lnTo>
                  <a:lnTo>
                    <a:pt x="1732442" y="762275"/>
                  </a:lnTo>
                  <a:lnTo>
                    <a:pt x="1732806" y="813142"/>
                  </a:lnTo>
                  <a:lnTo>
                    <a:pt x="1729168" y="863830"/>
                  </a:lnTo>
                  <a:lnTo>
                    <a:pt x="1721300" y="914329"/>
                  </a:lnTo>
                  <a:lnTo>
                    <a:pt x="1720165" y="939704"/>
                  </a:lnTo>
                  <a:lnTo>
                    <a:pt x="1716118" y="939523"/>
                  </a:lnTo>
                  <a:lnTo>
                    <a:pt x="1713236" y="952107"/>
                  </a:lnTo>
                  <a:lnTo>
                    <a:pt x="1710429" y="964694"/>
                  </a:lnTo>
                  <a:lnTo>
                    <a:pt x="1707468" y="977274"/>
                  </a:lnTo>
                  <a:lnTo>
                    <a:pt x="1704540" y="988295"/>
                  </a:lnTo>
                  <a:lnTo>
                    <a:pt x="1703724" y="989819"/>
                  </a:lnTo>
                  <a:lnTo>
                    <a:pt x="1701694" y="989728"/>
                  </a:lnTo>
                  <a:lnTo>
                    <a:pt x="1700686" y="995495"/>
                  </a:lnTo>
                  <a:lnTo>
                    <a:pt x="1697079" y="1002235"/>
                  </a:lnTo>
                  <a:lnTo>
                    <a:pt x="1745763" y="1004412"/>
                  </a:lnTo>
                  <a:lnTo>
                    <a:pt x="1739533" y="1016846"/>
                  </a:lnTo>
                  <a:lnTo>
                    <a:pt x="1690949" y="1116375"/>
                  </a:lnTo>
                  <a:lnTo>
                    <a:pt x="1666294" y="1166123"/>
                  </a:lnTo>
                  <a:lnTo>
                    <a:pt x="1659904" y="1178550"/>
                  </a:lnTo>
                  <a:lnTo>
                    <a:pt x="1616132" y="1176592"/>
                  </a:lnTo>
                  <a:lnTo>
                    <a:pt x="1611164" y="1189082"/>
                  </a:lnTo>
                  <a:lnTo>
                    <a:pt x="1605971" y="1201563"/>
                  </a:lnTo>
                  <a:lnTo>
                    <a:pt x="1601196" y="1201349"/>
                  </a:lnTo>
                  <a:lnTo>
                    <a:pt x="1595779" y="1213820"/>
                  </a:lnTo>
                  <a:lnTo>
                    <a:pt x="1617665" y="1214799"/>
                  </a:lnTo>
                  <a:lnTo>
                    <a:pt x="1611413" y="1227232"/>
                  </a:lnTo>
                  <a:lnTo>
                    <a:pt x="1595325" y="1239225"/>
                  </a:lnTo>
                  <a:lnTo>
                    <a:pt x="1577988" y="1263875"/>
                  </a:lnTo>
                  <a:lnTo>
                    <a:pt x="1570786" y="1263553"/>
                  </a:lnTo>
                  <a:lnTo>
                    <a:pt x="1558804" y="1275729"/>
                  </a:lnTo>
                  <a:lnTo>
                    <a:pt x="1515892" y="1273810"/>
                  </a:lnTo>
                  <a:lnTo>
                    <a:pt x="1500142" y="1285818"/>
                  </a:lnTo>
                  <a:lnTo>
                    <a:pt x="1483324" y="1297779"/>
                  </a:lnTo>
                  <a:lnTo>
                    <a:pt x="1465592" y="1309698"/>
                  </a:lnTo>
                  <a:lnTo>
                    <a:pt x="1447102" y="1321584"/>
                  </a:lnTo>
                  <a:close/>
                </a:path>
                <a:path w="1781175" h="1662430">
                  <a:moveTo>
                    <a:pt x="334302" y="369210"/>
                  </a:moveTo>
                  <a:lnTo>
                    <a:pt x="244879" y="365211"/>
                  </a:lnTo>
                  <a:lnTo>
                    <a:pt x="277232" y="328520"/>
                  </a:lnTo>
                  <a:lnTo>
                    <a:pt x="310521" y="291870"/>
                  </a:lnTo>
                  <a:lnTo>
                    <a:pt x="344706" y="255261"/>
                  </a:lnTo>
                  <a:lnTo>
                    <a:pt x="379179" y="231378"/>
                  </a:lnTo>
                  <a:lnTo>
                    <a:pt x="415036" y="194844"/>
                  </a:lnTo>
                  <a:lnTo>
                    <a:pt x="527452" y="199872"/>
                  </a:lnTo>
                  <a:lnTo>
                    <a:pt x="497647" y="223964"/>
                  </a:lnTo>
                  <a:lnTo>
                    <a:pt x="454457" y="260170"/>
                  </a:lnTo>
                  <a:lnTo>
                    <a:pt x="412938" y="296451"/>
                  </a:lnTo>
                  <a:lnTo>
                    <a:pt x="372631" y="332787"/>
                  </a:lnTo>
                  <a:lnTo>
                    <a:pt x="334302" y="369210"/>
                  </a:lnTo>
                  <a:close/>
                </a:path>
                <a:path w="1781175" h="1662430">
                  <a:moveTo>
                    <a:pt x="930" y="1040785"/>
                  </a:moveTo>
                  <a:lnTo>
                    <a:pt x="0" y="989893"/>
                  </a:lnTo>
                  <a:lnTo>
                    <a:pt x="5378" y="939282"/>
                  </a:lnTo>
                  <a:lnTo>
                    <a:pt x="13682" y="901516"/>
                  </a:lnTo>
                  <a:lnTo>
                    <a:pt x="23232" y="851092"/>
                  </a:lnTo>
                  <a:lnTo>
                    <a:pt x="28042" y="825882"/>
                  </a:lnTo>
                  <a:lnTo>
                    <a:pt x="32440" y="813366"/>
                  </a:lnTo>
                  <a:lnTo>
                    <a:pt x="37711" y="788176"/>
                  </a:lnTo>
                  <a:lnTo>
                    <a:pt x="43435" y="763007"/>
                  </a:lnTo>
                  <a:lnTo>
                    <a:pt x="45381" y="763094"/>
                  </a:lnTo>
                  <a:lnTo>
                    <a:pt x="50720" y="737907"/>
                  </a:lnTo>
                  <a:lnTo>
                    <a:pt x="52666" y="737994"/>
                  </a:lnTo>
                  <a:lnTo>
                    <a:pt x="58682" y="712838"/>
                  </a:lnTo>
                  <a:lnTo>
                    <a:pt x="60290" y="712910"/>
                  </a:lnTo>
                  <a:lnTo>
                    <a:pt x="63298" y="700332"/>
                  </a:lnTo>
                  <a:lnTo>
                    <a:pt x="67119" y="687790"/>
                  </a:lnTo>
                  <a:lnTo>
                    <a:pt x="69294" y="675175"/>
                  </a:lnTo>
                  <a:lnTo>
                    <a:pt x="71735" y="675284"/>
                  </a:lnTo>
                  <a:lnTo>
                    <a:pt x="74743" y="662706"/>
                  </a:lnTo>
                  <a:lnTo>
                    <a:pt x="77164" y="662814"/>
                  </a:lnTo>
                  <a:lnTo>
                    <a:pt x="78545" y="650163"/>
                  </a:lnTo>
                  <a:lnTo>
                    <a:pt x="84083" y="637698"/>
                  </a:lnTo>
                  <a:lnTo>
                    <a:pt x="86752" y="637817"/>
                  </a:lnTo>
                  <a:lnTo>
                    <a:pt x="90216" y="625260"/>
                  </a:lnTo>
                  <a:lnTo>
                    <a:pt x="95641" y="612790"/>
                  </a:lnTo>
                  <a:lnTo>
                    <a:pt x="102247" y="613085"/>
                  </a:lnTo>
                  <a:lnTo>
                    <a:pt x="102881" y="600401"/>
                  </a:lnTo>
                  <a:lnTo>
                    <a:pt x="88684" y="587053"/>
                  </a:lnTo>
                  <a:lnTo>
                    <a:pt x="86243" y="586944"/>
                  </a:lnTo>
                  <a:lnTo>
                    <a:pt x="92486" y="574510"/>
                  </a:lnTo>
                  <a:lnTo>
                    <a:pt x="95740" y="574656"/>
                  </a:lnTo>
                  <a:lnTo>
                    <a:pt x="112373" y="549974"/>
                  </a:lnTo>
                  <a:lnTo>
                    <a:pt x="130104" y="512629"/>
                  </a:lnTo>
                  <a:lnTo>
                    <a:pt x="147726" y="487992"/>
                  </a:lnTo>
                  <a:lnTo>
                    <a:pt x="165732" y="463372"/>
                  </a:lnTo>
                  <a:lnTo>
                    <a:pt x="244407" y="466891"/>
                  </a:lnTo>
                  <a:lnTo>
                    <a:pt x="240585" y="479433"/>
                  </a:lnTo>
                  <a:lnTo>
                    <a:pt x="237351" y="479288"/>
                  </a:lnTo>
                  <a:lnTo>
                    <a:pt x="232716" y="491794"/>
                  </a:lnTo>
                  <a:lnTo>
                    <a:pt x="229482" y="491649"/>
                  </a:lnTo>
                  <a:lnTo>
                    <a:pt x="220799" y="503973"/>
                  </a:lnTo>
                  <a:lnTo>
                    <a:pt x="215370" y="516443"/>
                  </a:lnTo>
                  <a:lnTo>
                    <a:pt x="197958" y="541090"/>
                  </a:lnTo>
                  <a:lnTo>
                    <a:pt x="181502" y="578492"/>
                  </a:lnTo>
                  <a:lnTo>
                    <a:pt x="167135" y="603275"/>
                  </a:lnTo>
                  <a:lnTo>
                    <a:pt x="153720" y="640813"/>
                  </a:lnTo>
                  <a:lnTo>
                    <a:pt x="141975" y="678425"/>
                  </a:lnTo>
                  <a:lnTo>
                    <a:pt x="132541" y="703429"/>
                  </a:lnTo>
                  <a:lnTo>
                    <a:pt x="124209" y="741194"/>
                  </a:lnTo>
                  <a:lnTo>
                    <a:pt x="117476" y="779031"/>
                  </a:lnTo>
                  <a:lnTo>
                    <a:pt x="113287" y="791557"/>
                  </a:lnTo>
                  <a:lnTo>
                    <a:pt x="109250" y="804089"/>
                  </a:lnTo>
                  <a:lnTo>
                    <a:pt x="105513" y="816634"/>
                  </a:lnTo>
                  <a:lnTo>
                    <a:pt x="102229" y="829200"/>
                  </a:lnTo>
                  <a:lnTo>
                    <a:pt x="100457" y="841833"/>
                  </a:lnTo>
                  <a:lnTo>
                    <a:pt x="99333" y="841783"/>
                  </a:lnTo>
                  <a:lnTo>
                    <a:pt x="97793" y="854427"/>
                  </a:lnTo>
                  <a:lnTo>
                    <a:pt x="41884" y="851926"/>
                  </a:lnTo>
                  <a:lnTo>
                    <a:pt x="38896" y="864505"/>
                  </a:lnTo>
                  <a:lnTo>
                    <a:pt x="37269" y="864433"/>
                  </a:lnTo>
                  <a:lnTo>
                    <a:pt x="35074" y="877047"/>
                  </a:lnTo>
                  <a:lnTo>
                    <a:pt x="35888" y="877084"/>
                  </a:lnTo>
                  <a:lnTo>
                    <a:pt x="26172" y="914787"/>
                  </a:lnTo>
                  <a:lnTo>
                    <a:pt x="21641" y="952722"/>
                  </a:lnTo>
                  <a:lnTo>
                    <a:pt x="21475" y="990853"/>
                  </a:lnTo>
                  <a:lnTo>
                    <a:pt x="23726" y="1016379"/>
                  </a:lnTo>
                  <a:lnTo>
                    <a:pt x="5815" y="1015578"/>
                  </a:lnTo>
                  <a:lnTo>
                    <a:pt x="2529" y="1028144"/>
                  </a:lnTo>
                  <a:lnTo>
                    <a:pt x="930" y="1040785"/>
                  </a:lnTo>
                  <a:close/>
                </a:path>
                <a:path w="1781175" h="1662430">
                  <a:moveTo>
                    <a:pt x="925272" y="1654199"/>
                  </a:moveTo>
                  <a:lnTo>
                    <a:pt x="630702" y="1641024"/>
                  </a:lnTo>
                  <a:lnTo>
                    <a:pt x="585749" y="1626301"/>
                  </a:lnTo>
                  <a:lnTo>
                    <a:pt x="541970" y="1598917"/>
                  </a:lnTo>
                  <a:lnTo>
                    <a:pt x="498351" y="1584254"/>
                  </a:lnTo>
                  <a:lnTo>
                    <a:pt x="469084" y="1557519"/>
                  </a:lnTo>
                  <a:lnTo>
                    <a:pt x="453877" y="1556839"/>
                  </a:lnTo>
                  <a:lnTo>
                    <a:pt x="439235" y="1543472"/>
                  </a:lnTo>
                  <a:lnTo>
                    <a:pt x="434375" y="1543254"/>
                  </a:lnTo>
                  <a:lnTo>
                    <a:pt x="347229" y="1513931"/>
                  </a:lnTo>
                  <a:lnTo>
                    <a:pt x="304822" y="1486609"/>
                  </a:lnTo>
                  <a:lnTo>
                    <a:pt x="264370" y="1446661"/>
                  </a:lnTo>
                  <a:lnTo>
                    <a:pt x="225479" y="1419497"/>
                  </a:lnTo>
                  <a:lnTo>
                    <a:pt x="190027" y="1379773"/>
                  </a:lnTo>
                  <a:lnTo>
                    <a:pt x="158187" y="1340211"/>
                  </a:lnTo>
                  <a:lnTo>
                    <a:pt x="131267" y="1288156"/>
                  </a:lnTo>
                  <a:lnTo>
                    <a:pt x="109859" y="1249060"/>
                  </a:lnTo>
                  <a:lnTo>
                    <a:pt x="91038" y="1197368"/>
                  </a:lnTo>
                  <a:lnTo>
                    <a:pt x="75096" y="1145804"/>
                  </a:lnTo>
                  <a:lnTo>
                    <a:pt x="62890" y="1094407"/>
                  </a:lnTo>
                  <a:lnTo>
                    <a:pt x="55278" y="1043216"/>
                  </a:lnTo>
                  <a:lnTo>
                    <a:pt x="47579" y="1017446"/>
                  </a:lnTo>
                  <a:lnTo>
                    <a:pt x="42847" y="991809"/>
                  </a:lnTo>
                  <a:lnTo>
                    <a:pt x="41006" y="966301"/>
                  </a:lnTo>
                  <a:lnTo>
                    <a:pt x="41979" y="940919"/>
                  </a:lnTo>
                  <a:lnTo>
                    <a:pt x="43161" y="928260"/>
                  </a:lnTo>
                  <a:lnTo>
                    <a:pt x="43776" y="902862"/>
                  </a:lnTo>
                  <a:lnTo>
                    <a:pt x="43327" y="877416"/>
                  </a:lnTo>
                  <a:lnTo>
                    <a:pt x="41884" y="851926"/>
                  </a:lnTo>
                  <a:lnTo>
                    <a:pt x="97046" y="854394"/>
                  </a:lnTo>
                  <a:lnTo>
                    <a:pt x="96479" y="867081"/>
                  </a:lnTo>
                  <a:lnTo>
                    <a:pt x="95665" y="867044"/>
                  </a:lnTo>
                  <a:lnTo>
                    <a:pt x="94284" y="879695"/>
                  </a:lnTo>
                  <a:lnTo>
                    <a:pt x="93471" y="879659"/>
                  </a:lnTo>
                  <a:lnTo>
                    <a:pt x="92903" y="892346"/>
                  </a:lnTo>
                  <a:lnTo>
                    <a:pt x="91489" y="917708"/>
                  </a:lnTo>
                  <a:lnTo>
                    <a:pt x="91404" y="930417"/>
                  </a:lnTo>
                  <a:lnTo>
                    <a:pt x="91667" y="955855"/>
                  </a:lnTo>
                  <a:lnTo>
                    <a:pt x="93566" y="968652"/>
                  </a:lnTo>
                  <a:lnTo>
                    <a:pt x="92999" y="981339"/>
                  </a:lnTo>
                  <a:lnTo>
                    <a:pt x="94207" y="981394"/>
                  </a:lnTo>
                  <a:lnTo>
                    <a:pt x="96073" y="994190"/>
                  </a:lnTo>
                  <a:lnTo>
                    <a:pt x="96725" y="1006932"/>
                  </a:lnTo>
                  <a:lnTo>
                    <a:pt x="91327" y="1032115"/>
                  </a:lnTo>
                  <a:lnTo>
                    <a:pt x="90842" y="1070232"/>
                  </a:lnTo>
                  <a:lnTo>
                    <a:pt x="95912" y="1134022"/>
                  </a:lnTo>
                  <a:lnTo>
                    <a:pt x="98951" y="1134158"/>
                  </a:lnTo>
                  <a:lnTo>
                    <a:pt x="106373" y="1172628"/>
                  </a:lnTo>
                  <a:lnTo>
                    <a:pt x="110200" y="1172799"/>
                  </a:lnTo>
                  <a:lnTo>
                    <a:pt x="112701" y="1185624"/>
                  </a:lnTo>
                  <a:lnTo>
                    <a:pt x="115159" y="1185734"/>
                  </a:lnTo>
                  <a:lnTo>
                    <a:pt x="127623" y="1224429"/>
                  </a:lnTo>
                  <a:lnTo>
                    <a:pt x="153339" y="1276430"/>
                  </a:lnTo>
                  <a:lnTo>
                    <a:pt x="194893" y="1341852"/>
                  </a:lnTo>
                  <a:lnTo>
                    <a:pt x="224689" y="1368610"/>
                  </a:lnTo>
                  <a:lnTo>
                    <a:pt x="256202" y="1408158"/>
                  </a:lnTo>
                  <a:lnTo>
                    <a:pt x="290492" y="1435117"/>
                  </a:lnTo>
                  <a:lnTo>
                    <a:pt x="307545" y="1435880"/>
                  </a:lnTo>
                  <a:lnTo>
                    <a:pt x="324187" y="1449337"/>
                  </a:lnTo>
                  <a:lnTo>
                    <a:pt x="341134" y="1462808"/>
                  </a:lnTo>
                  <a:lnTo>
                    <a:pt x="358535" y="1476299"/>
                  </a:lnTo>
                  <a:lnTo>
                    <a:pt x="416119" y="1478874"/>
                  </a:lnTo>
                  <a:lnTo>
                    <a:pt x="434076" y="1492390"/>
                  </a:lnTo>
                  <a:lnTo>
                    <a:pt x="452491" y="1505926"/>
                  </a:lnTo>
                  <a:lnTo>
                    <a:pt x="490084" y="1533033"/>
                  </a:lnTo>
                  <a:lnTo>
                    <a:pt x="537046" y="1560559"/>
                  </a:lnTo>
                  <a:lnTo>
                    <a:pt x="585389" y="1575434"/>
                  </a:lnTo>
                  <a:lnTo>
                    <a:pt x="633831" y="1603026"/>
                  </a:lnTo>
                  <a:lnTo>
                    <a:pt x="683929" y="1605267"/>
                  </a:lnTo>
                  <a:lnTo>
                    <a:pt x="733834" y="1620212"/>
                  </a:lnTo>
                  <a:lnTo>
                    <a:pt x="1003164" y="1632258"/>
                  </a:lnTo>
                  <a:lnTo>
                    <a:pt x="977191" y="1643809"/>
                  </a:lnTo>
                  <a:lnTo>
                    <a:pt x="925272" y="1654199"/>
                  </a:lnTo>
                  <a:close/>
                </a:path>
                <a:path w="1781175" h="1662430">
                  <a:moveTo>
                    <a:pt x="1745763" y="1004412"/>
                  </a:moveTo>
                  <a:lnTo>
                    <a:pt x="1699490" y="1002343"/>
                  </a:lnTo>
                  <a:lnTo>
                    <a:pt x="1700686" y="995495"/>
                  </a:lnTo>
                  <a:lnTo>
                    <a:pt x="1703724" y="989819"/>
                  </a:lnTo>
                  <a:lnTo>
                    <a:pt x="1704130" y="989837"/>
                  </a:lnTo>
                  <a:lnTo>
                    <a:pt x="1704540" y="988295"/>
                  </a:lnTo>
                  <a:lnTo>
                    <a:pt x="1710369" y="977404"/>
                  </a:lnTo>
                  <a:lnTo>
                    <a:pt x="1711566" y="977457"/>
                  </a:lnTo>
                  <a:lnTo>
                    <a:pt x="1713259" y="964820"/>
                  </a:lnTo>
                  <a:lnTo>
                    <a:pt x="1714802" y="952177"/>
                  </a:lnTo>
                  <a:lnTo>
                    <a:pt x="1716118" y="939523"/>
                  </a:lnTo>
                  <a:lnTo>
                    <a:pt x="1720165" y="939704"/>
                  </a:lnTo>
                  <a:lnTo>
                    <a:pt x="1719031" y="965078"/>
                  </a:lnTo>
                  <a:lnTo>
                    <a:pt x="1764451" y="967110"/>
                  </a:lnTo>
                  <a:lnTo>
                    <a:pt x="1745763" y="1004412"/>
                  </a:lnTo>
                  <a:close/>
                </a:path>
                <a:path w="1781175" h="1662430">
                  <a:moveTo>
                    <a:pt x="1740549" y="1156731"/>
                  </a:moveTo>
                  <a:lnTo>
                    <a:pt x="1749442" y="1118991"/>
                  </a:lnTo>
                  <a:lnTo>
                    <a:pt x="1753421" y="1106456"/>
                  </a:lnTo>
                  <a:lnTo>
                    <a:pt x="1757745" y="1081224"/>
                  </a:lnTo>
                  <a:lnTo>
                    <a:pt x="1773145" y="1081913"/>
                  </a:lnTo>
                  <a:lnTo>
                    <a:pt x="1766134" y="1107025"/>
                  </a:lnTo>
                  <a:lnTo>
                    <a:pt x="1755167" y="1131960"/>
                  </a:lnTo>
                  <a:lnTo>
                    <a:pt x="1740549" y="1156731"/>
                  </a:lnTo>
                  <a:close/>
                </a:path>
                <a:path w="1781175" h="1662430">
                  <a:moveTo>
                    <a:pt x="24852" y="1029142"/>
                  </a:moveTo>
                  <a:lnTo>
                    <a:pt x="19693" y="1028911"/>
                  </a:lnTo>
                  <a:lnTo>
                    <a:pt x="14049" y="1015946"/>
                  </a:lnTo>
                  <a:lnTo>
                    <a:pt x="23726" y="1016379"/>
                  </a:lnTo>
                  <a:lnTo>
                    <a:pt x="24852" y="1029142"/>
                  </a:lnTo>
                  <a:close/>
                </a:path>
                <a:path w="1781175" h="1662430">
                  <a:moveTo>
                    <a:pt x="24935" y="1067284"/>
                  </a:moveTo>
                  <a:lnTo>
                    <a:pt x="23328" y="1067212"/>
                  </a:lnTo>
                  <a:lnTo>
                    <a:pt x="25030" y="1029150"/>
                  </a:lnTo>
                  <a:lnTo>
                    <a:pt x="24935" y="1067284"/>
                  </a:lnTo>
                  <a:close/>
                </a:path>
                <a:path w="1781175" h="1662430">
                  <a:moveTo>
                    <a:pt x="1613784" y="1265476"/>
                  </a:moveTo>
                  <a:lnTo>
                    <a:pt x="1612205" y="1252692"/>
                  </a:lnTo>
                  <a:lnTo>
                    <a:pt x="1614811" y="1240096"/>
                  </a:lnTo>
                  <a:lnTo>
                    <a:pt x="1617873" y="1227521"/>
                  </a:lnTo>
                  <a:lnTo>
                    <a:pt x="1617665" y="1214799"/>
                  </a:lnTo>
                  <a:lnTo>
                    <a:pt x="1595779" y="1213820"/>
                  </a:lnTo>
                  <a:lnTo>
                    <a:pt x="1609313" y="1201712"/>
                  </a:lnTo>
                  <a:lnTo>
                    <a:pt x="1612304" y="1189133"/>
                  </a:lnTo>
                  <a:lnTo>
                    <a:pt x="1618000" y="1189388"/>
                  </a:lnTo>
                  <a:lnTo>
                    <a:pt x="1620991" y="1176809"/>
                  </a:lnTo>
                  <a:lnTo>
                    <a:pt x="1659904" y="1178550"/>
                  </a:lnTo>
                  <a:lnTo>
                    <a:pt x="1640736" y="1215830"/>
                  </a:lnTo>
                  <a:lnTo>
                    <a:pt x="1613784" y="1265476"/>
                  </a:lnTo>
                  <a:close/>
                </a:path>
                <a:path w="1781175" h="1662430">
                  <a:moveTo>
                    <a:pt x="1541527" y="1300382"/>
                  </a:moveTo>
                  <a:lnTo>
                    <a:pt x="1570786" y="1263553"/>
                  </a:lnTo>
                  <a:lnTo>
                    <a:pt x="1577988" y="1263875"/>
                  </a:lnTo>
                  <a:lnTo>
                    <a:pt x="1559892" y="1288491"/>
                  </a:lnTo>
                  <a:lnTo>
                    <a:pt x="1541527" y="1300382"/>
                  </a:lnTo>
                  <a:close/>
                </a:path>
                <a:path w="1781175" h="1662430">
                  <a:moveTo>
                    <a:pt x="1003164" y="1632258"/>
                  </a:moveTo>
                  <a:lnTo>
                    <a:pt x="834759" y="1624726"/>
                  </a:lnTo>
                  <a:lnTo>
                    <a:pt x="885488" y="1614282"/>
                  </a:lnTo>
                  <a:lnTo>
                    <a:pt x="935446" y="1616516"/>
                  </a:lnTo>
                  <a:lnTo>
                    <a:pt x="1035318" y="1595558"/>
                  </a:lnTo>
                  <a:lnTo>
                    <a:pt x="1133807" y="1549112"/>
                  </a:lnTo>
                  <a:lnTo>
                    <a:pt x="1176144" y="1538293"/>
                  </a:lnTo>
                  <a:lnTo>
                    <a:pt x="1218238" y="1514751"/>
                  </a:lnTo>
                  <a:lnTo>
                    <a:pt x="1259521" y="1491172"/>
                  </a:lnTo>
                  <a:lnTo>
                    <a:pt x="1299991" y="1467556"/>
                  </a:lnTo>
                  <a:lnTo>
                    <a:pt x="1340216" y="1431218"/>
                  </a:lnTo>
                  <a:lnTo>
                    <a:pt x="1379059" y="1407529"/>
                  </a:lnTo>
                  <a:lnTo>
                    <a:pt x="1379626" y="1394842"/>
                  </a:lnTo>
                  <a:lnTo>
                    <a:pt x="1391794" y="1395386"/>
                  </a:lnTo>
                  <a:lnTo>
                    <a:pt x="1403187" y="1383183"/>
                  </a:lnTo>
                  <a:lnTo>
                    <a:pt x="1414427" y="1370973"/>
                  </a:lnTo>
                  <a:lnTo>
                    <a:pt x="1425100" y="1371451"/>
                  </a:lnTo>
                  <a:lnTo>
                    <a:pt x="1436493" y="1359248"/>
                  </a:lnTo>
                  <a:lnTo>
                    <a:pt x="1445702" y="1346947"/>
                  </a:lnTo>
                  <a:lnTo>
                    <a:pt x="1455061" y="1334653"/>
                  </a:lnTo>
                  <a:lnTo>
                    <a:pt x="1463852" y="1335046"/>
                  </a:lnTo>
                  <a:lnTo>
                    <a:pt x="1473060" y="1322745"/>
                  </a:lnTo>
                  <a:lnTo>
                    <a:pt x="1483502" y="1310499"/>
                  </a:lnTo>
                  <a:lnTo>
                    <a:pt x="1494172" y="1298264"/>
                  </a:lnTo>
                  <a:lnTo>
                    <a:pt x="1515892" y="1273810"/>
                  </a:lnTo>
                  <a:lnTo>
                    <a:pt x="1558804" y="1275729"/>
                  </a:lnTo>
                  <a:lnTo>
                    <a:pt x="1547047" y="1287916"/>
                  </a:lnTo>
                  <a:lnTo>
                    <a:pt x="1535440" y="1300110"/>
                  </a:lnTo>
                  <a:lnTo>
                    <a:pt x="1524475" y="1299619"/>
                  </a:lnTo>
                  <a:lnTo>
                    <a:pt x="1490009" y="1336216"/>
                  </a:lnTo>
                  <a:lnTo>
                    <a:pt x="1454389" y="1372761"/>
                  </a:lnTo>
                  <a:lnTo>
                    <a:pt x="1417660" y="1409256"/>
                  </a:lnTo>
                  <a:lnTo>
                    <a:pt x="1379871" y="1445704"/>
                  </a:lnTo>
                  <a:lnTo>
                    <a:pt x="1341634" y="1469419"/>
                  </a:lnTo>
                  <a:lnTo>
                    <a:pt x="1302429" y="1493091"/>
                  </a:lnTo>
                  <a:lnTo>
                    <a:pt x="1261735" y="1529409"/>
                  </a:lnTo>
                  <a:lnTo>
                    <a:pt x="1221301" y="1540313"/>
                  </a:lnTo>
                  <a:lnTo>
                    <a:pt x="1179472" y="1563868"/>
                  </a:lnTo>
                  <a:lnTo>
                    <a:pt x="1130164" y="1587087"/>
                  </a:lnTo>
                  <a:lnTo>
                    <a:pt x="1079807" y="1610261"/>
                  </a:lnTo>
                  <a:lnTo>
                    <a:pt x="1029138" y="1620707"/>
                  </a:lnTo>
                  <a:lnTo>
                    <a:pt x="1003164" y="1632258"/>
                  </a:lnTo>
                  <a:close/>
                </a:path>
                <a:path w="1781175" h="1662430">
                  <a:moveTo>
                    <a:pt x="330687" y="1424634"/>
                  </a:moveTo>
                  <a:lnTo>
                    <a:pt x="329990" y="1424171"/>
                  </a:lnTo>
                  <a:lnTo>
                    <a:pt x="330678" y="1424202"/>
                  </a:lnTo>
                  <a:lnTo>
                    <a:pt x="330687" y="1424634"/>
                  </a:lnTo>
                  <a:close/>
                </a:path>
                <a:path w="1781175" h="1662430">
                  <a:moveTo>
                    <a:pt x="416119" y="1478874"/>
                  </a:moveTo>
                  <a:lnTo>
                    <a:pt x="358535" y="1476299"/>
                  </a:lnTo>
                  <a:lnTo>
                    <a:pt x="351338" y="1463264"/>
                  </a:lnTo>
                  <a:lnTo>
                    <a:pt x="343798" y="1462927"/>
                  </a:lnTo>
                  <a:lnTo>
                    <a:pt x="336977" y="1449909"/>
                  </a:lnTo>
                  <a:lnTo>
                    <a:pt x="329669" y="1449582"/>
                  </a:lnTo>
                  <a:lnTo>
                    <a:pt x="331001" y="1436929"/>
                  </a:lnTo>
                  <a:lnTo>
                    <a:pt x="330687" y="1424634"/>
                  </a:lnTo>
                  <a:lnTo>
                    <a:pt x="350529" y="1437802"/>
                  </a:lnTo>
                  <a:lnTo>
                    <a:pt x="371834" y="1451468"/>
                  </a:lnTo>
                  <a:lnTo>
                    <a:pt x="393750" y="1465161"/>
                  </a:lnTo>
                  <a:lnTo>
                    <a:pt x="416119" y="1478874"/>
                  </a:lnTo>
                  <a:close/>
                </a:path>
                <a:path w="1781175" h="1662430">
                  <a:moveTo>
                    <a:pt x="821057" y="1662251"/>
                  </a:moveTo>
                  <a:lnTo>
                    <a:pt x="722500" y="1657843"/>
                  </a:lnTo>
                  <a:lnTo>
                    <a:pt x="676705" y="1643082"/>
                  </a:lnTo>
                  <a:lnTo>
                    <a:pt x="873549" y="1651886"/>
                  </a:lnTo>
                  <a:lnTo>
                    <a:pt x="821057" y="1662251"/>
                  </a:lnTo>
                  <a:close/>
                </a:path>
              </a:pathLst>
            </a:custGeom>
            <a:solidFill>
              <a:srgbClr val="0914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357793" y="1553870"/>
              <a:ext cx="1577873" cy="15328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968" y="0"/>
            <a:ext cx="974725" cy="826135"/>
          </a:xfrm>
          <a:custGeom>
            <a:avLst/>
            <a:gdLst/>
            <a:ahLst/>
            <a:cxnLst/>
            <a:rect l="l" t="t" r="r" b="b"/>
            <a:pathLst>
              <a:path w="974725" h="826135">
                <a:moveTo>
                  <a:pt x="370357" y="927"/>
                </a:moveTo>
                <a:lnTo>
                  <a:pt x="170484" y="546"/>
                </a:lnTo>
                <a:lnTo>
                  <a:pt x="170192" y="876"/>
                </a:lnTo>
                <a:lnTo>
                  <a:pt x="370357" y="927"/>
                </a:lnTo>
                <a:close/>
              </a:path>
              <a:path w="974725" h="826135">
                <a:moveTo>
                  <a:pt x="489242" y="419"/>
                </a:moveTo>
                <a:lnTo>
                  <a:pt x="458203" y="469"/>
                </a:lnTo>
                <a:lnTo>
                  <a:pt x="458000" y="952"/>
                </a:lnTo>
                <a:lnTo>
                  <a:pt x="488937" y="927"/>
                </a:lnTo>
                <a:lnTo>
                  <a:pt x="489242" y="419"/>
                </a:lnTo>
                <a:close/>
              </a:path>
              <a:path w="974725" h="826135">
                <a:moveTo>
                  <a:pt x="489826" y="15532"/>
                </a:moveTo>
                <a:lnTo>
                  <a:pt x="484593" y="11887"/>
                </a:lnTo>
                <a:lnTo>
                  <a:pt x="489013" y="952"/>
                </a:lnTo>
                <a:lnTo>
                  <a:pt x="457974" y="1028"/>
                </a:lnTo>
                <a:lnTo>
                  <a:pt x="457708" y="1638"/>
                </a:lnTo>
                <a:lnTo>
                  <a:pt x="489826" y="15532"/>
                </a:lnTo>
                <a:close/>
              </a:path>
              <a:path w="974725" h="826135">
                <a:moveTo>
                  <a:pt x="545414" y="330"/>
                </a:moveTo>
                <a:lnTo>
                  <a:pt x="489369" y="114"/>
                </a:lnTo>
                <a:lnTo>
                  <a:pt x="489242" y="419"/>
                </a:lnTo>
                <a:lnTo>
                  <a:pt x="545414" y="330"/>
                </a:lnTo>
                <a:close/>
              </a:path>
              <a:path w="974725" h="826135">
                <a:moveTo>
                  <a:pt x="641108" y="399059"/>
                </a:moveTo>
                <a:lnTo>
                  <a:pt x="621296" y="360934"/>
                </a:lnTo>
                <a:lnTo>
                  <a:pt x="586371" y="342938"/>
                </a:lnTo>
                <a:lnTo>
                  <a:pt x="575233" y="337312"/>
                </a:lnTo>
                <a:lnTo>
                  <a:pt x="564883" y="330111"/>
                </a:lnTo>
                <a:lnTo>
                  <a:pt x="567359" y="324383"/>
                </a:lnTo>
                <a:lnTo>
                  <a:pt x="567474" y="317627"/>
                </a:lnTo>
                <a:lnTo>
                  <a:pt x="568909" y="311315"/>
                </a:lnTo>
                <a:lnTo>
                  <a:pt x="571385" y="296087"/>
                </a:lnTo>
                <a:lnTo>
                  <a:pt x="573900" y="280847"/>
                </a:lnTo>
                <a:lnTo>
                  <a:pt x="578993" y="250317"/>
                </a:lnTo>
                <a:lnTo>
                  <a:pt x="578967" y="244563"/>
                </a:lnTo>
                <a:lnTo>
                  <a:pt x="578942" y="236791"/>
                </a:lnTo>
                <a:lnTo>
                  <a:pt x="553643" y="208026"/>
                </a:lnTo>
                <a:lnTo>
                  <a:pt x="511111" y="189090"/>
                </a:lnTo>
                <a:lnTo>
                  <a:pt x="483476" y="179933"/>
                </a:lnTo>
                <a:lnTo>
                  <a:pt x="474129" y="181330"/>
                </a:lnTo>
                <a:lnTo>
                  <a:pt x="466864" y="187960"/>
                </a:lnTo>
                <a:lnTo>
                  <a:pt x="460895" y="199237"/>
                </a:lnTo>
                <a:lnTo>
                  <a:pt x="430009" y="270357"/>
                </a:lnTo>
                <a:lnTo>
                  <a:pt x="426034" y="276466"/>
                </a:lnTo>
                <a:lnTo>
                  <a:pt x="422262" y="282028"/>
                </a:lnTo>
                <a:lnTo>
                  <a:pt x="353390" y="252234"/>
                </a:lnTo>
                <a:lnTo>
                  <a:pt x="339445" y="247421"/>
                </a:lnTo>
                <a:lnTo>
                  <a:pt x="310464" y="282003"/>
                </a:lnTo>
                <a:lnTo>
                  <a:pt x="294513" y="331660"/>
                </a:lnTo>
                <a:lnTo>
                  <a:pt x="292785" y="347954"/>
                </a:lnTo>
                <a:lnTo>
                  <a:pt x="295846" y="360464"/>
                </a:lnTo>
                <a:lnTo>
                  <a:pt x="304241" y="370687"/>
                </a:lnTo>
                <a:lnTo>
                  <a:pt x="318465" y="380161"/>
                </a:lnTo>
                <a:lnTo>
                  <a:pt x="373507" y="403974"/>
                </a:lnTo>
                <a:lnTo>
                  <a:pt x="374992" y="410006"/>
                </a:lnTo>
                <a:lnTo>
                  <a:pt x="374688" y="413981"/>
                </a:lnTo>
                <a:lnTo>
                  <a:pt x="375234" y="428663"/>
                </a:lnTo>
                <a:lnTo>
                  <a:pt x="374281" y="440880"/>
                </a:lnTo>
                <a:lnTo>
                  <a:pt x="371754" y="453174"/>
                </a:lnTo>
                <a:lnTo>
                  <a:pt x="367499" y="465315"/>
                </a:lnTo>
                <a:lnTo>
                  <a:pt x="365925" y="476669"/>
                </a:lnTo>
                <a:lnTo>
                  <a:pt x="398818" y="517677"/>
                </a:lnTo>
                <a:lnTo>
                  <a:pt x="436422" y="536714"/>
                </a:lnTo>
                <a:lnTo>
                  <a:pt x="467296" y="546239"/>
                </a:lnTo>
                <a:lnTo>
                  <a:pt x="476592" y="544398"/>
                </a:lnTo>
                <a:lnTo>
                  <a:pt x="484073" y="538480"/>
                </a:lnTo>
                <a:lnTo>
                  <a:pt x="488911" y="530174"/>
                </a:lnTo>
                <a:lnTo>
                  <a:pt x="490181" y="528015"/>
                </a:lnTo>
                <a:lnTo>
                  <a:pt x="518312" y="463296"/>
                </a:lnTo>
                <a:lnTo>
                  <a:pt x="520331" y="459092"/>
                </a:lnTo>
                <a:lnTo>
                  <a:pt x="523722" y="453097"/>
                </a:lnTo>
                <a:lnTo>
                  <a:pt x="527735" y="447459"/>
                </a:lnTo>
                <a:lnTo>
                  <a:pt x="535762" y="450938"/>
                </a:lnTo>
                <a:lnTo>
                  <a:pt x="542137" y="455091"/>
                </a:lnTo>
                <a:lnTo>
                  <a:pt x="547458" y="461505"/>
                </a:lnTo>
                <a:lnTo>
                  <a:pt x="556348" y="465556"/>
                </a:lnTo>
                <a:lnTo>
                  <a:pt x="574852" y="474446"/>
                </a:lnTo>
                <a:lnTo>
                  <a:pt x="583755" y="478497"/>
                </a:lnTo>
                <a:lnTo>
                  <a:pt x="594436" y="481190"/>
                </a:lnTo>
                <a:lnTo>
                  <a:pt x="602424" y="480136"/>
                </a:lnTo>
                <a:lnTo>
                  <a:pt x="602716" y="479894"/>
                </a:lnTo>
                <a:lnTo>
                  <a:pt x="608723" y="474764"/>
                </a:lnTo>
                <a:lnTo>
                  <a:pt x="614324" y="464502"/>
                </a:lnTo>
                <a:lnTo>
                  <a:pt x="616292" y="459955"/>
                </a:lnTo>
                <a:lnTo>
                  <a:pt x="571525" y="440588"/>
                </a:lnTo>
                <a:lnTo>
                  <a:pt x="561035" y="434568"/>
                </a:lnTo>
                <a:lnTo>
                  <a:pt x="554710" y="430618"/>
                </a:lnTo>
                <a:lnTo>
                  <a:pt x="540423" y="421728"/>
                </a:lnTo>
                <a:lnTo>
                  <a:pt x="529234" y="415493"/>
                </a:lnTo>
                <a:lnTo>
                  <a:pt x="522046" y="412838"/>
                </a:lnTo>
                <a:lnTo>
                  <a:pt x="515378" y="413359"/>
                </a:lnTo>
                <a:lnTo>
                  <a:pt x="509612" y="417093"/>
                </a:lnTo>
                <a:lnTo>
                  <a:pt x="505117" y="424065"/>
                </a:lnTo>
                <a:lnTo>
                  <a:pt x="477012" y="488810"/>
                </a:lnTo>
                <a:lnTo>
                  <a:pt x="474167" y="494601"/>
                </a:lnTo>
                <a:lnTo>
                  <a:pt x="470827" y="501878"/>
                </a:lnTo>
                <a:lnTo>
                  <a:pt x="466598" y="508800"/>
                </a:lnTo>
                <a:lnTo>
                  <a:pt x="460336" y="515099"/>
                </a:lnTo>
                <a:lnTo>
                  <a:pt x="442137" y="509943"/>
                </a:lnTo>
                <a:lnTo>
                  <a:pt x="424992" y="502310"/>
                </a:lnTo>
                <a:lnTo>
                  <a:pt x="409041" y="491896"/>
                </a:lnTo>
                <a:lnTo>
                  <a:pt x="394449" y="478383"/>
                </a:lnTo>
                <a:lnTo>
                  <a:pt x="398868" y="455002"/>
                </a:lnTo>
                <a:lnTo>
                  <a:pt x="401878" y="431368"/>
                </a:lnTo>
                <a:lnTo>
                  <a:pt x="403072" y="407187"/>
                </a:lnTo>
                <a:lnTo>
                  <a:pt x="402183" y="385356"/>
                </a:lnTo>
                <a:lnTo>
                  <a:pt x="402056" y="382168"/>
                </a:lnTo>
                <a:lnTo>
                  <a:pt x="381050" y="375056"/>
                </a:lnTo>
                <a:lnTo>
                  <a:pt x="360895" y="367487"/>
                </a:lnTo>
                <a:lnTo>
                  <a:pt x="341528" y="358711"/>
                </a:lnTo>
                <a:lnTo>
                  <a:pt x="322897" y="347929"/>
                </a:lnTo>
                <a:lnTo>
                  <a:pt x="324027" y="330822"/>
                </a:lnTo>
                <a:lnTo>
                  <a:pt x="328079" y="314286"/>
                </a:lnTo>
                <a:lnTo>
                  <a:pt x="334365" y="297967"/>
                </a:lnTo>
                <a:lnTo>
                  <a:pt x="342176" y="281406"/>
                </a:lnTo>
                <a:lnTo>
                  <a:pt x="364020" y="287007"/>
                </a:lnTo>
                <a:lnTo>
                  <a:pt x="384771" y="294551"/>
                </a:lnTo>
                <a:lnTo>
                  <a:pt x="404723" y="304038"/>
                </a:lnTo>
                <a:lnTo>
                  <a:pt x="424116" y="315442"/>
                </a:lnTo>
                <a:lnTo>
                  <a:pt x="428117" y="313309"/>
                </a:lnTo>
                <a:lnTo>
                  <a:pt x="482028" y="209791"/>
                </a:lnTo>
                <a:lnTo>
                  <a:pt x="498919" y="211467"/>
                </a:lnTo>
                <a:lnTo>
                  <a:pt x="543217" y="232143"/>
                </a:lnTo>
                <a:lnTo>
                  <a:pt x="550125" y="244640"/>
                </a:lnTo>
                <a:lnTo>
                  <a:pt x="549198" y="249758"/>
                </a:lnTo>
                <a:lnTo>
                  <a:pt x="546963" y="263880"/>
                </a:lnTo>
                <a:lnTo>
                  <a:pt x="544474" y="277647"/>
                </a:lnTo>
                <a:lnTo>
                  <a:pt x="541743" y="291325"/>
                </a:lnTo>
                <a:lnTo>
                  <a:pt x="538810" y="305219"/>
                </a:lnTo>
                <a:lnTo>
                  <a:pt x="532866" y="318985"/>
                </a:lnTo>
                <a:lnTo>
                  <a:pt x="533171" y="324497"/>
                </a:lnTo>
                <a:lnTo>
                  <a:pt x="531558" y="335076"/>
                </a:lnTo>
                <a:lnTo>
                  <a:pt x="533095" y="343357"/>
                </a:lnTo>
                <a:lnTo>
                  <a:pt x="538187" y="349846"/>
                </a:lnTo>
                <a:lnTo>
                  <a:pt x="547268" y="355117"/>
                </a:lnTo>
                <a:lnTo>
                  <a:pt x="595388" y="375932"/>
                </a:lnTo>
                <a:lnTo>
                  <a:pt x="605332" y="382206"/>
                </a:lnTo>
                <a:lnTo>
                  <a:pt x="610400" y="388899"/>
                </a:lnTo>
                <a:lnTo>
                  <a:pt x="610933" y="397205"/>
                </a:lnTo>
                <a:lnTo>
                  <a:pt x="607314" y="408305"/>
                </a:lnTo>
                <a:lnTo>
                  <a:pt x="590892" y="446265"/>
                </a:lnTo>
                <a:lnTo>
                  <a:pt x="583501" y="444360"/>
                </a:lnTo>
                <a:lnTo>
                  <a:pt x="577253" y="443064"/>
                </a:lnTo>
                <a:lnTo>
                  <a:pt x="616292" y="459955"/>
                </a:lnTo>
                <a:lnTo>
                  <a:pt x="638263" y="409028"/>
                </a:lnTo>
                <a:lnTo>
                  <a:pt x="641108" y="399059"/>
                </a:lnTo>
                <a:close/>
              </a:path>
              <a:path w="974725" h="826135">
                <a:moveTo>
                  <a:pt x="667118" y="1003"/>
                </a:moveTo>
                <a:lnTo>
                  <a:pt x="666915" y="812"/>
                </a:lnTo>
                <a:lnTo>
                  <a:pt x="489038" y="927"/>
                </a:lnTo>
                <a:lnTo>
                  <a:pt x="667118" y="1003"/>
                </a:lnTo>
                <a:close/>
              </a:path>
              <a:path w="974725" h="826135">
                <a:moveTo>
                  <a:pt x="703643" y="228"/>
                </a:moveTo>
                <a:lnTo>
                  <a:pt x="703618" y="88"/>
                </a:lnTo>
                <a:lnTo>
                  <a:pt x="545414" y="330"/>
                </a:lnTo>
                <a:lnTo>
                  <a:pt x="703643" y="228"/>
                </a:lnTo>
                <a:close/>
              </a:path>
              <a:path w="974725" h="826135">
                <a:moveTo>
                  <a:pt x="776960" y="0"/>
                </a:moveTo>
                <a:lnTo>
                  <a:pt x="703643" y="228"/>
                </a:lnTo>
                <a:lnTo>
                  <a:pt x="703846" y="1016"/>
                </a:lnTo>
                <a:lnTo>
                  <a:pt x="776668" y="1041"/>
                </a:lnTo>
                <a:lnTo>
                  <a:pt x="776960" y="0"/>
                </a:lnTo>
                <a:close/>
              </a:path>
              <a:path w="974725" h="826135">
                <a:moveTo>
                  <a:pt x="974102" y="296989"/>
                </a:moveTo>
                <a:lnTo>
                  <a:pt x="960399" y="248158"/>
                </a:lnTo>
                <a:lnTo>
                  <a:pt x="942594" y="228003"/>
                </a:lnTo>
                <a:lnTo>
                  <a:pt x="935456" y="220764"/>
                </a:lnTo>
                <a:lnTo>
                  <a:pt x="890828" y="190398"/>
                </a:lnTo>
                <a:lnTo>
                  <a:pt x="830465" y="157365"/>
                </a:lnTo>
                <a:lnTo>
                  <a:pt x="779792" y="135445"/>
                </a:lnTo>
                <a:lnTo>
                  <a:pt x="771220" y="130352"/>
                </a:lnTo>
                <a:lnTo>
                  <a:pt x="763435" y="122821"/>
                </a:lnTo>
                <a:lnTo>
                  <a:pt x="779589" y="93840"/>
                </a:lnTo>
                <a:lnTo>
                  <a:pt x="790917" y="64147"/>
                </a:lnTo>
                <a:lnTo>
                  <a:pt x="800519" y="33705"/>
                </a:lnTo>
                <a:lnTo>
                  <a:pt x="811009" y="3644"/>
                </a:lnTo>
                <a:lnTo>
                  <a:pt x="811390" y="1041"/>
                </a:lnTo>
                <a:lnTo>
                  <a:pt x="776668" y="1041"/>
                </a:lnTo>
                <a:lnTo>
                  <a:pt x="776617" y="1231"/>
                </a:lnTo>
                <a:lnTo>
                  <a:pt x="771423" y="15582"/>
                </a:lnTo>
                <a:lnTo>
                  <a:pt x="766343" y="29997"/>
                </a:lnTo>
                <a:lnTo>
                  <a:pt x="760996" y="45669"/>
                </a:lnTo>
                <a:lnTo>
                  <a:pt x="756462" y="60312"/>
                </a:lnTo>
                <a:lnTo>
                  <a:pt x="732764" y="115087"/>
                </a:lnTo>
                <a:lnTo>
                  <a:pt x="721118" y="112839"/>
                </a:lnTo>
                <a:lnTo>
                  <a:pt x="701598" y="104381"/>
                </a:lnTo>
                <a:lnTo>
                  <a:pt x="692137" y="98907"/>
                </a:lnTo>
                <a:lnTo>
                  <a:pt x="698119" y="66903"/>
                </a:lnTo>
                <a:lnTo>
                  <a:pt x="701421" y="51727"/>
                </a:lnTo>
                <a:lnTo>
                  <a:pt x="705878" y="35661"/>
                </a:lnTo>
                <a:lnTo>
                  <a:pt x="706805" y="12534"/>
                </a:lnTo>
                <a:lnTo>
                  <a:pt x="703846" y="1016"/>
                </a:lnTo>
                <a:lnTo>
                  <a:pt x="667118" y="1003"/>
                </a:lnTo>
                <a:lnTo>
                  <a:pt x="669658" y="3390"/>
                </a:lnTo>
                <a:lnTo>
                  <a:pt x="673696" y="9283"/>
                </a:lnTo>
                <a:lnTo>
                  <a:pt x="675500" y="15595"/>
                </a:lnTo>
                <a:lnTo>
                  <a:pt x="674852" y="22237"/>
                </a:lnTo>
                <a:lnTo>
                  <a:pt x="671576" y="38811"/>
                </a:lnTo>
                <a:lnTo>
                  <a:pt x="661111" y="85483"/>
                </a:lnTo>
                <a:lnTo>
                  <a:pt x="651078" y="86677"/>
                </a:lnTo>
                <a:lnTo>
                  <a:pt x="491680" y="17716"/>
                </a:lnTo>
                <a:lnTo>
                  <a:pt x="489826" y="15532"/>
                </a:lnTo>
                <a:lnTo>
                  <a:pt x="456298" y="1028"/>
                </a:lnTo>
                <a:lnTo>
                  <a:pt x="457974" y="1028"/>
                </a:lnTo>
                <a:lnTo>
                  <a:pt x="370357" y="927"/>
                </a:lnTo>
                <a:lnTo>
                  <a:pt x="382549" y="952"/>
                </a:lnTo>
                <a:lnTo>
                  <a:pt x="390512" y="3009"/>
                </a:lnTo>
                <a:lnTo>
                  <a:pt x="416801" y="14389"/>
                </a:lnTo>
                <a:lnTo>
                  <a:pt x="442582" y="26924"/>
                </a:lnTo>
                <a:lnTo>
                  <a:pt x="534492" y="66675"/>
                </a:lnTo>
                <a:lnTo>
                  <a:pt x="567677" y="79654"/>
                </a:lnTo>
                <a:lnTo>
                  <a:pt x="600875" y="92633"/>
                </a:lnTo>
                <a:lnTo>
                  <a:pt x="793572" y="175996"/>
                </a:lnTo>
                <a:lnTo>
                  <a:pt x="852106" y="204089"/>
                </a:lnTo>
                <a:lnTo>
                  <a:pt x="906729" y="238785"/>
                </a:lnTo>
                <a:lnTo>
                  <a:pt x="937234" y="274116"/>
                </a:lnTo>
                <a:lnTo>
                  <a:pt x="940054" y="283641"/>
                </a:lnTo>
                <a:lnTo>
                  <a:pt x="939825" y="294614"/>
                </a:lnTo>
                <a:lnTo>
                  <a:pt x="930935" y="343344"/>
                </a:lnTo>
                <a:lnTo>
                  <a:pt x="919911" y="371792"/>
                </a:lnTo>
                <a:lnTo>
                  <a:pt x="909193" y="400367"/>
                </a:lnTo>
                <a:lnTo>
                  <a:pt x="888263" y="457733"/>
                </a:lnTo>
                <a:lnTo>
                  <a:pt x="876363" y="498246"/>
                </a:lnTo>
                <a:lnTo>
                  <a:pt x="865352" y="539140"/>
                </a:lnTo>
                <a:lnTo>
                  <a:pt x="858532" y="562483"/>
                </a:lnTo>
                <a:lnTo>
                  <a:pt x="841641" y="604989"/>
                </a:lnTo>
                <a:lnTo>
                  <a:pt x="817118" y="649732"/>
                </a:lnTo>
                <a:lnTo>
                  <a:pt x="789292" y="698588"/>
                </a:lnTo>
                <a:lnTo>
                  <a:pt x="774979" y="722833"/>
                </a:lnTo>
                <a:lnTo>
                  <a:pt x="773468" y="726325"/>
                </a:lnTo>
                <a:lnTo>
                  <a:pt x="734275" y="760577"/>
                </a:lnTo>
                <a:lnTo>
                  <a:pt x="715060" y="763333"/>
                </a:lnTo>
                <a:lnTo>
                  <a:pt x="693623" y="759587"/>
                </a:lnTo>
                <a:lnTo>
                  <a:pt x="646430" y="747471"/>
                </a:lnTo>
                <a:lnTo>
                  <a:pt x="616635" y="737285"/>
                </a:lnTo>
                <a:lnTo>
                  <a:pt x="616635" y="780249"/>
                </a:lnTo>
                <a:lnTo>
                  <a:pt x="614870" y="790562"/>
                </a:lnTo>
                <a:lnTo>
                  <a:pt x="611263" y="795921"/>
                </a:lnTo>
                <a:lnTo>
                  <a:pt x="602665" y="793597"/>
                </a:lnTo>
                <a:lnTo>
                  <a:pt x="516686" y="756386"/>
                </a:lnTo>
                <a:lnTo>
                  <a:pt x="512978" y="749249"/>
                </a:lnTo>
                <a:lnTo>
                  <a:pt x="516509" y="741083"/>
                </a:lnTo>
                <a:lnTo>
                  <a:pt x="535647" y="745223"/>
                </a:lnTo>
                <a:lnTo>
                  <a:pt x="560044" y="754392"/>
                </a:lnTo>
                <a:lnTo>
                  <a:pt x="587895" y="766445"/>
                </a:lnTo>
                <a:lnTo>
                  <a:pt x="616635" y="780249"/>
                </a:lnTo>
                <a:lnTo>
                  <a:pt x="616635" y="737285"/>
                </a:lnTo>
                <a:lnTo>
                  <a:pt x="600595" y="731799"/>
                </a:lnTo>
                <a:lnTo>
                  <a:pt x="555777" y="713803"/>
                </a:lnTo>
                <a:lnTo>
                  <a:pt x="511390" y="694588"/>
                </a:lnTo>
                <a:lnTo>
                  <a:pt x="467728" y="674319"/>
                </a:lnTo>
                <a:lnTo>
                  <a:pt x="440283" y="661060"/>
                </a:lnTo>
                <a:lnTo>
                  <a:pt x="382727" y="636168"/>
                </a:lnTo>
                <a:lnTo>
                  <a:pt x="353999" y="622350"/>
                </a:lnTo>
                <a:lnTo>
                  <a:pt x="245110" y="575246"/>
                </a:lnTo>
                <a:lnTo>
                  <a:pt x="206489" y="557161"/>
                </a:lnTo>
                <a:lnTo>
                  <a:pt x="168897" y="536740"/>
                </a:lnTo>
                <a:lnTo>
                  <a:pt x="103428" y="495973"/>
                </a:lnTo>
                <a:lnTo>
                  <a:pt x="72415" y="479780"/>
                </a:lnTo>
                <a:lnTo>
                  <a:pt x="40132" y="450596"/>
                </a:lnTo>
                <a:lnTo>
                  <a:pt x="36982" y="432625"/>
                </a:lnTo>
                <a:lnTo>
                  <a:pt x="57937" y="252120"/>
                </a:lnTo>
                <a:lnTo>
                  <a:pt x="71615" y="210997"/>
                </a:lnTo>
                <a:lnTo>
                  <a:pt x="93713" y="159664"/>
                </a:lnTo>
                <a:lnTo>
                  <a:pt x="101663" y="140970"/>
                </a:lnTo>
                <a:lnTo>
                  <a:pt x="107607" y="126936"/>
                </a:lnTo>
                <a:lnTo>
                  <a:pt x="121666" y="92887"/>
                </a:lnTo>
                <a:lnTo>
                  <a:pt x="124079" y="87007"/>
                </a:lnTo>
                <a:lnTo>
                  <a:pt x="139941" y="46824"/>
                </a:lnTo>
                <a:lnTo>
                  <a:pt x="149758" y="27546"/>
                </a:lnTo>
                <a:lnTo>
                  <a:pt x="161442" y="10464"/>
                </a:lnTo>
                <a:lnTo>
                  <a:pt x="170192" y="876"/>
                </a:lnTo>
                <a:lnTo>
                  <a:pt x="126441" y="863"/>
                </a:lnTo>
                <a:lnTo>
                  <a:pt x="88188" y="78409"/>
                </a:lnTo>
                <a:lnTo>
                  <a:pt x="59817" y="145008"/>
                </a:lnTo>
                <a:lnTo>
                  <a:pt x="43751" y="183718"/>
                </a:lnTo>
                <a:lnTo>
                  <a:pt x="29895" y="219240"/>
                </a:lnTo>
                <a:lnTo>
                  <a:pt x="15671" y="294728"/>
                </a:lnTo>
                <a:lnTo>
                  <a:pt x="9918" y="340664"/>
                </a:lnTo>
                <a:lnTo>
                  <a:pt x="4800" y="386880"/>
                </a:lnTo>
                <a:lnTo>
                  <a:pt x="0" y="433235"/>
                </a:lnTo>
                <a:lnTo>
                  <a:pt x="254" y="452716"/>
                </a:lnTo>
                <a:lnTo>
                  <a:pt x="5219" y="468706"/>
                </a:lnTo>
                <a:lnTo>
                  <a:pt x="14503" y="482409"/>
                </a:lnTo>
                <a:lnTo>
                  <a:pt x="27698" y="495033"/>
                </a:lnTo>
                <a:lnTo>
                  <a:pt x="38227" y="500976"/>
                </a:lnTo>
                <a:lnTo>
                  <a:pt x="58293" y="515188"/>
                </a:lnTo>
                <a:lnTo>
                  <a:pt x="68935" y="522554"/>
                </a:lnTo>
                <a:lnTo>
                  <a:pt x="66916" y="527215"/>
                </a:lnTo>
                <a:lnTo>
                  <a:pt x="66586" y="531228"/>
                </a:lnTo>
                <a:lnTo>
                  <a:pt x="65074" y="534720"/>
                </a:lnTo>
                <a:lnTo>
                  <a:pt x="62280" y="548741"/>
                </a:lnTo>
                <a:lnTo>
                  <a:pt x="65506" y="561200"/>
                </a:lnTo>
                <a:lnTo>
                  <a:pt x="188937" y="628434"/>
                </a:lnTo>
                <a:lnTo>
                  <a:pt x="203339" y="630516"/>
                </a:lnTo>
                <a:lnTo>
                  <a:pt x="216839" y="625284"/>
                </a:lnTo>
                <a:lnTo>
                  <a:pt x="229349" y="616864"/>
                </a:lnTo>
                <a:lnTo>
                  <a:pt x="104622" y="562902"/>
                </a:lnTo>
                <a:lnTo>
                  <a:pt x="99212" y="556412"/>
                </a:lnTo>
                <a:lnTo>
                  <a:pt x="94488" y="551599"/>
                </a:lnTo>
                <a:lnTo>
                  <a:pt x="92214" y="550621"/>
                </a:lnTo>
                <a:lnTo>
                  <a:pt x="92544" y="546608"/>
                </a:lnTo>
                <a:lnTo>
                  <a:pt x="95072" y="540778"/>
                </a:lnTo>
                <a:lnTo>
                  <a:pt x="99529" y="539953"/>
                </a:lnTo>
                <a:lnTo>
                  <a:pt x="101803" y="540931"/>
                </a:lnTo>
                <a:lnTo>
                  <a:pt x="107467" y="540613"/>
                </a:lnTo>
                <a:lnTo>
                  <a:pt x="112179" y="545414"/>
                </a:lnTo>
                <a:lnTo>
                  <a:pt x="116725" y="547382"/>
                </a:lnTo>
                <a:lnTo>
                  <a:pt x="134518" y="556463"/>
                </a:lnTo>
                <a:lnTo>
                  <a:pt x="187807" y="587819"/>
                </a:lnTo>
                <a:lnTo>
                  <a:pt x="194729" y="590816"/>
                </a:lnTo>
                <a:lnTo>
                  <a:pt x="193294" y="597115"/>
                </a:lnTo>
                <a:lnTo>
                  <a:pt x="191198" y="598970"/>
                </a:lnTo>
                <a:lnTo>
                  <a:pt x="187236" y="598639"/>
                </a:lnTo>
                <a:lnTo>
                  <a:pt x="229349" y="616864"/>
                </a:lnTo>
                <a:lnTo>
                  <a:pt x="235610" y="612648"/>
                </a:lnTo>
                <a:lnTo>
                  <a:pt x="278066" y="628256"/>
                </a:lnTo>
                <a:lnTo>
                  <a:pt x="299072" y="637336"/>
                </a:lnTo>
                <a:lnTo>
                  <a:pt x="320890" y="645401"/>
                </a:lnTo>
                <a:lnTo>
                  <a:pt x="408076" y="683107"/>
                </a:lnTo>
                <a:lnTo>
                  <a:pt x="428396" y="694664"/>
                </a:lnTo>
                <a:lnTo>
                  <a:pt x="470636" y="712939"/>
                </a:lnTo>
                <a:lnTo>
                  <a:pt x="490943" y="724496"/>
                </a:lnTo>
                <a:lnTo>
                  <a:pt x="491210" y="730135"/>
                </a:lnTo>
                <a:lnTo>
                  <a:pt x="490956" y="736955"/>
                </a:lnTo>
                <a:lnTo>
                  <a:pt x="490626" y="740968"/>
                </a:lnTo>
                <a:lnTo>
                  <a:pt x="489597" y="755738"/>
                </a:lnTo>
                <a:lnTo>
                  <a:pt x="607491" y="823341"/>
                </a:lnTo>
                <a:lnTo>
                  <a:pt x="616559" y="825881"/>
                </a:lnTo>
                <a:lnTo>
                  <a:pt x="623595" y="824776"/>
                </a:lnTo>
                <a:lnTo>
                  <a:pt x="645731" y="791451"/>
                </a:lnTo>
                <a:lnTo>
                  <a:pt x="650836" y="779830"/>
                </a:lnTo>
                <a:lnTo>
                  <a:pt x="663346" y="782472"/>
                </a:lnTo>
                <a:lnTo>
                  <a:pt x="669150" y="783602"/>
                </a:lnTo>
                <a:lnTo>
                  <a:pt x="674954" y="784733"/>
                </a:lnTo>
                <a:lnTo>
                  <a:pt x="685647" y="787971"/>
                </a:lnTo>
                <a:lnTo>
                  <a:pt x="696861" y="790054"/>
                </a:lnTo>
                <a:lnTo>
                  <a:pt x="721487" y="792403"/>
                </a:lnTo>
                <a:lnTo>
                  <a:pt x="733971" y="790879"/>
                </a:lnTo>
                <a:lnTo>
                  <a:pt x="743966" y="789673"/>
                </a:lnTo>
                <a:lnTo>
                  <a:pt x="782523" y="762076"/>
                </a:lnTo>
                <a:lnTo>
                  <a:pt x="808393" y="726211"/>
                </a:lnTo>
                <a:lnTo>
                  <a:pt x="831735" y="689267"/>
                </a:lnTo>
                <a:lnTo>
                  <a:pt x="855814" y="645718"/>
                </a:lnTo>
                <a:lnTo>
                  <a:pt x="878471" y="602945"/>
                </a:lnTo>
                <a:lnTo>
                  <a:pt x="920127" y="486740"/>
                </a:lnTo>
                <a:lnTo>
                  <a:pt x="936320" y="439775"/>
                </a:lnTo>
                <a:lnTo>
                  <a:pt x="953071" y="393052"/>
                </a:lnTo>
                <a:lnTo>
                  <a:pt x="959789" y="369671"/>
                </a:lnTo>
                <a:lnTo>
                  <a:pt x="965733" y="345948"/>
                </a:lnTo>
                <a:lnTo>
                  <a:pt x="970610" y="321767"/>
                </a:lnTo>
                <a:lnTo>
                  <a:pt x="974102" y="296989"/>
                </a:lnTo>
                <a:close/>
              </a:path>
            </a:pathLst>
          </a:custGeom>
          <a:solidFill>
            <a:srgbClr val="0087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6564" y="252325"/>
            <a:ext cx="285115" cy="481330"/>
          </a:xfrm>
          <a:custGeom>
            <a:avLst/>
            <a:gdLst/>
            <a:ahLst/>
            <a:cxnLst/>
            <a:rect l="l" t="t" r="r" b="b"/>
            <a:pathLst>
              <a:path w="285115" h="481330">
                <a:moveTo>
                  <a:pt x="203702" y="480891"/>
                </a:moveTo>
                <a:lnTo>
                  <a:pt x="164111" y="470385"/>
                </a:lnTo>
                <a:lnTo>
                  <a:pt x="115214" y="430431"/>
                </a:lnTo>
                <a:lnTo>
                  <a:pt x="87579" y="388805"/>
                </a:lnTo>
                <a:lnTo>
                  <a:pt x="65996" y="342962"/>
                </a:lnTo>
                <a:lnTo>
                  <a:pt x="49818" y="298955"/>
                </a:lnTo>
                <a:lnTo>
                  <a:pt x="36685" y="265358"/>
                </a:lnTo>
                <a:lnTo>
                  <a:pt x="23541" y="230185"/>
                </a:lnTo>
                <a:lnTo>
                  <a:pt x="11961" y="193947"/>
                </a:lnTo>
                <a:lnTo>
                  <a:pt x="3520" y="157153"/>
                </a:lnTo>
                <a:lnTo>
                  <a:pt x="0" y="127126"/>
                </a:lnTo>
                <a:lnTo>
                  <a:pt x="559" y="97722"/>
                </a:lnTo>
                <a:lnTo>
                  <a:pt x="17543" y="39288"/>
                </a:lnTo>
                <a:lnTo>
                  <a:pt x="44787" y="9399"/>
                </a:lnTo>
                <a:lnTo>
                  <a:pt x="81731" y="0"/>
                </a:lnTo>
                <a:lnTo>
                  <a:pt x="89468" y="0"/>
                </a:lnTo>
                <a:lnTo>
                  <a:pt x="97567" y="967"/>
                </a:lnTo>
                <a:lnTo>
                  <a:pt x="106029" y="2780"/>
                </a:lnTo>
                <a:lnTo>
                  <a:pt x="140286" y="19976"/>
                </a:lnTo>
                <a:lnTo>
                  <a:pt x="153072" y="33848"/>
                </a:lnTo>
                <a:lnTo>
                  <a:pt x="80885" y="33848"/>
                </a:lnTo>
                <a:lnTo>
                  <a:pt x="60360" y="38287"/>
                </a:lnTo>
                <a:lnTo>
                  <a:pt x="43245" y="51407"/>
                </a:lnTo>
                <a:lnTo>
                  <a:pt x="31231" y="72914"/>
                </a:lnTo>
                <a:lnTo>
                  <a:pt x="26004" y="102512"/>
                </a:lnTo>
                <a:lnTo>
                  <a:pt x="28737" y="143977"/>
                </a:lnTo>
                <a:lnTo>
                  <a:pt x="37534" y="185078"/>
                </a:lnTo>
                <a:lnTo>
                  <a:pt x="50024" y="223823"/>
                </a:lnTo>
                <a:lnTo>
                  <a:pt x="63841" y="258216"/>
                </a:lnTo>
                <a:lnTo>
                  <a:pt x="78326" y="258216"/>
                </a:lnTo>
                <a:lnTo>
                  <a:pt x="68072" y="276469"/>
                </a:lnTo>
                <a:lnTo>
                  <a:pt x="88063" y="324212"/>
                </a:lnTo>
                <a:lnTo>
                  <a:pt x="101798" y="356316"/>
                </a:lnTo>
                <a:lnTo>
                  <a:pt x="120792" y="391320"/>
                </a:lnTo>
                <a:lnTo>
                  <a:pt x="145316" y="423831"/>
                </a:lnTo>
                <a:lnTo>
                  <a:pt x="186522" y="446391"/>
                </a:lnTo>
                <a:lnTo>
                  <a:pt x="203461" y="448735"/>
                </a:lnTo>
                <a:lnTo>
                  <a:pt x="258148" y="448735"/>
                </a:lnTo>
                <a:lnTo>
                  <a:pt x="243140" y="467459"/>
                </a:lnTo>
                <a:lnTo>
                  <a:pt x="203702" y="480891"/>
                </a:lnTo>
                <a:close/>
              </a:path>
              <a:path w="285115" h="481330">
                <a:moveTo>
                  <a:pt x="238283" y="190882"/>
                </a:moveTo>
                <a:lnTo>
                  <a:pt x="199954" y="190882"/>
                </a:lnTo>
                <a:lnTo>
                  <a:pt x="193635" y="174514"/>
                </a:lnTo>
                <a:lnTo>
                  <a:pt x="187020" y="158952"/>
                </a:lnTo>
                <a:lnTo>
                  <a:pt x="179862" y="143911"/>
                </a:lnTo>
                <a:lnTo>
                  <a:pt x="171910" y="129107"/>
                </a:lnTo>
                <a:lnTo>
                  <a:pt x="164825" y="112648"/>
                </a:lnTo>
                <a:lnTo>
                  <a:pt x="147482" y="77598"/>
                </a:lnTo>
                <a:lnTo>
                  <a:pt x="121054" y="48638"/>
                </a:lnTo>
                <a:lnTo>
                  <a:pt x="80885" y="33848"/>
                </a:lnTo>
                <a:lnTo>
                  <a:pt x="153072" y="33848"/>
                </a:lnTo>
                <a:lnTo>
                  <a:pt x="166692" y="48638"/>
                </a:lnTo>
                <a:lnTo>
                  <a:pt x="187268" y="82747"/>
                </a:lnTo>
                <a:lnTo>
                  <a:pt x="204186" y="116535"/>
                </a:lnTo>
                <a:lnTo>
                  <a:pt x="224670" y="159240"/>
                </a:lnTo>
                <a:lnTo>
                  <a:pt x="238283" y="190882"/>
                </a:lnTo>
                <a:close/>
              </a:path>
              <a:path w="285115" h="481330">
                <a:moveTo>
                  <a:pt x="78326" y="258216"/>
                </a:moveTo>
                <a:lnTo>
                  <a:pt x="63841" y="258216"/>
                </a:lnTo>
                <a:lnTo>
                  <a:pt x="74176" y="236705"/>
                </a:lnTo>
                <a:lnTo>
                  <a:pt x="107494" y="204156"/>
                </a:lnTo>
                <a:lnTo>
                  <a:pt x="150514" y="189491"/>
                </a:lnTo>
                <a:lnTo>
                  <a:pt x="172635" y="187859"/>
                </a:lnTo>
                <a:lnTo>
                  <a:pt x="179692" y="188025"/>
                </a:lnTo>
                <a:lnTo>
                  <a:pt x="186658" y="188554"/>
                </a:lnTo>
                <a:lnTo>
                  <a:pt x="193443" y="189491"/>
                </a:lnTo>
                <a:lnTo>
                  <a:pt x="199954" y="190882"/>
                </a:lnTo>
                <a:lnTo>
                  <a:pt x="238283" y="190882"/>
                </a:lnTo>
                <a:lnTo>
                  <a:pt x="243512" y="203036"/>
                </a:lnTo>
                <a:lnTo>
                  <a:pt x="247356" y="213366"/>
                </a:lnTo>
                <a:lnTo>
                  <a:pt x="152327" y="213366"/>
                </a:lnTo>
                <a:lnTo>
                  <a:pt x="125121" y="218857"/>
                </a:lnTo>
                <a:lnTo>
                  <a:pt x="101224" y="232270"/>
                </a:lnTo>
                <a:lnTo>
                  <a:pt x="81814" y="252007"/>
                </a:lnTo>
                <a:lnTo>
                  <a:pt x="78326" y="258216"/>
                </a:lnTo>
                <a:close/>
              </a:path>
              <a:path w="285115" h="481330">
                <a:moveTo>
                  <a:pt x="258148" y="448735"/>
                </a:moveTo>
                <a:lnTo>
                  <a:pt x="203461" y="448735"/>
                </a:lnTo>
                <a:lnTo>
                  <a:pt x="222481" y="444700"/>
                </a:lnTo>
                <a:lnTo>
                  <a:pt x="238577" y="430873"/>
                </a:lnTo>
                <a:lnTo>
                  <a:pt x="249595" y="404671"/>
                </a:lnTo>
                <a:lnTo>
                  <a:pt x="253384" y="363509"/>
                </a:lnTo>
                <a:lnTo>
                  <a:pt x="252223" y="352130"/>
                </a:lnTo>
                <a:lnTo>
                  <a:pt x="249350" y="341023"/>
                </a:lnTo>
                <a:lnTo>
                  <a:pt x="245684" y="329917"/>
                </a:lnTo>
                <a:lnTo>
                  <a:pt x="242142" y="318538"/>
                </a:lnTo>
                <a:lnTo>
                  <a:pt x="228937" y="271196"/>
                </a:lnTo>
                <a:lnTo>
                  <a:pt x="212648" y="225939"/>
                </a:lnTo>
                <a:lnTo>
                  <a:pt x="194394" y="218927"/>
                </a:lnTo>
                <a:lnTo>
                  <a:pt x="183877" y="215712"/>
                </a:lnTo>
                <a:lnTo>
                  <a:pt x="173360" y="214061"/>
                </a:lnTo>
                <a:lnTo>
                  <a:pt x="162843" y="213453"/>
                </a:lnTo>
                <a:lnTo>
                  <a:pt x="152327" y="213366"/>
                </a:lnTo>
                <a:lnTo>
                  <a:pt x="247356" y="213366"/>
                </a:lnTo>
                <a:lnTo>
                  <a:pt x="260115" y="247651"/>
                </a:lnTo>
                <a:lnTo>
                  <a:pt x="273880" y="292811"/>
                </a:lnTo>
                <a:lnTo>
                  <a:pt x="284210" y="338243"/>
                </a:lnTo>
                <a:lnTo>
                  <a:pt x="284754" y="387103"/>
                </a:lnTo>
                <a:lnTo>
                  <a:pt x="270611" y="433185"/>
                </a:lnTo>
                <a:lnTo>
                  <a:pt x="258148" y="448735"/>
                </a:lnTo>
                <a:close/>
              </a:path>
            </a:pathLst>
          </a:custGeom>
          <a:solidFill>
            <a:srgbClr val="0087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1443"/>
            <a:ext cx="686219" cy="1447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45760" y="0"/>
            <a:ext cx="2161540" cy="1427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92075">
              <a:lnSpc>
                <a:spcPct val="114999"/>
              </a:lnSpc>
              <a:spcBef>
                <a:spcPts val="100"/>
              </a:spcBef>
            </a:pPr>
            <a:r>
              <a:rPr dirty="0" spc="-35"/>
              <a:t>Table </a:t>
            </a:r>
            <a:r>
              <a:rPr dirty="0" spc="100"/>
              <a:t>of  </a:t>
            </a:r>
            <a:r>
              <a:rPr dirty="0" spc="-65"/>
              <a:t>Contents</a:t>
            </a:r>
          </a:p>
        </p:txBody>
      </p:sp>
      <p:sp>
        <p:nvSpPr>
          <p:cNvPr id="6" name="object 6"/>
          <p:cNvSpPr/>
          <p:nvPr/>
        </p:nvSpPr>
        <p:spPr>
          <a:xfrm>
            <a:off x="1652510" y="3136430"/>
            <a:ext cx="686226" cy="603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790295" y="1329245"/>
            <a:ext cx="686226" cy="603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29975" y="1325638"/>
            <a:ext cx="686226" cy="603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69655" y="1332979"/>
            <a:ext cx="686226" cy="6032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47893" y="1253418"/>
            <a:ext cx="1527810" cy="1029969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40"/>
              </a:spcBef>
            </a:pPr>
            <a:r>
              <a:rPr dirty="0" sz="3000" spc="55" b="1">
                <a:solidFill>
                  <a:srgbClr val="091433"/>
                </a:solidFill>
                <a:latin typeface="Arial"/>
                <a:cs typeface="Arial"/>
              </a:rPr>
              <a:t>01</a:t>
            </a:r>
            <a:endParaRPr sz="3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65"/>
              </a:spcBef>
            </a:pPr>
            <a:r>
              <a:rPr dirty="0" sz="2000" spc="10" b="1">
                <a:solidFill>
                  <a:srgbClr val="091433"/>
                </a:solidFill>
                <a:latin typeface="Arial"/>
                <a:cs typeface="Arial"/>
              </a:rPr>
              <a:t>Introduction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89043" y="1207273"/>
            <a:ext cx="1030605" cy="1110615"/>
          </a:xfrm>
          <a:prstGeom prst="rect">
            <a:avLst/>
          </a:prstGeom>
        </p:spPr>
        <p:txBody>
          <a:bodyPr wrap="square" lIns="0" tIns="206375" rIns="0" bIns="0" rtlCol="0" vert="horz">
            <a:spAutoFit/>
          </a:bodyPr>
          <a:lstStyle/>
          <a:p>
            <a:pPr algn="ctr" marR="6985">
              <a:lnSpc>
                <a:spcPct val="100000"/>
              </a:lnSpc>
              <a:spcBef>
                <a:spcPts val="1625"/>
              </a:spcBef>
            </a:pPr>
            <a:r>
              <a:rPr dirty="0" sz="3000" spc="55" b="1">
                <a:solidFill>
                  <a:srgbClr val="091433"/>
                </a:solidFill>
                <a:latin typeface="Arial"/>
                <a:cs typeface="Arial"/>
              </a:rPr>
              <a:t>02</a:t>
            </a:r>
            <a:endParaRPr sz="3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dirty="0" sz="2000" spc="-25" b="1">
                <a:solidFill>
                  <a:srgbClr val="091433"/>
                </a:solidFill>
                <a:latin typeface="Arial"/>
                <a:cs typeface="Arial"/>
              </a:rPr>
              <a:t>Abstract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7608" y="1219389"/>
            <a:ext cx="2344420" cy="1090295"/>
          </a:xfrm>
          <a:prstGeom prst="rect">
            <a:avLst/>
          </a:prstGeom>
        </p:spPr>
        <p:txBody>
          <a:bodyPr wrap="square" lIns="0" tIns="194310" rIns="0" bIns="0" rtlCol="0" vert="horz">
            <a:spAutoFit/>
          </a:bodyPr>
          <a:lstStyle/>
          <a:p>
            <a:pPr algn="ctr" marR="267335">
              <a:lnSpc>
                <a:spcPct val="100000"/>
              </a:lnSpc>
              <a:spcBef>
                <a:spcPts val="1530"/>
              </a:spcBef>
            </a:pPr>
            <a:r>
              <a:rPr dirty="0" sz="3000" spc="55" b="1">
                <a:solidFill>
                  <a:srgbClr val="091433"/>
                </a:solidFill>
                <a:latin typeface="Arial"/>
                <a:cs typeface="Arial"/>
              </a:rPr>
              <a:t>03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dirty="0" sz="2000" spc="-5" b="1">
                <a:solidFill>
                  <a:srgbClr val="091433"/>
                </a:solidFill>
                <a:latin typeface="Arial"/>
                <a:cs typeface="Arial"/>
              </a:rPr>
              <a:t>Problem</a:t>
            </a:r>
            <a:r>
              <a:rPr dirty="0" sz="2000" spc="-70" b="1">
                <a:solidFill>
                  <a:srgbClr val="091433"/>
                </a:solidFill>
                <a:latin typeface="Arial"/>
                <a:cs typeface="Arial"/>
              </a:rPr>
              <a:t> </a:t>
            </a:r>
            <a:r>
              <a:rPr dirty="0" sz="2000" spc="5" b="1">
                <a:solidFill>
                  <a:srgbClr val="091433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63373" y="3159340"/>
            <a:ext cx="1349375" cy="1081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5875">
              <a:lnSpc>
                <a:spcPct val="100000"/>
              </a:lnSpc>
              <a:spcBef>
                <a:spcPts val="100"/>
              </a:spcBef>
            </a:pPr>
            <a:r>
              <a:rPr dirty="0" sz="3000" spc="55" b="1">
                <a:solidFill>
                  <a:srgbClr val="091433"/>
                </a:solidFill>
                <a:latin typeface="Arial"/>
                <a:cs typeface="Arial"/>
              </a:rPr>
              <a:t>04</a:t>
            </a:r>
            <a:endParaRPr sz="3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310"/>
              </a:spcBef>
            </a:pPr>
            <a:r>
              <a:rPr dirty="0" sz="2000" spc="40" b="1">
                <a:solidFill>
                  <a:srgbClr val="091433"/>
                </a:solidFill>
                <a:latin typeface="Arial"/>
                <a:cs typeface="Arial"/>
              </a:rPr>
              <a:t>Motivation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87646" y="3108045"/>
            <a:ext cx="672846" cy="6146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083866" y="3145955"/>
            <a:ext cx="3140710" cy="1082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8255">
              <a:lnSpc>
                <a:spcPct val="100000"/>
              </a:lnSpc>
              <a:spcBef>
                <a:spcPts val="100"/>
              </a:spcBef>
            </a:pPr>
            <a:r>
              <a:rPr dirty="0" sz="3000" spc="55" b="1">
                <a:solidFill>
                  <a:srgbClr val="091433"/>
                </a:solidFill>
                <a:latin typeface="Arial"/>
                <a:cs typeface="Arial"/>
              </a:rPr>
              <a:t>05</a:t>
            </a:r>
            <a:endParaRPr sz="3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320"/>
              </a:spcBef>
            </a:pPr>
            <a:r>
              <a:rPr dirty="0" sz="2000" spc="10" b="1">
                <a:solidFill>
                  <a:srgbClr val="091433"/>
                </a:solidFill>
                <a:latin typeface="Arial"/>
                <a:cs typeface="Arial"/>
              </a:rPr>
              <a:t>Innovation </a:t>
            </a:r>
            <a:r>
              <a:rPr dirty="0" sz="2000" spc="5" b="1">
                <a:solidFill>
                  <a:srgbClr val="091433"/>
                </a:solidFill>
                <a:latin typeface="Arial"/>
                <a:cs typeface="Arial"/>
              </a:rPr>
              <a:t>Idea </a:t>
            </a:r>
            <a:r>
              <a:rPr dirty="0" sz="2000" spc="50" b="1">
                <a:solidFill>
                  <a:srgbClr val="091433"/>
                </a:solidFill>
                <a:latin typeface="Arial"/>
                <a:cs typeface="Arial"/>
              </a:rPr>
              <a:t>of</a:t>
            </a:r>
            <a:r>
              <a:rPr dirty="0" sz="2000" spc="-85" b="1">
                <a:solidFill>
                  <a:srgbClr val="091433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091433"/>
                </a:solidFill>
                <a:latin typeface="Arial"/>
                <a:cs typeface="Arial"/>
              </a:rPr>
              <a:t>Project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17702" y="3074441"/>
            <a:ext cx="672846" cy="6146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592072" y="3096171"/>
            <a:ext cx="1975485" cy="1109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00"/>
              </a:spcBef>
            </a:pPr>
            <a:r>
              <a:rPr dirty="0" sz="3000" spc="55" b="1">
                <a:solidFill>
                  <a:srgbClr val="091433"/>
                </a:solidFill>
                <a:latin typeface="Arial"/>
                <a:cs typeface="Arial"/>
              </a:rPr>
              <a:t>06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0"/>
              </a:spcBef>
            </a:pPr>
            <a:r>
              <a:rPr dirty="0" sz="2000" spc="-80" b="1">
                <a:solidFill>
                  <a:srgbClr val="091433"/>
                </a:solidFill>
                <a:latin typeface="Arial"/>
                <a:cs typeface="Arial"/>
              </a:rPr>
              <a:t>Scope </a:t>
            </a:r>
            <a:r>
              <a:rPr dirty="0" sz="2000" spc="50" b="1">
                <a:solidFill>
                  <a:srgbClr val="091433"/>
                </a:solidFill>
                <a:latin typeface="Arial"/>
                <a:cs typeface="Arial"/>
              </a:rPr>
              <a:t>of</a:t>
            </a:r>
            <a:r>
              <a:rPr dirty="0" sz="2000" spc="25" b="1">
                <a:solidFill>
                  <a:srgbClr val="091433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091433"/>
                </a:solidFill>
                <a:latin typeface="Arial"/>
                <a:cs typeface="Arial"/>
              </a:rPr>
              <a:t>Project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22265" y="1235361"/>
            <a:ext cx="3522345" cy="3908425"/>
            <a:chOff x="5622265" y="1235361"/>
            <a:chExt cx="3522345" cy="3908425"/>
          </a:xfrm>
        </p:grpSpPr>
        <p:sp>
          <p:nvSpPr>
            <p:cNvPr id="3" name="object 3"/>
            <p:cNvSpPr/>
            <p:nvPr/>
          </p:nvSpPr>
          <p:spPr>
            <a:xfrm>
              <a:off x="7566782" y="1504329"/>
              <a:ext cx="610235" cy="891540"/>
            </a:xfrm>
            <a:custGeom>
              <a:avLst/>
              <a:gdLst/>
              <a:ahLst/>
              <a:cxnLst/>
              <a:rect l="l" t="t" r="r" b="b"/>
              <a:pathLst>
                <a:path w="610234" h="891539">
                  <a:moveTo>
                    <a:pt x="400637" y="877197"/>
                  </a:moveTo>
                  <a:lnTo>
                    <a:pt x="353574" y="887982"/>
                  </a:lnTo>
                  <a:lnTo>
                    <a:pt x="305743" y="891062"/>
                  </a:lnTo>
                  <a:lnTo>
                    <a:pt x="259766" y="888330"/>
                  </a:lnTo>
                  <a:lnTo>
                    <a:pt x="217216" y="878017"/>
                  </a:lnTo>
                  <a:lnTo>
                    <a:pt x="179322" y="857132"/>
                  </a:lnTo>
                  <a:lnTo>
                    <a:pt x="175602" y="855551"/>
                  </a:lnTo>
                  <a:lnTo>
                    <a:pt x="172570" y="852454"/>
                  </a:lnTo>
                  <a:lnTo>
                    <a:pt x="171185" y="851529"/>
                  </a:lnTo>
                  <a:lnTo>
                    <a:pt x="169452" y="849382"/>
                  </a:lnTo>
                  <a:lnTo>
                    <a:pt x="168755" y="846939"/>
                  </a:lnTo>
                  <a:lnTo>
                    <a:pt x="169443" y="845422"/>
                  </a:lnTo>
                  <a:lnTo>
                    <a:pt x="153530" y="797135"/>
                  </a:lnTo>
                  <a:lnTo>
                    <a:pt x="134926" y="748295"/>
                  </a:lnTo>
                  <a:lnTo>
                    <a:pt x="115066" y="699814"/>
                  </a:lnTo>
                  <a:lnTo>
                    <a:pt x="95033" y="651381"/>
                  </a:lnTo>
                  <a:lnTo>
                    <a:pt x="75564" y="601467"/>
                  </a:lnTo>
                  <a:lnTo>
                    <a:pt x="58441" y="552205"/>
                  </a:lnTo>
                  <a:lnTo>
                    <a:pt x="44401" y="502063"/>
                  </a:lnTo>
                  <a:lnTo>
                    <a:pt x="39985" y="476909"/>
                  </a:lnTo>
                  <a:lnTo>
                    <a:pt x="38039" y="453692"/>
                  </a:lnTo>
                  <a:lnTo>
                    <a:pt x="39673" y="429454"/>
                  </a:lnTo>
                  <a:lnTo>
                    <a:pt x="47389" y="406122"/>
                  </a:lnTo>
                  <a:lnTo>
                    <a:pt x="53701" y="395077"/>
                  </a:lnTo>
                  <a:lnTo>
                    <a:pt x="67428" y="372671"/>
                  </a:lnTo>
                  <a:lnTo>
                    <a:pt x="73392" y="360405"/>
                  </a:lnTo>
                  <a:lnTo>
                    <a:pt x="81319" y="339654"/>
                  </a:lnTo>
                  <a:lnTo>
                    <a:pt x="85674" y="319922"/>
                  </a:lnTo>
                  <a:lnTo>
                    <a:pt x="87082" y="298390"/>
                  </a:lnTo>
                  <a:lnTo>
                    <a:pt x="87558" y="277123"/>
                  </a:lnTo>
                  <a:lnTo>
                    <a:pt x="80859" y="275072"/>
                  </a:lnTo>
                  <a:lnTo>
                    <a:pt x="74832" y="272830"/>
                  </a:lnTo>
                  <a:lnTo>
                    <a:pt x="69024" y="269204"/>
                  </a:lnTo>
                  <a:lnTo>
                    <a:pt x="63677" y="265447"/>
                  </a:lnTo>
                  <a:lnTo>
                    <a:pt x="62292" y="264521"/>
                  </a:lnTo>
                  <a:lnTo>
                    <a:pt x="59268" y="265384"/>
                  </a:lnTo>
                  <a:lnTo>
                    <a:pt x="57273" y="261991"/>
                  </a:lnTo>
                  <a:lnTo>
                    <a:pt x="44993" y="245684"/>
                  </a:lnTo>
                  <a:lnTo>
                    <a:pt x="34697" y="224849"/>
                  </a:lnTo>
                  <a:lnTo>
                    <a:pt x="25924" y="203580"/>
                  </a:lnTo>
                  <a:lnTo>
                    <a:pt x="17515" y="183528"/>
                  </a:lnTo>
                  <a:lnTo>
                    <a:pt x="1003" y="135411"/>
                  </a:lnTo>
                  <a:lnTo>
                    <a:pt x="0" y="118529"/>
                  </a:lnTo>
                  <a:lnTo>
                    <a:pt x="15012" y="83871"/>
                  </a:lnTo>
                  <a:lnTo>
                    <a:pt x="59948" y="52562"/>
                  </a:lnTo>
                  <a:lnTo>
                    <a:pt x="112369" y="29684"/>
                  </a:lnTo>
                  <a:lnTo>
                    <a:pt x="148788" y="16653"/>
                  </a:lnTo>
                  <a:lnTo>
                    <a:pt x="195481" y="3332"/>
                  </a:lnTo>
                  <a:lnTo>
                    <a:pt x="225680" y="0"/>
                  </a:lnTo>
                  <a:lnTo>
                    <a:pt x="240894" y="942"/>
                  </a:lnTo>
                  <a:lnTo>
                    <a:pt x="254124" y="5092"/>
                  </a:lnTo>
                  <a:lnTo>
                    <a:pt x="257573" y="6749"/>
                  </a:lnTo>
                  <a:lnTo>
                    <a:pt x="175440" y="30180"/>
                  </a:lnTo>
                  <a:lnTo>
                    <a:pt x="141926" y="41062"/>
                  </a:lnTo>
                  <a:lnTo>
                    <a:pt x="75514" y="67931"/>
                  </a:lnTo>
                  <a:lnTo>
                    <a:pt x="36359" y="92308"/>
                  </a:lnTo>
                  <a:lnTo>
                    <a:pt x="27918" y="109244"/>
                  </a:lnTo>
                  <a:lnTo>
                    <a:pt x="30852" y="116331"/>
                  </a:lnTo>
                  <a:lnTo>
                    <a:pt x="41429" y="121237"/>
                  </a:lnTo>
                  <a:lnTo>
                    <a:pt x="54953" y="120021"/>
                  </a:lnTo>
                  <a:lnTo>
                    <a:pt x="69263" y="117259"/>
                  </a:lnTo>
                  <a:lnTo>
                    <a:pt x="81151" y="113868"/>
                  </a:lnTo>
                  <a:lnTo>
                    <a:pt x="88122" y="113199"/>
                  </a:lnTo>
                  <a:lnTo>
                    <a:pt x="266957" y="62181"/>
                  </a:lnTo>
                  <a:lnTo>
                    <a:pt x="262992" y="67275"/>
                  </a:lnTo>
                  <a:lnTo>
                    <a:pt x="258330" y="69925"/>
                  </a:lnTo>
                  <a:lnTo>
                    <a:pt x="254018" y="73797"/>
                  </a:lnTo>
                  <a:lnTo>
                    <a:pt x="257601" y="79378"/>
                  </a:lnTo>
                  <a:lnTo>
                    <a:pt x="239779" y="84462"/>
                  </a:lnTo>
                  <a:lnTo>
                    <a:pt x="226396" y="90921"/>
                  </a:lnTo>
                  <a:lnTo>
                    <a:pt x="29881" y="146983"/>
                  </a:lnTo>
                  <a:lnTo>
                    <a:pt x="34878" y="164047"/>
                  </a:lnTo>
                  <a:lnTo>
                    <a:pt x="37563" y="172526"/>
                  </a:lnTo>
                  <a:lnTo>
                    <a:pt x="38374" y="174936"/>
                  </a:lnTo>
                  <a:lnTo>
                    <a:pt x="40935" y="182129"/>
                  </a:lnTo>
                  <a:lnTo>
                    <a:pt x="57223" y="214461"/>
                  </a:lnTo>
                  <a:lnTo>
                    <a:pt x="64245" y="229627"/>
                  </a:lnTo>
                  <a:lnTo>
                    <a:pt x="70118" y="246441"/>
                  </a:lnTo>
                  <a:lnTo>
                    <a:pt x="80041" y="247572"/>
                  </a:lnTo>
                  <a:lnTo>
                    <a:pt x="89657" y="248790"/>
                  </a:lnTo>
                  <a:lnTo>
                    <a:pt x="98730" y="248844"/>
                  </a:lnTo>
                  <a:lnTo>
                    <a:pt x="108070" y="250141"/>
                  </a:lnTo>
                  <a:lnTo>
                    <a:pt x="117042" y="247581"/>
                  </a:lnTo>
                  <a:lnTo>
                    <a:pt x="117402" y="248799"/>
                  </a:lnTo>
                  <a:lnTo>
                    <a:pt x="124738" y="249348"/>
                  </a:lnTo>
                  <a:lnTo>
                    <a:pt x="138292" y="248123"/>
                  </a:lnTo>
                  <a:lnTo>
                    <a:pt x="154198" y="243585"/>
                  </a:lnTo>
                  <a:lnTo>
                    <a:pt x="154998" y="247319"/>
                  </a:lnTo>
                  <a:lnTo>
                    <a:pt x="160007" y="245890"/>
                  </a:lnTo>
                  <a:lnTo>
                    <a:pt x="165367" y="245681"/>
                  </a:lnTo>
                  <a:lnTo>
                    <a:pt x="302710" y="206500"/>
                  </a:lnTo>
                  <a:lnTo>
                    <a:pt x="304750" y="209880"/>
                  </a:lnTo>
                  <a:lnTo>
                    <a:pt x="286739" y="215018"/>
                  </a:lnTo>
                  <a:lnTo>
                    <a:pt x="264346" y="229331"/>
                  </a:lnTo>
                  <a:lnTo>
                    <a:pt x="245401" y="240018"/>
                  </a:lnTo>
                  <a:lnTo>
                    <a:pt x="108738" y="279005"/>
                  </a:lnTo>
                  <a:lnTo>
                    <a:pt x="114534" y="293200"/>
                  </a:lnTo>
                  <a:lnTo>
                    <a:pt x="116126" y="307273"/>
                  </a:lnTo>
                  <a:lnTo>
                    <a:pt x="114859" y="323482"/>
                  </a:lnTo>
                  <a:lnTo>
                    <a:pt x="110685" y="339200"/>
                  </a:lnTo>
                  <a:lnTo>
                    <a:pt x="95824" y="376457"/>
                  </a:lnTo>
                  <a:lnTo>
                    <a:pt x="80218" y="408643"/>
                  </a:lnTo>
                  <a:lnTo>
                    <a:pt x="70005" y="441932"/>
                  </a:lnTo>
                  <a:lnTo>
                    <a:pt x="72022" y="484938"/>
                  </a:lnTo>
                  <a:lnTo>
                    <a:pt x="73067" y="488602"/>
                  </a:lnTo>
                  <a:lnTo>
                    <a:pt x="106982" y="498737"/>
                  </a:lnTo>
                  <a:lnTo>
                    <a:pt x="77343" y="507192"/>
                  </a:lnTo>
                  <a:lnTo>
                    <a:pt x="90868" y="554840"/>
                  </a:lnTo>
                  <a:lnTo>
                    <a:pt x="107188" y="601690"/>
                  </a:lnTo>
                  <a:lnTo>
                    <a:pt x="125240" y="648046"/>
                  </a:lnTo>
                  <a:lnTo>
                    <a:pt x="143616" y="692990"/>
                  </a:lnTo>
                  <a:lnTo>
                    <a:pt x="161951" y="739265"/>
                  </a:lnTo>
                  <a:lnTo>
                    <a:pt x="207118" y="751473"/>
                  </a:lnTo>
                  <a:lnTo>
                    <a:pt x="214541" y="751996"/>
                  </a:lnTo>
                  <a:lnTo>
                    <a:pt x="171254" y="764345"/>
                  </a:lnTo>
                  <a:lnTo>
                    <a:pt x="184660" y="802782"/>
                  </a:lnTo>
                  <a:lnTo>
                    <a:pt x="198317" y="847751"/>
                  </a:lnTo>
                  <a:lnTo>
                    <a:pt x="197629" y="849268"/>
                  </a:lnTo>
                  <a:lnTo>
                    <a:pt x="239427" y="859795"/>
                  </a:lnTo>
                  <a:lnTo>
                    <a:pt x="282559" y="863338"/>
                  </a:lnTo>
                  <a:lnTo>
                    <a:pt x="326056" y="860174"/>
                  </a:lnTo>
                  <a:lnTo>
                    <a:pt x="368944" y="850580"/>
                  </a:lnTo>
                  <a:lnTo>
                    <a:pt x="539484" y="801929"/>
                  </a:lnTo>
                  <a:lnTo>
                    <a:pt x="516320" y="821744"/>
                  </a:lnTo>
                  <a:lnTo>
                    <a:pt x="482124" y="843385"/>
                  </a:lnTo>
                  <a:lnTo>
                    <a:pt x="443142" y="862430"/>
                  </a:lnTo>
                  <a:lnTo>
                    <a:pt x="400637" y="877197"/>
                  </a:lnTo>
                  <a:close/>
                </a:path>
                <a:path w="610234" h="891539">
                  <a:moveTo>
                    <a:pt x="328460" y="163496"/>
                  </a:moveTo>
                  <a:lnTo>
                    <a:pt x="292353" y="173797"/>
                  </a:lnTo>
                  <a:lnTo>
                    <a:pt x="296319" y="168703"/>
                  </a:lnTo>
                  <a:lnTo>
                    <a:pt x="299246" y="163906"/>
                  </a:lnTo>
                  <a:lnTo>
                    <a:pt x="301912" y="157863"/>
                  </a:lnTo>
                  <a:lnTo>
                    <a:pt x="303804" y="153361"/>
                  </a:lnTo>
                  <a:lnTo>
                    <a:pt x="299646" y="140020"/>
                  </a:lnTo>
                  <a:lnTo>
                    <a:pt x="295027" y="126810"/>
                  </a:lnTo>
                  <a:lnTo>
                    <a:pt x="288840" y="110086"/>
                  </a:lnTo>
                  <a:lnTo>
                    <a:pt x="286234" y="102906"/>
                  </a:lnTo>
                  <a:lnTo>
                    <a:pt x="282631" y="93368"/>
                  </a:lnTo>
                  <a:lnTo>
                    <a:pt x="277547" y="82932"/>
                  </a:lnTo>
                  <a:lnTo>
                    <a:pt x="272422" y="73829"/>
                  </a:lnTo>
                  <a:lnTo>
                    <a:pt x="266957" y="62181"/>
                  </a:lnTo>
                  <a:lnTo>
                    <a:pt x="108104" y="107499"/>
                  </a:lnTo>
                  <a:lnTo>
                    <a:pt x="159505" y="90194"/>
                  </a:lnTo>
                  <a:lnTo>
                    <a:pt x="184441" y="80439"/>
                  </a:lnTo>
                  <a:lnTo>
                    <a:pt x="208372" y="69650"/>
                  </a:lnTo>
                  <a:lnTo>
                    <a:pt x="221345" y="63308"/>
                  </a:lnTo>
                  <a:lnTo>
                    <a:pt x="235768" y="53910"/>
                  </a:lnTo>
                  <a:lnTo>
                    <a:pt x="245527" y="43202"/>
                  </a:lnTo>
                  <a:lnTo>
                    <a:pt x="243114" y="28043"/>
                  </a:lnTo>
                  <a:lnTo>
                    <a:pt x="229779" y="21281"/>
                  </a:lnTo>
                  <a:lnTo>
                    <a:pt x="210365" y="22858"/>
                  </a:lnTo>
                  <a:lnTo>
                    <a:pt x="189970" y="26035"/>
                  </a:lnTo>
                  <a:lnTo>
                    <a:pt x="257573" y="6749"/>
                  </a:lnTo>
                  <a:lnTo>
                    <a:pt x="266196" y="10892"/>
                  </a:lnTo>
                  <a:lnTo>
                    <a:pt x="275249" y="18875"/>
                  </a:lnTo>
                  <a:lnTo>
                    <a:pt x="279768" y="30793"/>
                  </a:lnTo>
                  <a:lnTo>
                    <a:pt x="288463" y="45481"/>
                  </a:lnTo>
                  <a:lnTo>
                    <a:pt x="295256" y="63353"/>
                  </a:lnTo>
                  <a:lnTo>
                    <a:pt x="300932" y="81544"/>
                  </a:lnTo>
                  <a:lnTo>
                    <a:pt x="306623" y="98409"/>
                  </a:lnTo>
                  <a:lnTo>
                    <a:pt x="311012" y="110364"/>
                  </a:lnTo>
                  <a:lnTo>
                    <a:pt x="315707" y="122231"/>
                  </a:lnTo>
                  <a:lnTo>
                    <a:pt x="320598" y="134043"/>
                  </a:lnTo>
                  <a:lnTo>
                    <a:pt x="325918" y="147053"/>
                  </a:lnTo>
                  <a:lnTo>
                    <a:pt x="328000" y="150421"/>
                  </a:lnTo>
                  <a:lnTo>
                    <a:pt x="329045" y="154084"/>
                  </a:lnTo>
                  <a:lnTo>
                    <a:pt x="328705" y="156823"/>
                  </a:lnTo>
                  <a:lnTo>
                    <a:pt x="329402" y="159265"/>
                  </a:lnTo>
                  <a:lnTo>
                    <a:pt x="328111" y="162275"/>
                  </a:lnTo>
                  <a:lnTo>
                    <a:pt x="328460" y="163496"/>
                  </a:lnTo>
                  <a:close/>
                </a:path>
                <a:path w="610234" h="891539">
                  <a:moveTo>
                    <a:pt x="319436" y="187201"/>
                  </a:moveTo>
                  <a:lnTo>
                    <a:pt x="253788" y="205929"/>
                  </a:lnTo>
                  <a:lnTo>
                    <a:pt x="261724" y="201024"/>
                  </a:lnTo>
                  <a:lnTo>
                    <a:pt x="268914" y="196331"/>
                  </a:lnTo>
                  <a:lnTo>
                    <a:pt x="275360" y="191851"/>
                  </a:lnTo>
                  <a:lnTo>
                    <a:pt x="280712" y="186362"/>
                  </a:lnTo>
                  <a:lnTo>
                    <a:pt x="273076" y="172693"/>
                  </a:lnTo>
                  <a:lnTo>
                    <a:pt x="268038" y="158282"/>
                  </a:lnTo>
                  <a:lnTo>
                    <a:pt x="262698" y="139995"/>
                  </a:lnTo>
                  <a:lnTo>
                    <a:pt x="258282" y="126728"/>
                  </a:lnTo>
                  <a:lnTo>
                    <a:pt x="253592" y="117500"/>
                  </a:lnTo>
                  <a:lnTo>
                    <a:pt x="247500" y="107352"/>
                  </a:lnTo>
                  <a:lnTo>
                    <a:pt x="242000" y="95715"/>
                  </a:lnTo>
                  <a:lnTo>
                    <a:pt x="239779" y="84462"/>
                  </a:lnTo>
                  <a:lnTo>
                    <a:pt x="257601" y="79378"/>
                  </a:lnTo>
                  <a:lnTo>
                    <a:pt x="260468" y="83843"/>
                  </a:lnTo>
                  <a:lnTo>
                    <a:pt x="264417" y="95923"/>
                  </a:lnTo>
                  <a:lnTo>
                    <a:pt x="266883" y="107105"/>
                  </a:lnTo>
                  <a:lnTo>
                    <a:pt x="270280" y="119343"/>
                  </a:lnTo>
                  <a:lnTo>
                    <a:pt x="275628" y="132345"/>
                  </a:lnTo>
                  <a:lnTo>
                    <a:pt x="281713" y="145136"/>
                  </a:lnTo>
                  <a:lnTo>
                    <a:pt x="287774" y="159255"/>
                  </a:lnTo>
                  <a:lnTo>
                    <a:pt x="292353" y="173797"/>
                  </a:lnTo>
                  <a:lnTo>
                    <a:pt x="328460" y="163496"/>
                  </a:lnTo>
                  <a:lnTo>
                    <a:pt x="329505" y="167160"/>
                  </a:lnTo>
                  <a:lnTo>
                    <a:pt x="325576" y="177525"/>
                  </a:lnTo>
                  <a:lnTo>
                    <a:pt x="319436" y="187201"/>
                  </a:lnTo>
                  <a:close/>
                </a:path>
                <a:path w="610234" h="891539">
                  <a:moveTo>
                    <a:pt x="117042" y="247581"/>
                  </a:moveTo>
                  <a:lnTo>
                    <a:pt x="108070" y="250141"/>
                  </a:lnTo>
                  <a:lnTo>
                    <a:pt x="102273" y="238588"/>
                  </a:lnTo>
                  <a:lnTo>
                    <a:pt x="97496" y="226744"/>
                  </a:lnTo>
                  <a:lnTo>
                    <a:pt x="92921" y="213522"/>
                  </a:lnTo>
                  <a:lnTo>
                    <a:pt x="89124" y="202719"/>
                  </a:lnTo>
                  <a:lnTo>
                    <a:pt x="82957" y="187310"/>
                  </a:lnTo>
                  <a:lnTo>
                    <a:pt x="77034" y="173151"/>
                  </a:lnTo>
                  <a:lnTo>
                    <a:pt x="71289" y="158942"/>
                  </a:lnTo>
                  <a:lnTo>
                    <a:pt x="66006" y="144602"/>
                  </a:lnTo>
                  <a:lnTo>
                    <a:pt x="38929" y="148364"/>
                  </a:lnTo>
                  <a:lnTo>
                    <a:pt x="29881" y="146983"/>
                  </a:lnTo>
                  <a:lnTo>
                    <a:pt x="226396" y="90921"/>
                  </a:lnTo>
                  <a:lnTo>
                    <a:pt x="220698" y="93868"/>
                  </a:lnTo>
                  <a:lnTo>
                    <a:pt x="211714" y="96430"/>
                  </a:lnTo>
                  <a:lnTo>
                    <a:pt x="209039" y="98514"/>
                  </a:lnTo>
                  <a:lnTo>
                    <a:pt x="209786" y="100943"/>
                  </a:lnTo>
                  <a:lnTo>
                    <a:pt x="192719" y="105811"/>
                  </a:lnTo>
                  <a:lnTo>
                    <a:pt x="172746" y="114151"/>
                  </a:lnTo>
                  <a:lnTo>
                    <a:pt x="77062" y="141447"/>
                  </a:lnTo>
                  <a:lnTo>
                    <a:pt x="88390" y="167270"/>
                  </a:lnTo>
                  <a:lnTo>
                    <a:pt x="99500" y="194476"/>
                  </a:lnTo>
                  <a:lnTo>
                    <a:pt x="109475" y="222006"/>
                  </a:lnTo>
                  <a:lnTo>
                    <a:pt x="117042" y="247581"/>
                  </a:lnTo>
                  <a:close/>
                </a:path>
                <a:path w="610234" h="891539">
                  <a:moveTo>
                    <a:pt x="234954" y="170361"/>
                  </a:moveTo>
                  <a:lnTo>
                    <a:pt x="206099" y="137652"/>
                  </a:lnTo>
                  <a:lnTo>
                    <a:pt x="192719" y="105811"/>
                  </a:lnTo>
                  <a:lnTo>
                    <a:pt x="209786" y="100943"/>
                  </a:lnTo>
                  <a:lnTo>
                    <a:pt x="211654" y="107013"/>
                  </a:lnTo>
                  <a:lnTo>
                    <a:pt x="214554" y="115430"/>
                  </a:lnTo>
                  <a:lnTo>
                    <a:pt x="217631" y="123797"/>
                  </a:lnTo>
                  <a:lnTo>
                    <a:pt x="223972" y="140478"/>
                  </a:lnTo>
                  <a:lnTo>
                    <a:pt x="228264" y="149818"/>
                  </a:lnTo>
                  <a:lnTo>
                    <a:pt x="232184" y="159266"/>
                  </a:lnTo>
                  <a:lnTo>
                    <a:pt x="233961" y="166683"/>
                  </a:lnTo>
                  <a:lnTo>
                    <a:pt x="234954" y="170361"/>
                  </a:lnTo>
                  <a:close/>
                </a:path>
                <a:path w="610234" h="891539">
                  <a:moveTo>
                    <a:pt x="154198" y="243585"/>
                  </a:moveTo>
                  <a:lnTo>
                    <a:pt x="126380" y="203977"/>
                  </a:lnTo>
                  <a:lnTo>
                    <a:pt x="119754" y="187378"/>
                  </a:lnTo>
                  <a:lnTo>
                    <a:pt x="114392" y="171739"/>
                  </a:lnTo>
                  <a:lnTo>
                    <a:pt x="113235" y="168107"/>
                  </a:lnTo>
                  <a:lnTo>
                    <a:pt x="109887" y="157176"/>
                  </a:lnTo>
                  <a:lnTo>
                    <a:pt x="103149" y="134005"/>
                  </a:lnTo>
                  <a:lnTo>
                    <a:pt x="172746" y="114151"/>
                  </a:lnTo>
                  <a:lnTo>
                    <a:pt x="109204" y="136240"/>
                  </a:lnTo>
                  <a:lnTo>
                    <a:pt x="123624" y="159860"/>
                  </a:lnTo>
                  <a:lnTo>
                    <a:pt x="137745" y="188848"/>
                  </a:lnTo>
                  <a:lnTo>
                    <a:pt x="148870" y="218692"/>
                  </a:lnTo>
                  <a:lnTo>
                    <a:pt x="154198" y="243585"/>
                  </a:lnTo>
                  <a:close/>
                </a:path>
                <a:path w="610234" h="891539">
                  <a:moveTo>
                    <a:pt x="302710" y="206500"/>
                  </a:moveTo>
                  <a:lnTo>
                    <a:pt x="175645" y="242749"/>
                  </a:lnTo>
                  <a:lnTo>
                    <a:pt x="180566" y="240025"/>
                  </a:lnTo>
                  <a:lnTo>
                    <a:pt x="198717" y="234846"/>
                  </a:lnTo>
                  <a:lnTo>
                    <a:pt x="212715" y="228212"/>
                  </a:lnTo>
                  <a:lnTo>
                    <a:pt x="227848" y="221253"/>
                  </a:lnTo>
                  <a:lnTo>
                    <a:pt x="242826" y="213018"/>
                  </a:lnTo>
                  <a:lnTo>
                    <a:pt x="238296" y="197142"/>
                  </a:lnTo>
                  <a:lnTo>
                    <a:pt x="235169" y="190110"/>
                  </a:lnTo>
                  <a:lnTo>
                    <a:pt x="232382" y="180340"/>
                  </a:lnTo>
                  <a:lnTo>
                    <a:pt x="234020" y="178552"/>
                  </a:lnTo>
                  <a:lnTo>
                    <a:pt x="237475" y="177566"/>
                  </a:lnTo>
                  <a:lnTo>
                    <a:pt x="239380" y="178343"/>
                  </a:lnTo>
                  <a:lnTo>
                    <a:pt x="239728" y="179565"/>
                  </a:lnTo>
                  <a:lnTo>
                    <a:pt x="242556" y="185361"/>
                  </a:lnTo>
                  <a:lnTo>
                    <a:pt x="248926" y="196751"/>
                  </a:lnTo>
                  <a:lnTo>
                    <a:pt x="252054" y="203782"/>
                  </a:lnTo>
                  <a:lnTo>
                    <a:pt x="253091" y="203487"/>
                  </a:lnTo>
                  <a:lnTo>
                    <a:pt x="253788" y="205929"/>
                  </a:lnTo>
                  <a:lnTo>
                    <a:pt x="319436" y="187201"/>
                  </a:lnTo>
                  <a:lnTo>
                    <a:pt x="311806" y="197302"/>
                  </a:lnTo>
                  <a:lnTo>
                    <a:pt x="302710" y="206500"/>
                  </a:lnTo>
                  <a:close/>
                </a:path>
                <a:path w="610234" h="891539">
                  <a:moveTo>
                    <a:pt x="364053" y="451813"/>
                  </a:moveTo>
                  <a:lnTo>
                    <a:pt x="226925" y="490933"/>
                  </a:lnTo>
                  <a:lnTo>
                    <a:pt x="272971" y="473835"/>
                  </a:lnTo>
                  <a:lnTo>
                    <a:pt x="317089" y="452004"/>
                  </a:lnTo>
                  <a:lnTo>
                    <a:pt x="357255" y="424698"/>
                  </a:lnTo>
                  <a:lnTo>
                    <a:pt x="392142" y="393614"/>
                  </a:lnTo>
                  <a:lnTo>
                    <a:pt x="420076" y="359232"/>
                  </a:lnTo>
                  <a:lnTo>
                    <a:pt x="382361" y="325089"/>
                  </a:lnTo>
                  <a:lnTo>
                    <a:pt x="342046" y="294328"/>
                  </a:lnTo>
                  <a:lnTo>
                    <a:pt x="307587" y="260577"/>
                  </a:lnTo>
                  <a:lnTo>
                    <a:pt x="286739" y="215018"/>
                  </a:lnTo>
                  <a:lnTo>
                    <a:pt x="304750" y="209880"/>
                  </a:lnTo>
                  <a:lnTo>
                    <a:pt x="314272" y="225653"/>
                  </a:lnTo>
                  <a:lnTo>
                    <a:pt x="326149" y="243395"/>
                  </a:lnTo>
                  <a:lnTo>
                    <a:pt x="340845" y="260334"/>
                  </a:lnTo>
                  <a:lnTo>
                    <a:pt x="360513" y="275853"/>
                  </a:lnTo>
                  <a:lnTo>
                    <a:pt x="375347" y="283508"/>
                  </a:lnTo>
                  <a:lnTo>
                    <a:pt x="390812" y="292302"/>
                  </a:lnTo>
                  <a:lnTo>
                    <a:pt x="439110" y="331351"/>
                  </a:lnTo>
                  <a:lnTo>
                    <a:pt x="466271" y="372467"/>
                  </a:lnTo>
                  <a:lnTo>
                    <a:pt x="436027" y="381095"/>
                  </a:lnTo>
                  <a:lnTo>
                    <a:pt x="408645" y="413999"/>
                  </a:lnTo>
                  <a:lnTo>
                    <a:pt x="374811" y="444782"/>
                  </a:lnTo>
                  <a:lnTo>
                    <a:pt x="364053" y="451813"/>
                  </a:lnTo>
                  <a:close/>
                </a:path>
                <a:path w="610234" h="891539">
                  <a:moveTo>
                    <a:pt x="197384" y="262961"/>
                  </a:moveTo>
                  <a:lnTo>
                    <a:pt x="160678" y="273432"/>
                  </a:lnTo>
                  <a:lnTo>
                    <a:pt x="125647" y="278143"/>
                  </a:lnTo>
                  <a:lnTo>
                    <a:pt x="108738" y="279005"/>
                  </a:lnTo>
                  <a:lnTo>
                    <a:pt x="245401" y="240018"/>
                  </a:lnTo>
                  <a:lnTo>
                    <a:pt x="240665" y="242689"/>
                  </a:lnTo>
                  <a:lnTo>
                    <a:pt x="217421" y="253282"/>
                  </a:lnTo>
                  <a:lnTo>
                    <a:pt x="197384" y="262961"/>
                  </a:lnTo>
                  <a:close/>
                </a:path>
                <a:path w="610234" h="891539">
                  <a:moveTo>
                    <a:pt x="480117" y="702646"/>
                  </a:moveTo>
                  <a:lnTo>
                    <a:pt x="338976" y="742911"/>
                  </a:lnTo>
                  <a:lnTo>
                    <a:pt x="384920" y="725842"/>
                  </a:lnTo>
                  <a:lnTo>
                    <a:pt x="428456" y="702857"/>
                  </a:lnTo>
                  <a:lnTo>
                    <a:pt x="468441" y="672960"/>
                  </a:lnTo>
                  <a:lnTo>
                    <a:pt x="504781" y="638821"/>
                  </a:lnTo>
                  <a:lnTo>
                    <a:pt x="536684" y="600665"/>
                  </a:lnTo>
                  <a:lnTo>
                    <a:pt x="518743" y="554277"/>
                  </a:lnTo>
                  <a:lnTo>
                    <a:pt x="500492" y="509299"/>
                  </a:lnTo>
                  <a:lnTo>
                    <a:pt x="480901" y="464702"/>
                  </a:lnTo>
                  <a:lnTo>
                    <a:pt x="459639" y="421903"/>
                  </a:lnTo>
                  <a:lnTo>
                    <a:pt x="436027" y="381095"/>
                  </a:lnTo>
                  <a:lnTo>
                    <a:pt x="466271" y="372467"/>
                  </a:lnTo>
                  <a:lnTo>
                    <a:pt x="508381" y="452901"/>
                  </a:lnTo>
                  <a:lnTo>
                    <a:pt x="531164" y="503190"/>
                  </a:lnTo>
                  <a:lnTo>
                    <a:pt x="551976" y="552721"/>
                  </a:lnTo>
                  <a:lnTo>
                    <a:pt x="571963" y="603807"/>
                  </a:lnTo>
                  <a:lnTo>
                    <a:pt x="579130" y="622893"/>
                  </a:lnTo>
                  <a:lnTo>
                    <a:pt x="547730" y="631851"/>
                  </a:lnTo>
                  <a:lnTo>
                    <a:pt x="515689" y="674009"/>
                  </a:lnTo>
                  <a:lnTo>
                    <a:pt x="480117" y="702646"/>
                  </a:lnTo>
                  <a:close/>
                </a:path>
                <a:path w="610234" h="891539">
                  <a:moveTo>
                    <a:pt x="246844" y="509023"/>
                  </a:moveTo>
                  <a:lnTo>
                    <a:pt x="202830" y="518937"/>
                  </a:lnTo>
                  <a:lnTo>
                    <a:pt x="159034" y="522187"/>
                  </a:lnTo>
                  <a:lnTo>
                    <a:pt x="116768" y="518397"/>
                  </a:lnTo>
                  <a:lnTo>
                    <a:pt x="77343" y="507192"/>
                  </a:lnTo>
                  <a:lnTo>
                    <a:pt x="106982" y="498737"/>
                  </a:lnTo>
                  <a:lnTo>
                    <a:pt x="109243" y="499413"/>
                  </a:lnTo>
                  <a:lnTo>
                    <a:pt x="147572" y="503005"/>
                  </a:lnTo>
                  <a:lnTo>
                    <a:pt x="187026" y="499674"/>
                  </a:lnTo>
                  <a:lnTo>
                    <a:pt x="226925" y="490933"/>
                  </a:lnTo>
                  <a:lnTo>
                    <a:pt x="364053" y="451813"/>
                  </a:lnTo>
                  <a:lnTo>
                    <a:pt x="335366" y="470562"/>
                  </a:lnTo>
                  <a:lnTo>
                    <a:pt x="292198" y="492122"/>
                  </a:lnTo>
                  <a:lnTo>
                    <a:pt x="246844" y="509023"/>
                  </a:lnTo>
                  <a:close/>
                </a:path>
                <a:path w="610234" h="891539">
                  <a:moveTo>
                    <a:pt x="539484" y="801929"/>
                  </a:moveTo>
                  <a:lnTo>
                    <a:pt x="368944" y="850580"/>
                  </a:lnTo>
                  <a:lnTo>
                    <a:pt x="420764" y="831835"/>
                  </a:lnTo>
                  <a:lnTo>
                    <a:pt x="468793" y="806247"/>
                  </a:lnTo>
                  <a:lnTo>
                    <a:pt x="511800" y="776810"/>
                  </a:lnTo>
                  <a:lnTo>
                    <a:pt x="547509" y="742850"/>
                  </a:lnTo>
                  <a:lnTo>
                    <a:pt x="574689" y="707363"/>
                  </a:lnTo>
                  <a:lnTo>
                    <a:pt x="568028" y="688132"/>
                  </a:lnTo>
                  <a:lnTo>
                    <a:pt x="553994" y="649874"/>
                  </a:lnTo>
                  <a:lnTo>
                    <a:pt x="547730" y="631851"/>
                  </a:lnTo>
                  <a:lnTo>
                    <a:pt x="579130" y="622893"/>
                  </a:lnTo>
                  <a:lnTo>
                    <a:pt x="592113" y="657489"/>
                  </a:lnTo>
                  <a:lnTo>
                    <a:pt x="609864" y="705252"/>
                  </a:lnTo>
                  <a:lnTo>
                    <a:pt x="604682" y="722578"/>
                  </a:lnTo>
                  <a:lnTo>
                    <a:pt x="586424" y="747597"/>
                  </a:lnTo>
                  <a:lnTo>
                    <a:pt x="563623" y="775232"/>
                  </a:lnTo>
                  <a:lnTo>
                    <a:pt x="544117" y="797966"/>
                  </a:lnTo>
                  <a:lnTo>
                    <a:pt x="539484" y="801929"/>
                  </a:lnTo>
                  <a:close/>
                </a:path>
                <a:path w="610234" h="891539">
                  <a:moveTo>
                    <a:pt x="371100" y="761480"/>
                  </a:moveTo>
                  <a:lnTo>
                    <a:pt x="347328" y="768262"/>
                  </a:lnTo>
                  <a:lnTo>
                    <a:pt x="303119" y="778233"/>
                  </a:lnTo>
                  <a:lnTo>
                    <a:pt x="258795" y="781633"/>
                  </a:lnTo>
                  <a:lnTo>
                    <a:pt x="214632" y="777063"/>
                  </a:lnTo>
                  <a:lnTo>
                    <a:pt x="171254" y="764345"/>
                  </a:lnTo>
                  <a:lnTo>
                    <a:pt x="214541" y="751996"/>
                  </a:lnTo>
                  <a:lnTo>
                    <a:pt x="251660" y="754614"/>
                  </a:lnTo>
                  <a:lnTo>
                    <a:pt x="296039" y="752518"/>
                  </a:lnTo>
                  <a:lnTo>
                    <a:pt x="338976" y="742911"/>
                  </a:lnTo>
                  <a:lnTo>
                    <a:pt x="480117" y="702646"/>
                  </a:lnTo>
                  <a:lnTo>
                    <a:pt x="472495" y="708782"/>
                  </a:lnTo>
                  <a:lnTo>
                    <a:pt x="425114" y="738147"/>
                  </a:lnTo>
                  <a:lnTo>
                    <a:pt x="378768" y="757972"/>
                  </a:lnTo>
                  <a:lnTo>
                    <a:pt x="371100" y="761480"/>
                  </a:lnTo>
                  <a:close/>
                </a:path>
              </a:pathLst>
            </a:custGeom>
            <a:solidFill>
              <a:srgbClr val="0087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622265" y="1235361"/>
              <a:ext cx="3521865" cy="39081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351362" y="1239516"/>
            <a:ext cx="5212715" cy="3774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6985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400" spc="-160">
                <a:solidFill>
                  <a:srgbClr val="091433"/>
                </a:solidFill>
                <a:latin typeface="Arial Black"/>
                <a:cs typeface="Arial Black"/>
              </a:rPr>
              <a:t>It </a:t>
            </a:r>
            <a:r>
              <a:rPr dirty="0" sz="1400" spc="-195">
                <a:solidFill>
                  <a:srgbClr val="091433"/>
                </a:solidFill>
                <a:latin typeface="Arial Black"/>
                <a:cs typeface="Arial Black"/>
              </a:rPr>
              <a:t>is </a:t>
            </a:r>
            <a:r>
              <a:rPr dirty="0" sz="1400" spc="-155">
                <a:solidFill>
                  <a:srgbClr val="091433"/>
                </a:solidFill>
                <a:latin typeface="Arial Black"/>
                <a:cs typeface="Arial Black"/>
              </a:rPr>
              <a:t>difﬁcult </a:t>
            </a:r>
            <a:r>
              <a:rPr dirty="0" sz="1400" spc="-135">
                <a:solidFill>
                  <a:srgbClr val="091433"/>
                </a:solidFill>
                <a:latin typeface="Arial Black"/>
                <a:cs typeface="Arial Black"/>
              </a:rPr>
              <a:t>to </a:t>
            </a:r>
            <a:r>
              <a:rPr dirty="0" sz="1400" spc="-145">
                <a:solidFill>
                  <a:srgbClr val="091433"/>
                </a:solidFill>
                <a:latin typeface="Arial Black"/>
                <a:cs typeface="Arial Black"/>
              </a:rPr>
              <a:t>identify </a:t>
            </a:r>
            <a:r>
              <a:rPr dirty="0" sz="1400" spc="-170">
                <a:solidFill>
                  <a:srgbClr val="091433"/>
                </a:solidFill>
                <a:latin typeface="Arial Black"/>
                <a:cs typeface="Arial Black"/>
              </a:rPr>
              <a:t>heart </a:t>
            </a:r>
            <a:r>
              <a:rPr dirty="0" sz="1400" spc="-200">
                <a:solidFill>
                  <a:srgbClr val="091433"/>
                </a:solidFill>
                <a:latin typeface="Arial Black"/>
                <a:cs typeface="Arial Black"/>
              </a:rPr>
              <a:t>disease </a:t>
            </a:r>
            <a:r>
              <a:rPr dirty="0" sz="1400" spc="-204">
                <a:solidFill>
                  <a:srgbClr val="091433"/>
                </a:solidFill>
                <a:latin typeface="Arial Black"/>
                <a:cs typeface="Arial Black"/>
              </a:rPr>
              <a:t>because </a:t>
            </a:r>
            <a:r>
              <a:rPr dirty="0" sz="1400" spc="-114">
                <a:solidFill>
                  <a:srgbClr val="091433"/>
                </a:solidFill>
                <a:latin typeface="Arial Black"/>
                <a:cs typeface="Arial Black"/>
              </a:rPr>
              <a:t>of </a:t>
            </a:r>
            <a:r>
              <a:rPr dirty="0" sz="1400" spc="-195">
                <a:solidFill>
                  <a:srgbClr val="091433"/>
                </a:solidFill>
                <a:latin typeface="Arial Black"/>
                <a:cs typeface="Arial Black"/>
              </a:rPr>
              <a:t>several  </a:t>
            </a:r>
            <a:r>
              <a:rPr dirty="0" sz="1400" spc="-150">
                <a:solidFill>
                  <a:srgbClr val="091433"/>
                </a:solidFill>
                <a:latin typeface="Arial Black"/>
                <a:cs typeface="Arial Black"/>
              </a:rPr>
              <a:t>contributory </a:t>
            </a:r>
            <a:r>
              <a:rPr dirty="0" sz="1400" spc="-195">
                <a:solidFill>
                  <a:srgbClr val="091433"/>
                </a:solidFill>
                <a:latin typeface="Arial Black"/>
                <a:cs typeface="Arial Black"/>
              </a:rPr>
              <a:t>risk </a:t>
            </a:r>
            <a:r>
              <a:rPr dirty="0" sz="1400" spc="-185">
                <a:solidFill>
                  <a:srgbClr val="091433"/>
                </a:solidFill>
                <a:latin typeface="Arial Black"/>
                <a:cs typeface="Arial Black"/>
              </a:rPr>
              <a:t>factors </a:t>
            </a:r>
            <a:r>
              <a:rPr dirty="0" sz="1400" spc="-210">
                <a:solidFill>
                  <a:srgbClr val="091433"/>
                </a:solidFill>
                <a:latin typeface="Arial Black"/>
                <a:cs typeface="Arial Black"/>
              </a:rPr>
              <a:t>such </a:t>
            </a:r>
            <a:r>
              <a:rPr dirty="0" sz="1400" spc="-245">
                <a:solidFill>
                  <a:srgbClr val="091433"/>
                </a:solidFill>
                <a:latin typeface="Arial Black"/>
                <a:cs typeface="Arial Black"/>
              </a:rPr>
              <a:t>as </a:t>
            </a:r>
            <a:r>
              <a:rPr dirty="0" sz="1400" spc="-175">
                <a:solidFill>
                  <a:srgbClr val="091433"/>
                </a:solidFill>
                <a:latin typeface="Arial Black"/>
                <a:cs typeface="Arial Black"/>
              </a:rPr>
              <a:t>diabetes, </a:t>
            </a:r>
            <a:r>
              <a:rPr dirty="0" sz="1400" spc="-130">
                <a:solidFill>
                  <a:srgbClr val="091433"/>
                </a:solidFill>
                <a:latin typeface="Arial Black"/>
                <a:cs typeface="Arial Black"/>
              </a:rPr>
              <a:t>high </a:t>
            </a:r>
            <a:r>
              <a:rPr dirty="0" sz="1400" spc="-114">
                <a:solidFill>
                  <a:srgbClr val="091433"/>
                </a:solidFill>
                <a:latin typeface="Arial Black"/>
                <a:cs typeface="Arial Black"/>
              </a:rPr>
              <a:t>blood </a:t>
            </a:r>
            <a:r>
              <a:rPr dirty="0" sz="1400" spc="-180">
                <a:solidFill>
                  <a:srgbClr val="091433"/>
                </a:solidFill>
                <a:latin typeface="Arial Black"/>
                <a:cs typeface="Arial Black"/>
              </a:rPr>
              <a:t>pressure,  </a:t>
            </a:r>
            <a:r>
              <a:rPr dirty="0" sz="1400" spc="-130">
                <a:solidFill>
                  <a:srgbClr val="091433"/>
                </a:solidFill>
                <a:latin typeface="Arial Black"/>
                <a:cs typeface="Arial Black"/>
              </a:rPr>
              <a:t>high </a:t>
            </a:r>
            <a:r>
              <a:rPr dirty="0" sz="1400" spc="-170">
                <a:solidFill>
                  <a:srgbClr val="091433"/>
                </a:solidFill>
                <a:latin typeface="Arial Black"/>
                <a:cs typeface="Arial Black"/>
              </a:rPr>
              <a:t>cholesterol, </a:t>
            </a:r>
            <a:r>
              <a:rPr dirty="0" sz="1400" spc="-160">
                <a:solidFill>
                  <a:srgbClr val="091433"/>
                </a:solidFill>
                <a:latin typeface="Arial Black"/>
                <a:cs typeface="Arial Black"/>
              </a:rPr>
              <a:t>abnormal </a:t>
            </a:r>
            <a:r>
              <a:rPr dirty="0" sz="1400" spc="-170">
                <a:solidFill>
                  <a:srgbClr val="091433"/>
                </a:solidFill>
                <a:latin typeface="Arial Black"/>
                <a:cs typeface="Arial Black"/>
              </a:rPr>
              <a:t>pulse </a:t>
            </a:r>
            <a:r>
              <a:rPr dirty="0" sz="1400" spc="-180">
                <a:solidFill>
                  <a:srgbClr val="091433"/>
                </a:solidFill>
                <a:latin typeface="Arial Black"/>
                <a:cs typeface="Arial Black"/>
              </a:rPr>
              <a:t>rate </a:t>
            </a:r>
            <a:r>
              <a:rPr dirty="0" sz="1400" spc="-160">
                <a:solidFill>
                  <a:srgbClr val="091433"/>
                </a:solidFill>
                <a:latin typeface="Arial Black"/>
                <a:cs typeface="Arial Black"/>
              </a:rPr>
              <a:t>and </a:t>
            </a:r>
            <a:r>
              <a:rPr dirty="0" sz="1400" spc="-185">
                <a:solidFill>
                  <a:srgbClr val="091433"/>
                </a:solidFill>
                <a:latin typeface="Arial Black"/>
                <a:cs typeface="Arial Black"/>
              </a:rPr>
              <a:t>many </a:t>
            </a:r>
            <a:r>
              <a:rPr dirty="0" sz="1400" spc="-150">
                <a:solidFill>
                  <a:srgbClr val="091433"/>
                </a:solidFill>
                <a:latin typeface="Arial Black"/>
                <a:cs typeface="Arial Black"/>
              </a:rPr>
              <a:t>other</a:t>
            </a:r>
            <a:r>
              <a:rPr dirty="0" sz="1400" spc="-135">
                <a:solidFill>
                  <a:srgbClr val="091433"/>
                </a:solidFill>
                <a:latin typeface="Arial Black"/>
                <a:cs typeface="Arial Black"/>
              </a:rPr>
              <a:t> </a:t>
            </a:r>
            <a:r>
              <a:rPr dirty="0" sz="1400" spc="-180">
                <a:solidFill>
                  <a:srgbClr val="091433"/>
                </a:solidFill>
                <a:latin typeface="Arial Black"/>
                <a:cs typeface="Arial Black"/>
              </a:rPr>
              <a:t>factors.</a:t>
            </a:r>
            <a:endParaRPr sz="1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91433"/>
              </a:buClr>
              <a:buFont typeface="Arial"/>
              <a:buChar char="•"/>
            </a:pPr>
            <a:endParaRPr sz="1350">
              <a:latin typeface="Arial Black"/>
              <a:cs typeface="Arial Black"/>
            </a:endParaRPr>
          </a:p>
          <a:p>
            <a:pPr marL="298450" marR="347345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400" spc="-150">
                <a:solidFill>
                  <a:srgbClr val="091433"/>
                </a:solidFill>
                <a:latin typeface="Arial Black"/>
                <a:cs typeface="Arial Black"/>
              </a:rPr>
              <a:t>Among </a:t>
            </a:r>
            <a:r>
              <a:rPr dirty="0" sz="1400" spc="-170">
                <a:solidFill>
                  <a:srgbClr val="091433"/>
                </a:solidFill>
                <a:latin typeface="Arial Black"/>
                <a:cs typeface="Arial Black"/>
              </a:rPr>
              <a:t>various </a:t>
            </a:r>
            <a:r>
              <a:rPr dirty="0" sz="1400" spc="-145">
                <a:solidFill>
                  <a:srgbClr val="091433"/>
                </a:solidFill>
                <a:latin typeface="Arial Black"/>
                <a:cs typeface="Arial Black"/>
              </a:rPr>
              <a:t>life </a:t>
            </a:r>
            <a:r>
              <a:rPr dirty="0" sz="1400" spc="-160">
                <a:solidFill>
                  <a:srgbClr val="091433"/>
                </a:solidFill>
                <a:latin typeface="Arial Black"/>
                <a:cs typeface="Arial Black"/>
              </a:rPr>
              <a:t>threatening </a:t>
            </a:r>
            <a:r>
              <a:rPr dirty="0" sz="1400" spc="-204">
                <a:solidFill>
                  <a:srgbClr val="091433"/>
                </a:solidFill>
                <a:latin typeface="Arial Black"/>
                <a:cs typeface="Arial Black"/>
              </a:rPr>
              <a:t>diseases, </a:t>
            </a:r>
            <a:r>
              <a:rPr dirty="0" sz="1400" spc="-170">
                <a:solidFill>
                  <a:srgbClr val="091433"/>
                </a:solidFill>
                <a:latin typeface="Arial Black"/>
                <a:cs typeface="Arial Black"/>
              </a:rPr>
              <a:t>heart </a:t>
            </a:r>
            <a:r>
              <a:rPr dirty="0" sz="1400" spc="-200">
                <a:solidFill>
                  <a:srgbClr val="091433"/>
                </a:solidFill>
                <a:latin typeface="Arial Black"/>
                <a:cs typeface="Arial Black"/>
              </a:rPr>
              <a:t>disease </a:t>
            </a:r>
            <a:r>
              <a:rPr dirty="0" sz="1400" spc="-210">
                <a:solidFill>
                  <a:srgbClr val="091433"/>
                </a:solidFill>
                <a:latin typeface="Arial Black"/>
                <a:cs typeface="Arial Black"/>
              </a:rPr>
              <a:t>has  </a:t>
            </a:r>
            <a:r>
              <a:rPr dirty="0" sz="1400" spc="-160">
                <a:solidFill>
                  <a:srgbClr val="091433"/>
                </a:solidFill>
                <a:latin typeface="Arial Black"/>
                <a:cs typeface="Arial Black"/>
              </a:rPr>
              <a:t>garnered </a:t>
            </a:r>
            <a:r>
              <a:rPr dirty="0" sz="1400" spc="-225">
                <a:solidFill>
                  <a:srgbClr val="091433"/>
                </a:solidFill>
                <a:latin typeface="Arial Black"/>
                <a:cs typeface="Arial Black"/>
              </a:rPr>
              <a:t>a </a:t>
            </a:r>
            <a:r>
              <a:rPr dirty="0" sz="1400" spc="-165">
                <a:solidFill>
                  <a:srgbClr val="091433"/>
                </a:solidFill>
                <a:latin typeface="Arial Black"/>
                <a:cs typeface="Arial Black"/>
              </a:rPr>
              <a:t>great deal </a:t>
            </a:r>
            <a:r>
              <a:rPr dirty="0" sz="1400" spc="-114">
                <a:solidFill>
                  <a:srgbClr val="091433"/>
                </a:solidFill>
                <a:latin typeface="Arial Black"/>
                <a:cs typeface="Arial Black"/>
              </a:rPr>
              <a:t>of </a:t>
            </a:r>
            <a:r>
              <a:rPr dirty="0" sz="1400" spc="-155">
                <a:solidFill>
                  <a:srgbClr val="091433"/>
                </a:solidFill>
                <a:latin typeface="Arial Black"/>
                <a:cs typeface="Arial Black"/>
              </a:rPr>
              <a:t>attention </a:t>
            </a:r>
            <a:r>
              <a:rPr dirty="0" sz="1400" spc="-135">
                <a:solidFill>
                  <a:srgbClr val="091433"/>
                </a:solidFill>
                <a:latin typeface="Arial Black"/>
                <a:cs typeface="Arial Black"/>
              </a:rPr>
              <a:t>in </a:t>
            </a:r>
            <a:r>
              <a:rPr dirty="0" sz="1400" spc="-185">
                <a:solidFill>
                  <a:srgbClr val="091433"/>
                </a:solidFill>
                <a:latin typeface="Arial Black"/>
                <a:cs typeface="Arial Black"/>
              </a:rPr>
              <a:t>medical </a:t>
            </a:r>
            <a:r>
              <a:rPr dirty="0" sz="1400" spc="-200">
                <a:solidFill>
                  <a:srgbClr val="091433"/>
                </a:solidFill>
                <a:latin typeface="Arial Black"/>
                <a:cs typeface="Arial Black"/>
              </a:rPr>
              <a:t>research</a:t>
            </a:r>
            <a:r>
              <a:rPr dirty="0" sz="1400" spc="15">
                <a:solidFill>
                  <a:srgbClr val="091433"/>
                </a:solidFill>
                <a:latin typeface="Arial Black"/>
                <a:cs typeface="Arial Black"/>
              </a:rPr>
              <a:t> </a:t>
            </a:r>
            <a:r>
              <a:rPr dirty="0" sz="1400" spc="-165">
                <a:solidFill>
                  <a:srgbClr val="091433"/>
                </a:solidFill>
                <a:latin typeface="Arial Black"/>
                <a:cs typeface="Arial Black"/>
              </a:rPr>
              <a:t>.</a:t>
            </a:r>
            <a:endParaRPr sz="1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91433"/>
              </a:buClr>
              <a:buFont typeface="Arial"/>
              <a:buChar char="•"/>
            </a:pPr>
            <a:endParaRPr sz="1350">
              <a:latin typeface="Arial Black"/>
              <a:cs typeface="Arial Black"/>
            </a:endParaRPr>
          </a:p>
          <a:p>
            <a:pPr marL="298450" marR="508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400" spc="-210">
                <a:solidFill>
                  <a:srgbClr val="091433"/>
                </a:solidFill>
                <a:latin typeface="Arial Black"/>
                <a:cs typeface="Arial Black"/>
              </a:rPr>
              <a:t>The </a:t>
            </a:r>
            <a:r>
              <a:rPr dirty="0" sz="1400" spc="-165">
                <a:solidFill>
                  <a:srgbClr val="091433"/>
                </a:solidFill>
                <a:latin typeface="Arial Black"/>
                <a:cs typeface="Arial Black"/>
              </a:rPr>
              <a:t>diagnosis </a:t>
            </a:r>
            <a:r>
              <a:rPr dirty="0" sz="1400" spc="-114">
                <a:solidFill>
                  <a:srgbClr val="091433"/>
                </a:solidFill>
                <a:latin typeface="Arial Black"/>
                <a:cs typeface="Arial Black"/>
              </a:rPr>
              <a:t>of </a:t>
            </a:r>
            <a:r>
              <a:rPr dirty="0" sz="1400" spc="-170">
                <a:solidFill>
                  <a:srgbClr val="091433"/>
                </a:solidFill>
                <a:latin typeface="Arial Black"/>
                <a:cs typeface="Arial Black"/>
              </a:rPr>
              <a:t>heart </a:t>
            </a:r>
            <a:r>
              <a:rPr dirty="0" sz="1400" spc="-200">
                <a:solidFill>
                  <a:srgbClr val="091433"/>
                </a:solidFill>
                <a:latin typeface="Arial Black"/>
                <a:cs typeface="Arial Black"/>
              </a:rPr>
              <a:t>disease </a:t>
            </a:r>
            <a:r>
              <a:rPr dirty="0" sz="1400" spc="-195">
                <a:solidFill>
                  <a:srgbClr val="091433"/>
                </a:solidFill>
                <a:latin typeface="Arial Black"/>
                <a:cs typeface="Arial Black"/>
              </a:rPr>
              <a:t>is </a:t>
            </a:r>
            <a:r>
              <a:rPr dirty="0" sz="1400" spc="-225">
                <a:solidFill>
                  <a:srgbClr val="091433"/>
                </a:solidFill>
                <a:latin typeface="Arial Black"/>
                <a:cs typeface="Arial Black"/>
              </a:rPr>
              <a:t>a </a:t>
            </a:r>
            <a:r>
              <a:rPr dirty="0" sz="1400" spc="-160">
                <a:solidFill>
                  <a:srgbClr val="091433"/>
                </a:solidFill>
                <a:latin typeface="Arial Black"/>
                <a:cs typeface="Arial Black"/>
              </a:rPr>
              <a:t>challenging </a:t>
            </a:r>
            <a:r>
              <a:rPr dirty="0" sz="1400" spc="-220">
                <a:solidFill>
                  <a:srgbClr val="091433"/>
                </a:solidFill>
                <a:latin typeface="Arial Black"/>
                <a:cs typeface="Arial Black"/>
              </a:rPr>
              <a:t>task </a:t>
            </a:r>
            <a:r>
              <a:rPr dirty="0" sz="1400" spc="-165">
                <a:solidFill>
                  <a:srgbClr val="091433"/>
                </a:solidFill>
                <a:latin typeface="Arial Black"/>
                <a:cs typeface="Arial Black"/>
              </a:rPr>
              <a:t>, </a:t>
            </a:r>
            <a:r>
              <a:rPr dirty="0" sz="1400" spc="-204">
                <a:solidFill>
                  <a:srgbClr val="091433"/>
                </a:solidFill>
                <a:latin typeface="Arial Black"/>
                <a:cs typeface="Arial Black"/>
              </a:rPr>
              <a:t>which </a:t>
            </a:r>
            <a:r>
              <a:rPr dirty="0" sz="1400" spc="-220">
                <a:solidFill>
                  <a:srgbClr val="091433"/>
                </a:solidFill>
                <a:latin typeface="Arial Black"/>
                <a:cs typeface="Arial Black"/>
              </a:rPr>
              <a:t>can  </a:t>
            </a:r>
            <a:r>
              <a:rPr dirty="0" sz="1400" spc="-135">
                <a:solidFill>
                  <a:srgbClr val="091433"/>
                </a:solidFill>
                <a:latin typeface="Arial Black"/>
                <a:cs typeface="Arial Black"/>
              </a:rPr>
              <a:t>offer </a:t>
            </a:r>
            <a:r>
              <a:rPr dirty="0" sz="1400" spc="-170">
                <a:solidFill>
                  <a:srgbClr val="091433"/>
                </a:solidFill>
                <a:latin typeface="Arial Black"/>
                <a:cs typeface="Arial Black"/>
              </a:rPr>
              <a:t>automated </a:t>
            </a:r>
            <a:r>
              <a:rPr dirty="0" sz="1400" spc="-150">
                <a:solidFill>
                  <a:srgbClr val="091433"/>
                </a:solidFill>
                <a:latin typeface="Arial Black"/>
                <a:cs typeface="Arial Black"/>
              </a:rPr>
              <a:t>prediction about </a:t>
            </a:r>
            <a:r>
              <a:rPr dirty="0" sz="1400" spc="-165">
                <a:solidFill>
                  <a:srgbClr val="091433"/>
                </a:solidFill>
                <a:latin typeface="Arial Black"/>
                <a:cs typeface="Arial Black"/>
              </a:rPr>
              <a:t>the </a:t>
            </a:r>
            <a:r>
              <a:rPr dirty="0" sz="1400" spc="-170">
                <a:solidFill>
                  <a:srgbClr val="091433"/>
                </a:solidFill>
                <a:latin typeface="Arial Black"/>
                <a:cs typeface="Arial Black"/>
              </a:rPr>
              <a:t>heart </a:t>
            </a:r>
            <a:r>
              <a:rPr dirty="0" sz="1400" spc="-150">
                <a:solidFill>
                  <a:srgbClr val="091433"/>
                </a:solidFill>
                <a:latin typeface="Arial Black"/>
                <a:cs typeface="Arial Black"/>
              </a:rPr>
              <a:t>condition </a:t>
            </a:r>
            <a:r>
              <a:rPr dirty="0" sz="1400" spc="-114">
                <a:solidFill>
                  <a:srgbClr val="091433"/>
                </a:solidFill>
                <a:latin typeface="Arial Black"/>
                <a:cs typeface="Arial Black"/>
              </a:rPr>
              <a:t>of  </a:t>
            </a:r>
            <a:r>
              <a:rPr dirty="0" sz="1400" spc="-160">
                <a:solidFill>
                  <a:srgbClr val="091433"/>
                </a:solidFill>
                <a:latin typeface="Arial Black"/>
                <a:cs typeface="Arial Black"/>
              </a:rPr>
              <a:t>patient </a:t>
            </a:r>
            <a:r>
              <a:rPr dirty="0" sz="1400" spc="-190">
                <a:solidFill>
                  <a:srgbClr val="091433"/>
                </a:solidFill>
                <a:latin typeface="Arial Black"/>
                <a:cs typeface="Arial Black"/>
              </a:rPr>
              <a:t>so </a:t>
            </a:r>
            <a:r>
              <a:rPr dirty="0" sz="1400" spc="-165">
                <a:solidFill>
                  <a:srgbClr val="091433"/>
                </a:solidFill>
                <a:latin typeface="Arial Black"/>
                <a:cs typeface="Arial Black"/>
              </a:rPr>
              <a:t>that </a:t>
            </a:r>
            <a:r>
              <a:rPr dirty="0" sz="1400" spc="-145">
                <a:solidFill>
                  <a:srgbClr val="091433"/>
                </a:solidFill>
                <a:latin typeface="Arial Black"/>
                <a:cs typeface="Arial Black"/>
              </a:rPr>
              <a:t>further </a:t>
            </a:r>
            <a:r>
              <a:rPr dirty="0" sz="1400" spc="-175">
                <a:solidFill>
                  <a:srgbClr val="091433"/>
                </a:solidFill>
                <a:latin typeface="Arial Black"/>
                <a:cs typeface="Arial Black"/>
              </a:rPr>
              <a:t>treatment </a:t>
            </a:r>
            <a:r>
              <a:rPr dirty="0" sz="1400" spc="-220">
                <a:solidFill>
                  <a:srgbClr val="091433"/>
                </a:solidFill>
                <a:latin typeface="Arial Black"/>
                <a:cs typeface="Arial Black"/>
              </a:rPr>
              <a:t>can </a:t>
            </a:r>
            <a:r>
              <a:rPr dirty="0" sz="1400" spc="-160">
                <a:solidFill>
                  <a:srgbClr val="091433"/>
                </a:solidFill>
                <a:latin typeface="Arial Black"/>
                <a:cs typeface="Arial Black"/>
              </a:rPr>
              <a:t>be </a:t>
            </a:r>
            <a:r>
              <a:rPr dirty="0" sz="1400" spc="-185">
                <a:solidFill>
                  <a:srgbClr val="091433"/>
                </a:solidFill>
                <a:latin typeface="Arial Black"/>
                <a:cs typeface="Arial Black"/>
              </a:rPr>
              <a:t>made</a:t>
            </a:r>
            <a:r>
              <a:rPr dirty="0" sz="1400" spc="20">
                <a:solidFill>
                  <a:srgbClr val="091433"/>
                </a:solidFill>
                <a:latin typeface="Arial Black"/>
                <a:cs typeface="Arial Black"/>
              </a:rPr>
              <a:t> </a:t>
            </a:r>
            <a:r>
              <a:rPr dirty="0" sz="1400" spc="-175">
                <a:solidFill>
                  <a:srgbClr val="091433"/>
                </a:solidFill>
                <a:latin typeface="Arial Black"/>
                <a:cs typeface="Arial Black"/>
              </a:rPr>
              <a:t>effective.</a:t>
            </a:r>
            <a:endParaRPr sz="1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91433"/>
              </a:buClr>
              <a:buFont typeface="Arial"/>
              <a:buChar char="•"/>
            </a:pPr>
            <a:endParaRPr sz="1350">
              <a:latin typeface="Arial Black"/>
              <a:cs typeface="Arial Black"/>
            </a:endParaRPr>
          </a:p>
          <a:p>
            <a:pPr marL="298450" marR="52959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400" spc="-210">
                <a:solidFill>
                  <a:srgbClr val="091433"/>
                </a:solidFill>
                <a:latin typeface="Arial Black"/>
                <a:cs typeface="Arial Black"/>
              </a:rPr>
              <a:t>The </a:t>
            </a:r>
            <a:r>
              <a:rPr dirty="0" sz="1400" spc="-165">
                <a:solidFill>
                  <a:srgbClr val="091433"/>
                </a:solidFill>
                <a:latin typeface="Arial Black"/>
                <a:cs typeface="Arial Black"/>
              </a:rPr>
              <a:t>diagnosis </a:t>
            </a:r>
            <a:r>
              <a:rPr dirty="0" sz="1400" spc="-114">
                <a:solidFill>
                  <a:srgbClr val="091433"/>
                </a:solidFill>
                <a:latin typeface="Arial Black"/>
                <a:cs typeface="Arial Black"/>
              </a:rPr>
              <a:t>of </a:t>
            </a:r>
            <a:r>
              <a:rPr dirty="0" sz="1400" spc="-170">
                <a:solidFill>
                  <a:srgbClr val="091433"/>
                </a:solidFill>
                <a:latin typeface="Arial Black"/>
                <a:cs typeface="Arial Black"/>
              </a:rPr>
              <a:t>heart </a:t>
            </a:r>
            <a:r>
              <a:rPr dirty="0" sz="1400" spc="-200">
                <a:solidFill>
                  <a:srgbClr val="091433"/>
                </a:solidFill>
                <a:latin typeface="Arial Black"/>
                <a:cs typeface="Arial Black"/>
              </a:rPr>
              <a:t>disease </a:t>
            </a:r>
            <a:r>
              <a:rPr dirty="0" sz="1400" spc="-195">
                <a:solidFill>
                  <a:srgbClr val="091433"/>
                </a:solidFill>
                <a:latin typeface="Arial Black"/>
                <a:cs typeface="Arial Black"/>
              </a:rPr>
              <a:t>is </a:t>
            </a:r>
            <a:r>
              <a:rPr dirty="0" sz="1400" spc="-175">
                <a:solidFill>
                  <a:srgbClr val="091433"/>
                </a:solidFill>
                <a:latin typeface="Arial Black"/>
                <a:cs typeface="Arial Black"/>
              </a:rPr>
              <a:t>usually </a:t>
            </a:r>
            <a:r>
              <a:rPr dirty="0" sz="1400" spc="-185">
                <a:solidFill>
                  <a:srgbClr val="091433"/>
                </a:solidFill>
                <a:latin typeface="Arial Black"/>
                <a:cs typeface="Arial Black"/>
              </a:rPr>
              <a:t>based </a:t>
            </a:r>
            <a:r>
              <a:rPr dirty="0" sz="1400" spc="-130">
                <a:solidFill>
                  <a:srgbClr val="091433"/>
                </a:solidFill>
                <a:latin typeface="Arial Black"/>
                <a:cs typeface="Arial Black"/>
              </a:rPr>
              <a:t>on </a:t>
            </a:r>
            <a:r>
              <a:rPr dirty="0" sz="1400" spc="-180">
                <a:solidFill>
                  <a:srgbClr val="091433"/>
                </a:solidFill>
                <a:latin typeface="Arial Black"/>
                <a:cs typeface="Arial Black"/>
              </a:rPr>
              <a:t>signs,  </a:t>
            </a:r>
            <a:r>
              <a:rPr dirty="0" sz="1400" spc="-185">
                <a:solidFill>
                  <a:srgbClr val="091433"/>
                </a:solidFill>
                <a:latin typeface="Arial Black"/>
                <a:cs typeface="Arial Black"/>
              </a:rPr>
              <a:t>symptoms </a:t>
            </a:r>
            <a:r>
              <a:rPr dirty="0" sz="1400" spc="-114">
                <a:solidFill>
                  <a:srgbClr val="091433"/>
                </a:solidFill>
                <a:latin typeface="Arial Black"/>
                <a:cs typeface="Arial Black"/>
              </a:rPr>
              <a:t>of </a:t>
            </a:r>
            <a:r>
              <a:rPr dirty="0" sz="1400" spc="-165">
                <a:solidFill>
                  <a:srgbClr val="091433"/>
                </a:solidFill>
                <a:latin typeface="Arial Black"/>
                <a:cs typeface="Arial Black"/>
              </a:rPr>
              <a:t>the </a:t>
            </a:r>
            <a:r>
              <a:rPr dirty="0" sz="1400" spc="-160">
                <a:solidFill>
                  <a:srgbClr val="091433"/>
                </a:solidFill>
                <a:latin typeface="Arial Black"/>
                <a:cs typeface="Arial Black"/>
              </a:rPr>
              <a:t>patient </a:t>
            </a:r>
            <a:r>
              <a:rPr dirty="0" sz="1400" spc="-165">
                <a:solidFill>
                  <a:srgbClr val="091433"/>
                </a:solidFill>
                <a:latin typeface="Arial Black"/>
                <a:cs typeface="Arial Black"/>
              </a:rPr>
              <a:t>.</a:t>
            </a:r>
            <a:endParaRPr sz="1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91433"/>
              </a:buClr>
              <a:buFont typeface="Arial"/>
              <a:buChar char="•"/>
            </a:pPr>
            <a:endParaRPr sz="1350">
              <a:latin typeface="Arial Black"/>
              <a:cs typeface="Arial Black"/>
            </a:endParaRPr>
          </a:p>
          <a:p>
            <a:pPr marL="298450" marR="71755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400" spc="-210">
                <a:solidFill>
                  <a:srgbClr val="091433"/>
                </a:solidFill>
                <a:latin typeface="Arial Black"/>
                <a:cs typeface="Arial Black"/>
              </a:rPr>
              <a:t>The </a:t>
            </a:r>
            <a:r>
              <a:rPr dirty="0" sz="1400" spc="-165">
                <a:solidFill>
                  <a:srgbClr val="091433"/>
                </a:solidFill>
                <a:latin typeface="Arial Black"/>
                <a:cs typeface="Arial Black"/>
              </a:rPr>
              <a:t>nature </a:t>
            </a:r>
            <a:r>
              <a:rPr dirty="0" sz="1400" spc="-114">
                <a:solidFill>
                  <a:srgbClr val="091433"/>
                </a:solidFill>
                <a:latin typeface="Arial Black"/>
                <a:cs typeface="Arial Black"/>
              </a:rPr>
              <a:t>of </a:t>
            </a:r>
            <a:r>
              <a:rPr dirty="0" sz="1400" spc="-170">
                <a:solidFill>
                  <a:srgbClr val="091433"/>
                </a:solidFill>
                <a:latin typeface="Arial Black"/>
                <a:cs typeface="Arial Black"/>
              </a:rPr>
              <a:t>heart </a:t>
            </a:r>
            <a:r>
              <a:rPr dirty="0" sz="1400" spc="-200">
                <a:solidFill>
                  <a:srgbClr val="091433"/>
                </a:solidFill>
                <a:latin typeface="Arial Black"/>
                <a:cs typeface="Arial Black"/>
              </a:rPr>
              <a:t>disease </a:t>
            </a:r>
            <a:r>
              <a:rPr dirty="0" sz="1400" spc="-195">
                <a:solidFill>
                  <a:srgbClr val="091433"/>
                </a:solidFill>
                <a:latin typeface="Arial Black"/>
                <a:cs typeface="Arial Black"/>
              </a:rPr>
              <a:t>is </a:t>
            </a:r>
            <a:r>
              <a:rPr dirty="0" sz="1400" spc="-190">
                <a:solidFill>
                  <a:srgbClr val="091433"/>
                </a:solidFill>
                <a:latin typeface="Arial Black"/>
                <a:cs typeface="Arial Black"/>
              </a:rPr>
              <a:t>complex </a:t>
            </a:r>
            <a:r>
              <a:rPr dirty="0" sz="1400" spc="-160">
                <a:solidFill>
                  <a:srgbClr val="091433"/>
                </a:solidFill>
                <a:latin typeface="Arial Black"/>
                <a:cs typeface="Arial Black"/>
              </a:rPr>
              <a:t>and </a:t>
            </a:r>
            <a:r>
              <a:rPr dirty="0" sz="1400" spc="-190">
                <a:solidFill>
                  <a:srgbClr val="091433"/>
                </a:solidFill>
                <a:latin typeface="Arial Black"/>
                <a:cs typeface="Arial Black"/>
              </a:rPr>
              <a:t>hence, </a:t>
            </a:r>
            <a:r>
              <a:rPr dirty="0" sz="1400" spc="-165">
                <a:solidFill>
                  <a:srgbClr val="091433"/>
                </a:solidFill>
                <a:latin typeface="Arial Black"/>
                <a:cs typeface="Arial Black"/>
              </a:rPr>
              <a:t>the </a:t>
            </a:r>
            <a:r>
              <a:rPr dirty="0" sz="1400" spc="-200">
                <a:solidFill>
                  <a:srgbClr val="091433"/>
                </a:solidFill>
                <a:latin typeface="Arial Black"/>
                <a:cs typeface="Arial Black"/>
              </a:rPr>
              <a:t>disease  </a:t>
            </a:r>
            <a:r>
              <a:rPr dirty="0" sz="1400" spc="-190">
                <a:solidFill>
                  <a:srgbClr val="091433"/>
                </a:solidFill>
                <a:latin typeface="Arial Black"/>
                <a:cs typeface="Arial Black"/>
              </a:rPr>
              <a:t>must </a:t>
            </a:r>
            <a:r>
              <a:rPr dirty="0" sz="1400" spc="-160">
                <a:solidFill>
                  <a:srgbClr val="091433"/>
                </a:solidFill>
                <a:latin typeface="Arial Black"/>
                <a:cs typeface="Arial Black"/>
              </a:rPr>
              <a:t>be </a:t>
            </a:r>
            <a:r>
              <a:rPr dirty="0" sz="1400" spc="-155">
                <a:solidFill>
                  <a:srgbClr val="091433"/>
                </a:solidFill>
                <a:latin typeface="Arial Black"/>
                <a:cs typeface="Arial Black"/>
              </a:rPr>
              <a:t>handled </a:t>
            </a:r>
            <a:r>
              <a:rPr dirty="0" sz="1400" spc="-170">
                <a:solidFill>
                  <a:srgbClr val="091433"/>
                </a:solidFill>
                <a:latin typeface="Arial Black"/>
                <a:cs typeface="Arial Black"/>
              </a:rPr>
              <a:t>carefully. </a:t>
            </a:r>
            <a:r>
              <a:rPr dirty="0" sz="1400" spc="-130">
                <a:solidFill>
                  <a:srgbClr val="091433"/>
                </a:solidFill>
                <a:latin typeface="Arial Black"/>
                <a:cs typeface="Arial Black"/>
              </a:rPr>
              <a:t>Not </a:t>
            </a:r>
            <a:r>
              <a:rPr dirty="0" sz="1400" spc="-125">
                <a:solidFill>
                  <a:srgbClr val="091433"/>
                </a:solidFill>
                <a:latin typeface="Arial Black"/>
                <a:cs typeface="Arial Black"/>
              </a:rPr>
              <a:t>doing </a:t>
            </a:r>
            <a:r>
              <a:rPr dirty="0" sz="1400" spc="-190">
                <a:solidFill>
                  <a:srgbClr val="091433"/>
                </a:solidFill>
                <a:latin typeface="Arial Black"/>
                <a:cs typeface="Arial Black"/>
              </a:rPr>
              <a:t>so </a:t>
            </a:r>
            <a:r>
              <a:rPr dirty="0" sz="1400" spc="-200">
                <a:solidFill>
                  <a:srgbClr val="091433"/>
                </a:solidFill>
                <a:latin typeface="Arial Black"/>
                <a:cs typeface="Arial Black"/>
              </a:rPr>
              <a:t>may </a:t>
            </a:r>
            <a:r>
              <a:rPr dirty="0" sz="1400" spc="-180">
                <a:solidFill>
                  <a:srgbClr val="091433"/>
                </a:solidFill>
                <a:latin typeface="Arial Black"/>
                <a:cs typeface="Arial Black"/>
              </a:rPr>
              <a:t>affect </a:t>
            </a:r>
            <a:r>
              <a:rPr dirty="0" sz="1400" spc="-165">
                <a:solidFill>
                  <a:srgbClr val="091433"/>
                </a:solidFill>
                <a:latin typeface="Arial Black"/>
                <a:cs typeface="Arial Black"/>
              </a:rPr>
              <a:t>the </a:t>
            </a:r>
            <a:r>
              <a:rPr dirty="0" sz="1400" spc="-170">
                <a:solidFill>
                  <a:srgbClr val="091433"/>
                </a:solidFill>
                <a:latin typeface="Arial Black"/>
                <a:cs typeface="Arial Black"/>
              </a:rPr>
              <a:t>heart  </a:t>
            </a:r>
            <a:r>
              <a:rPr dirty="0" sz="1400" spc="-125">
                <a:solidFill>
                  <a:srgbClr val="091433"/>
                </a:solidFill>
                <a:latin typeface="Arial Black"/>
                <a:cs typeface="Arial Black"/>
              </a:rPr>
              <a:t>or </a:t>
            </a:r>
            <a:r>
              <a:rPr dirty="0" sz="1400" spc="-225">
                <a:solidFill>
                  <a:srgbClr val="091433"/>
                </a:solidFill>
                <a:latin typeface="Arial Black"/>
                <a:cs typeface="Arial Black"/>
              </a:rPr>
              <a:t>cause </a:t>
            </a:r>
            <a:r>
              <a:rPr dirty="0" sz="1400" spc="-170">
                <a:solidFill>
                  <a:srgbClr val="091433"/>
                </a:solidFill>
                <a:latin typeface="Arial Black"/>
                <a:cs typeface="Arial Black"/>
              </a:rPr>
              <a:t>premature</a:t>
            </a:r>
            <a:r>
              <a:rPr dirty="0" sz="1400" spc="-150">
                <a:solidFill>
                  <a:srgbClr val="091433"/>
                </a:solidFill>
                <a:latin typeface="Arial Black"/>
                <a:cs typeface="Arial Black"/>
              </a:rPr>
              <a:t> </a:t>
            </a:r>
            <a:r>
              <a:rPr dirty="0" sz="1400" spc="-165">
                <a:solidFill>
                  <a:srgbClr val="091433"/>
                </a:solidFill>
                <a:latin typeface="Arial Black"/>
                <a:cs typeface="Arial Black"/>
              </a:rPr>
              <a:t>death.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4335" y="462626"/>
            <a:ext cx="303022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"/>
              <a:t>Introducti</a:t>
            </a:r>
            <a:r>
              <a:rPr dirty="0"/>
              <a:t>o</a:t>
            </a:r>
            <a:r>
              <a:rPr dirty="0" spc="-25"/>
              <a:t>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48905" y="0"/>
            <a:ext cx="974725" cy="826135"/>
          </a:xfrm>
          <a:custGeom>
            <a:avLst/>
            <a:gdLst/>
            <a:ahLst/>
            <a:cxnLst/>
            <a:rect l="l" t="t" r="r" b="b"/>
            <a:pathLst>
              <a:path w="974725" h="826135">
                <a:moveTo>
                  <a:pt x="270497" y="101"/>
                </a:moveTo>
                <a:lnTo>
                  <a:pt x="197142" y="0"/>
                </a:lnTo>
                <a:lnTo>
                  <a:pt x="197434" y="1054"/>
                </a:lnTo>
                <a:lnTo>
                  <a:pt x="270256" y="1028"/>
                </a:lnTo>
                <a:lnTo>
                  <a:pt x="270497" y="101"/>
                </a:lnTo>
                <a:close/>
              </a:path>
              <a:path w="974725" h="826135">
                <a:moveTo>
                  <a:pt x="485076" y="965"/>
                </a:moveTo>
                <a:lnTo>
                  <a:pt x="484733" y="127"/>
                </a:lnTo>
                <a:lnTo>
                  <a:pt x="307187" y="825"/>
                </a:lnTo>
                <a:lnTo>
                  <a:pt x="306984" y="1016"/>
                </a:lnTo>
                <a:lnTo>
                  <a:pt x="485076" y="965"/>
                </a:lnTo>
                <a:close/>
              </a:path>
              <a:path w="974725" h="826135">
                <a:moveTo>
                  <a:pt x="517537" y="965"/>
                </a:moveTo>
                <a:lnTo>
                  <a:pt x="515899" y="482"/>
                </a:lnTo>
                <a:lnTo>
                  <a:pt x="516102" y="965"/>
                </a:lnTo>
                <a:lnTo>
                  <a:pt x="517537" y="965"/>
                </a:lnTo>
                <a:close/>
              </a:path>
              <a:path w="974725" h="826135">
                <a:moveTo>
                  <a:pt x="681304" y="347967"/>
                </a:moveTo>
                <a:lnTo>
                  <a:pt x="668997" y="298234"/>
                </a:lnTo>
                <a:lnTo>
                  <a:pt x="651967" y="253619"/>
                </a:lnTo>
                <a:lnTo>
                  <a:pt x="651192" y="252996"/>
                </a:lnTo>
                <a:lnTo>
                  <a:pt x="651192" y="347941"/>
                </a:lnTo>
                <a:lnTo>
                  <a:pt x="632561" y="358724"/>
                </a:lnTo>
                <a:lnTo>
                  <a:pt x="613194" y="367499"/>
                </a:lnTo>
                <a:lnTo>
                  <a:pt x="593039" y="375069"/>
                </a:lnTo>
                <a:lnTo>
                  <a:pt x="572033" y="382181"/>
                </a:lnTo>
                <a:lnTo>
                  <a:pt x="571906" y="385368"/>
                </a:lnTo>
                <a:lnTo>
                  <a:pt x="571017" y="407200"/>
                </a:lnTo>
                <a:lnTo>
                  <a:pt x="572211" y="431380"/>
                </a:lnTo>
                <a:lnTo>
                  <a:pt x="575221" y="455015"/>
                </a:lnTo>
                <a:lnTo>
                  <a:pt x="579640" y="478396"/>
                </a:lnTo>
                <a:lnTo>
                  <a:pt x="565048" y="491909"/>
                </a:lnTo>
                <a:lnTo>
                  <a:pt x="549097" y="502323"/>
                </a:lnTo>
                <a:lnTo>
                  <a:pt x="531952" y="509955"/>
                </a:lnTo>
                <a:lnTo>
                  <a:pt x="513753" y="515112"/>
                </a:lnTo>
                <a:lnTo>
                  <a:pt x="507492" y="508812"/>
                </a:lnTo>
                <a:lnTo>
                  <a:pt x="503262" y="501891"/>
                </a:lnTo>
                <a:lnTo>
                  <a:pt x="499922" y="494614"/>
                </a:lnTo>
                <a:lnTo>
                  <a:pt x="497078" y="488823"/>
                </a:lnTo>
                <a:lnTo>
                  <a:pt x="468972" y="424078"/>
                </a:lnTo>
                <a:lnTo>
                  <a:pt x="464477" y="417106"/>
                </a:lnTo>
                <a:lnTo>
                  <a:pt x="458711" y="413372"/>
                </a:lnTo>
                <a:lnTo>
                  <a:pt x="452043" y="412851"/>
                </a:lnTo>
                <a:lnTo>
                  <a:pt x="444855" y="415505"/>
                </a:lnTo>
                <a:lnTo>
                  <a:pt x="433666" y="421741"/>
                </a:lnTo>
                <a:lnTo>
                  <a:pt x="419379" y="430631"/>
                </a:lnTo>
                <a:lnTo>
                  <a:pt x="413054" y="434581"/>
                </a:lnTo>
                <a:lnTo>
                  <a:pt x="402564" y="440601"/>
                </a:lnTo>
                <a:lnTo>
                  <a:pt x="396836" y="443077"/>
                </a:lnTo>
                <a:lnTo>
                  <a:pt x="390588" y="444373"/>
                </a:lnTo>
                <a:lnTo>
                  <a:pt x="383197" y="446278"/>
                </a:lnTo>
                <a:lnTo>
                  <a:pt x="366776" y="408317"/>
                </a:lnTo>
                <a:lnTo>
                  <a:pt x="363156" y="397217"/>
                </a:lnTo>
                <a:lnTo>
                  <a:pt x="363689" y="388912"/>
                </a:lnTo>
                <a:lnTo>
                  <a:pt x="368757" y="382219"/>
                </a:lnTo>
                <a:lnTo>
                  <a:pt x="378701" y="375945"/>
                </a:lnTo>
                <a:lnTo>
                  <a:pt x="426821" y="355130"/>
                </a:lnTo>
                <a:lnTo>
                  <a:pt x="435902" y="349859"/>
                </a:lnTo>
                <a:lnTo>
                  <a:pt x="440994" y="343369"/>
                </a:lnTo>
                <a:lnTo>
                  <a:pt x="442531" y="335089"/>
                </a:lnTo>
                <a:lnTo>
                  <a:pt x="440918" y="324510"/>
                </a:lnTo>
                <a:lnTo>
                  <a:pt x="441223" y="318998"/>
                </a:lnTo>
                <a:lnTo>
                  <a:pt x="429615" y="277660"/>
                </a:lnTo>
                <a:lnTo>
                  <a:pt x="424891" y="249770"/>
                </a:lnTo>
                <a:lnTo>
                  <a:pt x="423964" y="244652"/>
                </a:lnTo>
                <a:lnTo>
                  <a:pt x="459574" y="216700"/>
                </a:lnTo>
                <a:lnTo>
                  <a:pt x="492061" y="209804"/>
                </a:lnTo>
                <a:lnTo>
                  <a:pt x="527900" y="292392"/>
                </a:lnTo>
                <a:lnTo>
                  <a:pt x="530669" y="298170"/>
                </a:lnTo>
                <a:lnTo>
                  <a:pt x="535317" y="305142"/>
                </a:lnTo>
                <a:lnTo>
                  <a:pt x="541502" y="310921"/>
                </a:lnTo>
                <a:lnTo>
                  <a:pt x="545973" y="313321"/>
                </a:lnTo>
                <a:lnTo>
                  <a:pt x="549973" y="315455"/>
                </a:lnTo>
                <a:lnTo>
                  <a:pt x="569366" y="304050"/>
                </a:lnTo>
                <a:lnTo>
                  <a:pt x="589318" y="294563"/>
                </a:lnTo>
                <a:lnTo>
                  <a:pt x="610069" y="287020"/>
                </a:lnTo>
                <a:lnTo>
                  <a:pt x="631913" y="281419"/>
                </a:lnTo>
                <a:lnTo>
                  <a:pt x="639724" y="297980"/>
                </a:lnTo>
                <a:lnTo>
                  <a:pt x="646010" y="314299"/>
                </a:lnTo>
                <a:lnTo>
                  <a:pt x="650062" y="330835"/>
                </a:lnTo>
                <a:lnTo>
                  <a:pt x="651192" y="347941"/>
                </a:lnTo>
                <a:lnTo>
                  <a:pt x="651192" y="252996"/>
                </a:lnTo>
                <a:lnTo>
                  <a:pt x="644626" y="247662"/>
                </a:lnTo>
                <a:lnTo>
                  <a:pt x="634644" y="247434"/>
                </a:lnTo>
                <a:lnTo>
                  <a:pt x="620699" y="252247"/>
                </a:lnTo>
                <a:lnTo>
                  <a:pt x="551827" y="282041"/>
                </a:lnTo>
                <a:lnTo>
                  <a:pt x="548055" y="276479"/>
                </a:lnTo>
                <a:lnTo>
                  <a:pt x="544080" y="270370"/>
                </a:lnTo>
                <a:lnTo>
                  <a:pt x="513194" y="199250"/>
                </a:lnTo>
                <a:lnTo>
                  <a:pt x="507225" y="187972"/>
                </a:lnTo>
                <a:lnTo>
                  <a:pt x="499960" y="181343"/>
                </a:lnTo>
                <a:lnTo>
                  <a:pt x="490613" y="179946"/>
                </a:lnTo>
                <a:lnTo>
                  <a:pt x="477761" y="183248"/>
                </a:lnTo>
                <a:lnTo>
                  <a:pt x="420446" y="208038"/>
                </a:lnTo>
                <a:lnTo>
                  <a:pt x="395147" y="236804"/>
                </a:lnTo>
                <a:lnTo>
                  <a:pt x="395122" y="244576"/>
                </a:lnTo>
                <a:lnTo>
                  <a:pt x="395097" y="250329"/>
                </a:lnTo>
                <a:lnTo>
                  <a:pt x="400189" y="280860"/>
                </a:lnTo>
                <a:lnTo>
                  <a:pt x="402704" y="296100"/>
                </a:lnTo>
                <a:lnTo>
                  <a:pt x="405180" y="311327"/>
                </a:lnTo>
                <a:lnTo>
                  <a:pt x="406615" y="317639"/>
                </a:lnTo>
                <a:lnTo>
                  <a:pt x="406730" y="324396"/>
                </a:lnTo>
                <a:lnTo>
                  <a:pt x="409206" y="330123"/>
                </a:lnTo>
                <a:lnTo>
                  <a:pt x="398856" y="337324"/>
                </a:lnTo>
                <a:lnTo>
                  <a:pt x="387718" y="342950"/>
                </a:lnTo>
                <a:lnTo>
                  <a:pt x="376516" y="347840"/>
                </a:lnTo>
                <a:lnTo>
                  <a:pt x="365988" y="352806"/>
                </a:lnTo>
                <a:lnTo>
                  <a:pt x="336016" y="378968"/>
                </a:lnTo>
                <a:lnTo>
                  <a:pt x="332981" y="399072"/>
                </a:lnTo>
                <a:lnTo>
                  <a:pt x="335826" y="409041"/>
                </a:lnTo>
                <a:lnTo>
                  <a:pt x="357797" y="459968"/>
                </a:lnTo>
                <a:lnTo>
                  <a:pt x="379653" y="481203"/>
                </a:lnTo>
                <a:lnTo>
                  <a:pt x="390334" y="478510"/>
                </a:lnTo>
                <a:lnTo>
                  <a:pt x="399237" y="474459"/>
                </a:lnTo>
                <a:lnTo>
                  <a:pt x="417741" y="465569"/>
                </a:lnTo>
                <a:lnTo>
                  <a:pt x="426631" y="461518"/>
                </a:lnTo>
                <a:lnTo>
                  <a:pt x="431952" y="455104"/>
                </a:lnTo>
                <a:lnTo>
                  <a:pt x="438315" y="450951"/>
                </a:lnTo>
                <a:lnTo>
                  <a:pt x="446354" y="447471"/>
                </a:lnTo>
                <a:lnTo>
                  <a:pt x="450367" y="453110"/>
                </a:lnTo>
                <a:lnTo>
                  <a:pt x="453758" y="459105"/>
                </a:lnTo>
                <a:lnTo>
                  <a:pt x="455777" y="463308"/>
                </a:lnTo>
                <a:lnTo>
                  <a:pt x="483908" y="528027"/>
                </a:lnTo>
                <a:lnTo>
                  <a:pt x="485178" y="530186"/>
                </a:lnTo>
                <a:lnTo>
                  <a:pt x="490016" y="538492"/>
                </a:lnTo>
                <a:lnTo>
                  <a:pt x="497497" y="544410"/>
                </a:lnTo>
                <a:lnTo>
                  <a:pt x="506793" y="546252"/>
                </a:lnTo>
                <a:lnTo>
                  <a:pt x="518350" y="544461"/>
                </a:lnTo>
                <a:lnTo>
                  <a:pt x="556780" y="527951"/>
                </a:lnTo>
                <a:lnTo>
                  <a:pt x="592658" y="505510"/>
                </a:lnTo>
                <a:lnTo>
                  <a:pt x="608164" y="476681"/>
                </a:lnTo>
                <a:lnTo>
                  <a:pt x="606590" y="465328"/>
                </a:lnTo>
                <a:lnTo>
                  <a:pt x="602335" y="453186"/>
                </a:lnTo>
                <a:lnTo>
                  <a:pt x="599808" y="440893"/>
                </a:lnTo>
                <a:lnTo>
                  <a:pt x="598855" y="428675"/>
                </a:lnTo>
                <a:lnTo>
                  <a:pt x="599401" y="413994"/>
                </a:lnTo>
                <a:lnTo>
                  <a:pt x="599097" y="410019"/>
                </a:lnTo>
                <a:lnTo>
                  <a:pt x="600583" y="403987"/>
                </a:lnTo>
                <a:lnTo>
                  <a:pt x="655624" y="380174"/>
                </a:lnTo>
                <a:lnTo>
                  <a:pt x="669848" y="370700"/>
                </a:lnTo>
                <a:lnTo>
                  <a:pt x="678243" y="360476"/>
                </a:lnTo>
                <a:lnTo>
                  <a:pt x="681304" y="347967"/>
                </a:lnTo>
                <a:close/>
              </a:path>
              <a:path w="974725" h="826135">
                <a:moveTo>
                  <a:pt x="803910" y="889"/>
                </a:moveTo>
                <a:lnTo>
                  <a:pt x="803617" y="558"/>
                </a:lnTo>
                <a:lnTo>
                  <a:pt x="603427" y="939"/>
                </a:lnTo>
                <a:lnTo>
                  <a:pt x="803910" y="889"/>
                </a:lnTo>
                <a:close/>
              </a:path>
              <a:path w="974725" h="826135">
                <a:moveTo>
                  <a:pt x="974102" y="433247"/>
                </a:moveTo>
                <a:lnTo>
                  <a:pt x="969302" y="386892"/>
                </a:lnTo>
                <a:lnTo>
                  <a:pt x="964184" y="340677"/>
                </a:lnTo>
                <a:lnTo>
                  <a:pt x="958430" y="294728"/>
                </a:lnTo>
                <a:lnTo>
                  <a:pt x="951738" y="249199"/>
                </a:lnTo>
                <a:lnTo>
                  <a:pt x="939063" y="204863"/>
                </a:lnTo>
                <a:lnTo>
                  <a:pt x="918705" y="155562"/>
                </a:lnTo>
                <a:lnTo>
                  <a:pt x="900430" y="112268"/>
                </a:lnTo>
                <a:lnTo>
                  <a:pt x="866279" y="32943"/>
                </a:lnTo>
                <a:lnTo>
                  <a:pt x="847661" y="876"/>
                </a:lnTo>
                <a:lnTo>
                  <a:pt x="803910" y="889"/>
                </a:lnTo>
                <a:lnTo>
                  <a:pt x="812660" y="10477"/>
                </a:lnTo>
                <a:lnTo>
                  <a:pt x="824344" y="27559"/>
                </a:lnTo>
                <a:lnTo>
                  <a:pt x="834161" y="46837"/>
                </a:lnTo>
                <a:lnTo>
                  <a:pt x="850023" y="87020"/>
                </a:lnTo>
                <a:lnTo>
                  <a:pt x="852436" y="92900"/>
                </a:lnTo>
                <a:lnTo>
                  <a:pt x="866495" y="126949"/>
                </a:lnTo>
                <a:lnTo>
                  <a:pt x="872439" y="140982"/>
                </a:lnTo>
                <a:lnTo>
                  <a:pt x="880389" y="159677"/>
                </a:lnTo>
                <a:lnTo>
                  <a:pt x="902487" y="211010"/>
                </a:lnTo>
                <a:lnTo>
                  <a:pt x="906970" y="221526"/>
                </a:lnTo>
                <a:lnTo>
                  <a:pt x="911123" y="232168"/>
                </a:lnTo>
                <a:lnTo>
                  <a:pt x="914133" y="241947"/>
                </a:lnTo>
                <a:lnTo>
                  <a:pt x="916165" y="252133"/>
                </a:lnTo>
                <a:lnTo>
                  <a:pt x="937120" y="432638"/>
                </a:lnTo>
                <a:lnTo>
                  <a:pt x="937018" y="442366"/>
                </a:lnTo>
                <a:lnTo>
                  <a:pt x="901687" y="479793"/>
                </a:lnTo>
                <a:lnTo>
                  <a:pt x="881888" y="490131"/>
                </a:lnTo>
                <a:lnTo>
                  <a:pt x="881888" y="550633"/>
                </a:lnTo>
                <a:lnTo>
                  <a:pt x="879614" y="551611"/>
                </a:lnTo>
                <a:lnTo>
                  <a:pt x="874890" y="556425"/>
                </a:lnTo>
                <a:lnTo>
                  <a:pt x="869480" y="562914"/>
                </a:lnTo>
                <a:lnTo>
                  <a:pt x="786866" y="598652"/>
                </a:lnTo>
                <a:lnTo>
                  <a:pt x="782904" y="598982"/>
                </a:lnTo>
                <a:lnTo>
                  <a:pt x="780808" y="597128"/>
                </a:lnTo>
                <a:lnTo>
                  <a:pt x="779373" y="590829"/>
                </a:lnTo>
                <a:lnTo>
                  <a:pt x="786295" y="587832"/>
                </a:lnTo>
                <a:lnTo>
                  <a:pt x="839584" y="556475"/>
                </a:lnTo>
                <a:lnTo>
                  <a:pt x="857377" y="547395"/>
                </a:lnTo>
                <a:lnTo>
                  <a:pt x="861923" y="545426"/>
                </a:lnTo>
                <a:lnTo>
                  <a:pt x="866635" y="540626"/>
                </a:lnTo>
                <a:lnTo>
                  <a:pt x="872299" y="540943"/>
                </a:lnTo>
                <a:lnTo>
                  <a:pt x="874572" y="539965"/>
                </a:lnTo>
                <a:lnTo>
                  <a:pt x="879030" y="540791"/>
                </a:lnTo>
                <a:lnTo>
                  <a:pt x="881557" y="546620"/>
                </a:lnTo>
                <a:lnTo>
                  <a:pt x="881888" y="550633"/>
                </a:lnTo>
                <a:lnTo>
                  <a:pt x="881888" y="490131"/>
                </a:lnTo>
                <a:lnTo>
                  <a:pt x="870673" y="495985"/>
                </a:lnTo>
                <a:lnTo>
                  <a:pt x="805205" y="536752"/>
                </a:lnTo>
                <a:lnTo>
                  <a:pt x="767613" y="557174"/>
                </a:lnTo>
                <a:lnTo>
                  <a:pt x="728992" y="575259"/>
                </a:lnTo>
                <a:lnTo>
                  <a:pt x="620102" y="622363"/>
                </a:lnTo>
                <a:lnTo>
                  <a:pt x="591375" y="636181"/>
                </a:lnTo>
                <a:lnTo>
                  <a:pt x="533819" y="661073"/>
                </a:lnTo>
                <a:lnTo>
                  <a:pt x="506374" y="674331"/>
                </a:lnTo>
                <a:lnTo>
                  <a:pt x="462711" y="694601"/>
                </a:lnTo>
                <a:lnTo>
                  <a:pt x="461124" y="695299"/>
                </a:lnTo>
                <a:lnTo>
                  <a:pt x="461124" y="749261"/>
                </a:lnTo>
                <a:lnTo>
                  <a:pt x="457415" y="756399"/>
                </a:lnTo>
                <a:lnTo>
                  <a:pt x="371436" y="793597"/>
                </a:lnTo>
                <a:lnTo>
                  <a:pt x="362839" y="795934"/>
                </a:lnTo>
                <a:lnTo>
                  <a:pt x="359232" y="790575"/>
                </a:lnTo>
                <a:lnTo>
                  <a:pt x="357466" y="780262"/>
                </a:lnTo>
                <a:lnTo>
                  <a:pt x="386194" y="766457"/>
                </a:lnTo>
                <a:lnTo>
                  <a:pt x="414058" y="754405"/>
                </a:lnTo>
                <a:lnTo>
                  <a:pt x="438454" y="745223"/>
                </a:lnTo>
                <a:lnTo>
                  <a:pt x="457593" y="741095"/>
                </a:lnTo>
                <a:lnTo>
                  <a:pt x="461124" y="749261"/>
                </a:lnTo>
                <a:lnTo>
                  <a:pt x="461124" y="695299"/>
                </a:lnTo>
                <a:lnTo>
                  <a:pt x="418388" y="713778"/>
                </a:lnTo>
                <a:lnTo>
                  <a:pt x="373507" y="731812"/>
                </a:lnTo>
                <a:lnTo>
                  <a:pt x="327672" y="747483"/>
                </a:lnTo>
                <a:lnTo>
                  <a:pt x="280479" y="759599"/>
                </a:lnTo>
                <a:lnTo>
                  <a:pt x="259041" y="763346"/>
                </a:lnTo>
                <a:lnTo>
                  <a:pt x="239826" y="760590"/>
                </a:lnTo>
                <a:lnTo>
                  <a:pt x="207543" y="735812"/>
                </a:lnTo>
                <a:lnTo>
                  <a:pt x="199123" y="722845"/>
                </a:lnTo>
                <a:lnTo>
                  <a:pt x="184810" y="698601"/>
                </a:lnTo>
                <a:lnTo>
                  <a:pt x="156984" y="649744"/>
                </a:lnTo>
                <a:lnTo>
                  <a:pt x="132461" y="605002"/>
                </a:lnTo>
                <a:lnTo>
                  <a:pt x="115570" y="562495"/>
                </a:lnTo>
                <a:lnTo>
                  <a:pt x="103771" y="519176"/>
                </a:lnTo>
                <a:lnTo>
                  <a:pt x="97739" y="498259"/>
                </a:lnTo>
                <a:lnTo>
                  <a:pt x="85839" y="457733"/>
                </a:lnTo>
                <a:lnTo>
                  <a:pt x="64909" y="400380"/>
                </a:lnTo>
                <a:lnTo>
                  <a:pt x="43167" y="343357"/>
                </a:lnTo>
                <a:lnTo>
                  <a:pt x="39090" y="331292"/>
                </a:lnTo>
                <a:lnTo>
                  <a:pt x="36512" y="318566"/>
                </a:lnTo>
                <a:lnTo>
                  <a:pt x="35293" y="306641"/>
                </a:lnTo>
                <a:lnTo>
                  <a:pt x="34277" y="294627"/>
                </a:lnTo>
                <a:lnTo>
                  <a:pt x="34048" y="283654"/>
                </a:lnTo>
                <a:lnTo>
                  <a:pt x="36868" y="274129"/>
                </a:lnTo>
                <a:lnTo>
                  <a:pt x="67373" y="238798"/>
                </a:lnTo>
                <a:lnTo>
                  <a:pt x="121996" y="204101"/>
                </a:lnTo>
                <a:lnTo>
                  <a:pt x="180530" y="176009"/>
                </a:lnTo>
                <a:lnTo>
                  <a:pt x="373227" y="92646"/>
                </a:lnTo>
                <a:lnTo>
                  <a:pt x="406425" y="79667"/>
                </a:lnTo>
                <a:lnTo>
                  <a:pt x="439610" y="66687"/>
                </a:lnTo>
                <a:lnTo>
                  <a:pt x="531520" y="26936"/>
                </a:lnTo>
                <a:lnTo>
                  <a:pt x="557301" y="14401"/>
                </a:lnTo>
                <a:lnTo>
                  <a:pt x="583590" y="3022"/>
                </a:lnTo>
                <a:lnTo>
                  <a:pt x="591553" y="965"/>
                </a:lnTo>
                <a:lnTo>
                  <a:pt x="603427" y="939"/>
                </a:lnTo>
                <a:lnTo>
                  <a:pt x="517537" y="965"/>
                </a:lnTo>
                <a:lnTo>
                  <a:pt x="517804" y="1041"/>
                </a:lnTo>
                <a:lnTo>
                  <a:pt x="516394" y="1651"/>
                </a:lnTo>
                <a:lnTo>
                  <a:pt x="516102" y="965"/>
                </a:lnTo>
                <a:lnTo>
                  <a:pt x="485076" y="965"/>
                </a:lnTo>
                <a:lnTo>
                  <a:pt x="489508" y="11899"/>
                </a:lnTo>
                <a:lnTo>
                  <a:pt x="484276" y="15544"/>
                </a:lnTo>
                <a:lnTo>
                  <a:pt x="482422" y="17729"/>
                </a:lnTo>
                <a:lnTo>
                  <a:pt x="323024" y="86690"/>
                </a:lnTo>
                <a:lnTo>
                  <a:pt x="302526" y="38823"/>
                </a:lnTo>
                <a:lnTo>
                  <a:pt x="298602" y="15608"/>
                </a:lnTo>
                <a:lnTo>
                  <a:pt x="300405" y="9296"/>
                </a:lnTo>
                <a:lnTo>
                  <a:pt x="304444" y="3403"/>
                </a:lnTo>
                <a:lnTo>
                  <a:pt x="306984" y="1016"/>
                </a:lnTo>
                <a:lnTo>
                  <a:pt x="270256" y="1028"/>
                </a:lnTo>
                <a:lnTo>
                  <a:pt x="267296" y="12547"/>
                </a:lnTo>
                <a:lnTo>
                  <a:pt x="268224" y="35674"/>
                </a:lnTo>
                <a:lnTo>
                  <a:pt x="272681" y="51739"/>
                </a:lnTo>
                <a:lnTo>
                  <a:pt x="275983" y="66903"/>
                </a:lnTo>
                <a:lnTo>
                  <a:pt x="278841" y="82270"/>
                </a:lnTo>
                <a:lnTo>
                  <a:pt x="281965" y="98907"/>
                </a:lnTo>
                <a:lnTo>
                  <a:pt x="272503" y="104394"/>
                </a:lnTo>
                <a:lnTo>
                  <a:pt x="252984" y="112839"/>
                </a:lnTo>
                <a:lnTo>
                  <a:pt x="241338" y="115100"/>
                </a:lnTo>
                <a:lnTo>
                  <a:pt x="217639" y="60325"/>
                </a:lnTo>
                <a:lnTo>
                  <a:pt x="213106" y="45681"/>
                </a:lnTo>
                <a:lnTo>
                  <a:pt x="207759" y="30010"/>
                </a:lnTo>
                <a:lnTo>
                  <a:pt x="202679" y="15595"/>
                </a:lnTo>
                <a:lnTo>
                  <a:pt x="197485" y="1244"/>
                </a:lnTo>
                <a:lnTo>
                  <a:pt x="197434" y="1054"/>
                </a:lnTo>
                <a:lnTo>
                  <a:pt x="162712" y="1054"/>
                </a:lnTo>
                <a:lnTo>
                  <a:pt x="163093" y="3657"/>
                </a:lnTo>
                <a:lnTo>
                  <a:pt x="173583" y="33718"/>
                </a:lnTo>
                <a:lnTo>
                  <a:pt x="183184" y="64160"/>
                </a:lnTo>
                <a:lnTo>
                  <a:pt x="194513" y="93853"/>
                </a:lnTo>
                <a:lnTo>
                  <a:pt x="210667" y="122834"/>
                </a:lnTo>
                <a:lnTo>
                  <a:pt x="202882" y="130365"/>
                </a:lnTo>
                <a:lnTo>
                  <a:pt x="194310" y="135458"/>
                </a:lnTo>
                <a:lnTo>
                  <a:pt x="143637" y="157378"/>
                </a:lnTo>
                <a:lnTo>
                  <a:pt x="112979" y="173405"/>
                </a:lnTo>
                <a:lnTo>
                  <a:pt x="83273" y="190411"/>
                </a:lnTo>
                <a:lnTo>
                  <a:pt x="54267" y="208483"/>
                </a:lnTo>
                <a:lnTo>
                  <a:pt x="38646" y="220776"/>
                </a:lnTo>
                <a:lnTo>
                  <a:pt x="31508" y="228015"/>
                </a:lnTo>
                <a:lnTo>
                  <a:pt x="24422" y="233857"/>
                </a:lnTo>
                <a:lnTo>
                  <a:pt x="13703" y="248170"/>
                </a:lnTo>
                <a:lnTo>
                  <a:pt x="5854" y="262636"/>
                </a:lnTo>
                <a:lnTo>
                  <a:pt x="1181" y="278498"/>
                </a:lnTo>
                <a:lnTo>
                  <a:pt x="0" y="297002"/>
                </a:lnTo>
                <a:lnTo>
                  <a:pt x="3492" y="321779"/>
                </a:lnTo>
                <a:lnTo>
                  <a:pt x="8369" y="345960"/>
                </a:lnTo>
                <a:lnTo>
                  <a:pt x="14312" y="369684"/>
                </a:lnTo>
                <a:lnTo>
                  <a:pt x="21031" y="393065"/>
                </a:lnTo>
                <a:lnTo>
                  <a:pt x="37782" y="439788"/>
                </a:lnTo>
                <a:lnTo>
                  <a:pt x="53975" y="486752"/>
                </a:lnTo>
                <a:lnTo>
                  <a:pt x="85445" y="579678"/>
                </a:lnTo>
                <a:lnTo>
                  <a:pt x="106349" y="623214"/>
                </a:lnTo>
                <a:lnTo>
                  <a:pt x="129933" y="666978"/>
                </a:lnTo>
                <a:lnTo>
                  <a:pt x="153771" y="707872"/>
                </a:lnTo>
                <a:lnTo>
                  <a:pt x="178282" y="744308"/>
                </a:lnTo>
                <a:lnTo>
                  <a:pt x="209410" y="779284"/>
                </a:lnTo>
                <a:lnTo>
                  <a:pt x="240131" y="790892"/>
                </a:lnTo>
                <a:lnTo>
                  <a:pt x="252615" y="792416"/>
                </a:lnTo>
                <a:lnTo>
                  <a:pt x="277241" y="790067"/>
                </a:lnTo>
                <a:lnTo>
                  <a:pt x="288455" y="787984"/>
                </a:lnTo>
                <a:lnTo>
                  <a:pt x="299148" y="784733"/>
                </a:lnTo>
                <a:lnTo>
                  <a:pt x="304952" y="783615"/>
                </a:lnTo>
                <a:lnTo>
                  <a:pt x="310756" y="782485"/>
                </a:lnTo>
                <a:lnTo>
                  <a:pt x="323265" y="779843"/>
                </a:lnTo>
                <a:lnTo>
                  <a:pt x="328371" y="791464"/>
                </a:lnTo>
                <a:lnTo>
                  <a:pt x="350507" y="824788"/>
                </a:lnTo>
                <a:lnTo>
                  <a:pt x="357543" y="825893"/>
                </a:lnTo>
                <a:lnTo>
                  <a:pt x="366610" y="823353"/>
                </a:lnTo>
                <a:lnTo>
                  <a:pt x="464134" y="781164"/>
                </a:lnTo>
                <a:lnTo>
                  <a:pt x="475869" y="774700"/>
                </a:lnTo>
                <a:lnTo>
                  <a:pt x="482231" y="766419"/>
                </a:lnTo>
                <a:lnTo>
                  <a:pt x="484505" y="755751"/>
                </a:lnTo>
                <a:lnTo>
                  <a:pt x="483476" y="740968"/>
                </a:lnTo>
                <a:lnTo>
                  <a:pt x="483146" y="736968"/>
                </a:lnTo>
                <a:lnTo>
                  <a:pt x="482892" y="730148"/>
                </a:lnTo>
                <a:lnTo>
                  <a:pt x="483158" y="724509"/>
                </a:lnTo>
                <a:lnTo>
                  <a:pt x="503466" y="712952"/>
                </a:lnTo>
                <a:lnTo>
                  <a:pt x="545706" y="694677"/>
                </a:lnTo>
                <a:lnTo>
                  <a:pt x="566026" y="683120"/>
                </a:lnTo>
                <a:lnTo>
                  <a:pt x="653186" y="645414"/>
                </a:lnTo>
                <a:lnTo>
                  <a:pt x="675030" y="637349"/>
                </a:lnTo>
                <a:lnTo>
                  <a:pt x="696036" y="628269"/>
                </a:lnTo>
                <a:lnTo>
                  <a:pt x="738492" y="612660"/>
                </a:lnTo>
                <a:lnTo>
                  <a:pt x="744753" y="616877"/>
                </a:lnTo>
                <a:lnTo>
                  <a:pt x="757262" y="625297"/>
                </a:lnTo>
                <a:lnTo>
                  <a:pt x="770763" y="630529"/>
                </a:lnTo>
                <a:lnTo>
                  <a:pt x="785164" y="628446"/>
                </a:lnTo>
                <a:lnTo>
                  <a:pt x="884720" y="585381"/>
                </a:lnTo>
                <a:lnTo>
                  <a:pt x="891032" y="581266"/>
                </a:lnTo>
                <a:lnTo>
                  <a:pt x="901331" y="572655"/>
                </a:lnTo>
                <a:lnTo>
                  <a:pt x="908583" y="561213"/>
                </a:lnTo>
                <a:lnTo>
                  <a:pt x="911821" y="548754"/>
                </a:lnTo>
                <a:lnTo>
                  <a:pt x="909027" y="534733"/>
                </a:lnTo>
                <a:lnTo>
                  <a:pt x="907516" y="531241"/>
                </a:lnTo>
                <a:lnTo>
                  <a:pt x="907186" y="527227"/>
                </a:lnTo>
                <a:lnTo>
                  <a:pt x="905167" y="522566"/>
                </a:lnTo>
                <a:lnTo>
                  <a:pt x="915809" y="515200"/>
                </a:lnTo>
                <a:lnTo>
                  <a:pt x="935875" y="500989"/>
                </a:lnTo>
                <a:lnTo>
                  <a:pt x="946404" y="495046"/>
                </a:lnTo>
                <a:lnTo>
                  <a:pt x="959599" y="482422"/>
                </a:lnTo>
                <a:lnTo>
                  <a:pt x="968883" y="468718"/>
                </a:lnTo>
                <a:lnTo>
                  <a:pt x="973848" y="452729"/>
                </a:lnTo>
                <a:lnTo>
                  <a:pt x="974102" y="433247"/>
                </a:lnTo>
                <a:close/>
              </a:path>
            </a:pathLst>
          </a:custGeom>
          <a:solidFill>
            <a:srgbClr val="0087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560709" y="991867"/>
            <a:ext cx="360045" cy="431800"/>
          </a:xfrm>
          <a:custGeom>
            <a:avLst/>
            <a:gdLst/>
            <a:ahLst/>
            <a:cxnLst/>
            <a:rect l="l" t="t" r="r" b="b"/>
            <a:pathLst>
              <a:path w="360045" h="431800">
                <a:moveTo>
                  <a:pt x="310311" y="427879"/>
                </a:moveTo>
                <a:lnTo>
                  <a:pt x="330141" y="418091"/>
                </a:lnTo>
                <a:lnTo>
                  <a:pt x="345836" y="401610"/>
                </a:lnTo>
                <a:lnTo>
                  <a:pt x="356142" y="377826"/>
                </a:lnTo>
                <a:lnTo>
                  <a:pt x="359801" y="346132"/>
                </a:lnTo>
                <a:lnTo>
                  <a:pt x="353014" y="299895"/>
                </a:lnTo>
                <a:lnTo>
                  <a:pt x="333883" y="253906"/>
                </a:lnTo>
                <a:lnTo>
                  <a:pt x="308346" y="210444"/>
                </a:lnTo>
                <a:lnTo>
                  <a:pt x="282339" y="171789"/>
                </a:lnTo>
                <a:lnTo>
                  <a:pt x="240576" y="112701"/>
                </a:lnTo>
                <a:lnTo>
                  <a:pt x="190758" y="56105"/>
                </a:lnTo>
                <a:lnTo>
                  <a:pt x="143175" y="19618"/>
                </a:lnTo>
                <a:lnTo>
                  <a:pt x="85520" y="578"/>
                </a:lnTo>
                <a:lnTo>
                  <a:pt x="77016" y="0"/>
                </a:lnTo>
                <a:lnTo>
                  <a:pt x="68838" y="281"/>
                </a:lnTo>
                <a:lnTo>
                  <a:pt x="23912" y="21518"/>
                </a:lnTo>
                <a:lnTo>
                  <a:pt x="6371" y="50371"/>
                </a:lnTo>
                <a:lnTo>
                  <a:pt x="71419" y="30250"/>
                </a:lnTo>
                <a:lnTo>
                  <a:pt x="84931" y="27959"/>
                </a:lnTo>
                <a:lnTo>
                  <a:pt x="133806" y="42969"/>
                </a:lnTo>
                <a:lnTo>
                  <a:pt x="184632" y="85999"/>
                </a:lnTo>
                <a:lnTo>
                  <a:pt x="224564" y="136763"/>
                </a:lnTo>
                <a:lnTo>
                  <a:pt x="159214" y="156978"/>
                </a:lnTo>
                <a:lnTo>
                  <a:pt x="153960" y="159915"/>
                </a:lnTo>
                <a:lnTo>
                  <a:pt x="122288" y="186116"/>
                </a:lnTo>
                <a:lnTo>
                  <a:pt x="104671" y="207258"/>
                </a:lnTo>
                <a:lnTo>
                  <a:pt x="205935" y="175934"/>
                </a:lnTo>
                <a:lnTo>
                  <a:pt x="215372" y="173312"/>
                </a:lnTo>
                <a:lnTo>
                  <a:pt x="234318" y="168756"/>
                </a:lnTo>
                <a:lnTo>
                  <a:pt x="243885" y="166094"/>
                </a:lnTo>
                <a:lnTo>
                  <a:pt x="249899" y="177713"/>
                </a:lnTo>
                <a:lnTo>
                  <a:pt x="255667" y="187617"/>
                </a:lnTo>
                <a:lnTo>
                  <a:pt x="260892" y="195767"/>
                </a:lnTo>
                <a:lnTo>
                  <a:pt x="265279" y="202124"/>
                </a:lnTo>
                <a:lnTo>
                  <a:pt x="279406" y="222243"/>
                </a:lnTo>
                <a:lnTo>
                  <a:pt x="298248" y="251546"/>
                </a:lnTo>
                <a:lnTo>
                  <a:pt x="316696" y="286785"/>
                </a:lnTo>
                <a:lnTo>
                  <a:pt x="329641" y="324710"/>
                </a:lnTo>
                <a:lnTo>
                  <a:pt x="330459" y="344713"/>
                </a:lnTo>
                <a:lnTo>
                  <a:pt x="325953" y="368213"/>
                </a:lnTo>
                <a:lnTo>
                  <a:pt x="314599" y="389513"/>
                </a:lnTo>
                <a:lnTo>
                  <a:pt x="294871" y="402916"/>
                </a:lnTo>
                <a:lnTo>
                  <a:pt x="235866" y="421168"/>
                </a:lnTo>
                <a:lnTo>
                  <a:pt x="243471" y="424700"/>
                </a:lnTo>
                <a:lnTo>
                  <a:pt x="278005" y="431462"/>
                </a:lnTo>
                <a:lnTo>
                  <a:pt x="310311" y="427879"/>
                </a:lnTo>
                <a:close/>
              </a:path>
              <a:path w="360045" h="431800">
                <a:moveTo>
                  <a:pt x="64554" y="230424"/>
                </a:moveTo>
                <a:lnTo>
                  <a:pt x="96267" y="220614"/>
                </a:lnTo>
                <a:lnTo>
                  <a:pt x="73195" y="179156"/>
                </a:lnTo>
                <a:lnTo>
                  <a:pt x="63535" y="163308"/>
                </a:lnTo>
                <a:lnTo>
                  <a:pt x="53923" y="146614"/>
                </a:lnTo>
                <a:lnTo>
                  <a:pt x="45817" y="128937"/>
                </a:lnTo>
                <a:lnTo>
                  <a:pt x="42402" y="118050"/>
                </a:lnTo>
                <a:lnTo>
                  <a:pt x="38839" y="106133"/>
                </a:lnTo>
                <a:lnTo>
                  <a:pt x="36315" y="79495"/>
                </a:lnTo>
                <a:lnTo>
                  <a:pt x="41605" y="57142"/>
                </a:lnTo>
                <a:lnTo>
                  <a:pt x="53656" y="40314"/>
                </a:lnTo>
                <a:lnTo>
                  <a:pt x="71419" y="30250"/>
                </a:lnTo>
                <a:lnTo>
                  <a:pt x="6371" y="50371"/>
                </a:lnTo>
                <a:lnTo>
                  <a:pt x="4961" y="53465"/>
                </a:lnTo>
                <a:lnTo>
                  <a:pt x="0" y="91084"/>
                </a:lnTo>
                <a:lnTo>
                  <a:pt x="8854" y="128428"/>
                </a:lnTo>
                <a:lnTo>
                  <a:pt x="25738" y="164118"/>
                </a:lnTo>
                <a:lnTo>
                  <a:pt x="64554" y="230424"/>
                </a:lnTo>
                <a:close/>
              </a:path>
              <a:path w="360045" h="431800">
                <a:moveTo>
                  <a:pt x="159214" y="156978"/>
                </a:moveTo>
                <a:lnTo>
                  <a:pt x="224564" y="136763"/>
                </a:lnTo>
                <a:lnTo>
                  <a:pt x="216435" y="137065"/>
                </a:lnTo>
                <a:lnTo>
                  <a:pt x="208248" y="138061"/>
                </a:lnTo>
                <a:lnTo>
                  <a:pt x="200047" y="139702"/>
                </a:lnTo>
                <a:lnTo>
                  <a:pt x="191877" y="141939"/>
                </a:lnTo>
                <a:lnTo>
                  <a:pt x="172427" y="149590"/>
                </a:lnTo>
                <a:lnTo>
                  <a:pt x="159214" y="156978"/>
                </a:lnTo>
                <a:close/>
              </a:path>
              <a:path w="360045" h="431800">
                <a:moveTo>
                  <a:pt x="235866" y="421168"/>
                </a:moveTo>
                <a:lnTo>
                  <a:pt x="294871" y="402916"/>
                </a:lnTo>
                <a:lnTo>
                  <a:pt x="280556" y="404866"/>
                </a:lnTo>
                <a:lnTo>
                  <a:pt x="263263" y="402174"/>
                </a:lnTo>
                <a:lnTo>
                  <a:pt x="218798" y="379497"/>
                </a:lnTo>
                <a:lnTo>
                  <a:pt x="194090" y="354324"/>
                </a:lnTo>
                <a:lnTo>
                  <a:pt x="186272" y="345518"/>
                </a:lnTo>
                <a:lnTo>
                  <a:pt x="156681" y="307991"/>
                </a:lnTo>
                <a:lnTo>
                  <a:pt x="128467" y="267854"/>
                </a:lnTo>
                <a:lnTo>
                  <a:pt x="128065" y="254317"/>
                </a:lnTo>
                <a:lnTo>
                  <a:pt x="129902" y="242686"/>
                </a:lnTo>
                <a:lnTo>
                  <a:pt x="153334" y="206465"/>
                </a:lnTo>
                <a:lnTo>
                  <a:pt x="196573" y="179210"/>
                </a:lnTo>
                <a:lnTo>
                  <a:pt x="202817" y="176899"/>
                </a:lnTo>
                <a:lnTo>
                  <a:pt x="104671" y="207258"/>
                </a:lnTo>
                <a:lnTo>
                  <a:pt x="102288" y="210847"/>
                </a:lnTo>
                <a:lnTo>
                  <a:pt x="96267" y="220614"/>
                </a:lnTo>
                <a:lnTo>
                  <a:pt x="64554" y="230424"/>
                </a:lnTo>
                <a:lnTo>
                  <a:pt x="93762" y="277326"/>
                </a:lnTo>
                <a:lnTo>
                  <a:pt x="120753" y="316100"/>
                </a:lnTo>
                <a:lnTo>
                  <a:pt x="149861" y="352804"/>
                </a:lnTo>
                <a:lnTo>
                  <a:pt x="181403" y="386634"/>
                </a:lnTo>
                <a:lnTo>
                  <a:pt x="210130" y="409216"/>
                </a:lnTo>
                <a:lnTo>
                  <a:pt x="235866" y="421168"/>
                </a:lnTo>
                <a:close/>
              </a:path>
            </a:pathLst>
          </a:custGeom>
          <a:solidFill>
            <a:srgbClr val="0087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060351" y="816835"/>
            <a:ext cx="372110" cy="421640"/>
          </a:xfrm>
          <a:custGeom>
            <a:avLst/>
            <a:gdLst/>
            <a:ahLst/>
            <a:cxnLst/>
            <a:rect l="l" t="t" r="r" b="b"/>
            <a:pathLst>
              <a:path w="372109" h="421640">
                <a:moveTo>
                  <a:pt x="46869" y="417051"/>
                </a:moveTo>
                <a:lnTo>
                  <a:pt x="58970" y="420208"/>
                </a:lnTo>
                <a:lnTo>
                  <a:pt x="72575" y="421424"/>
                </a:lnTo>
                <a:lnTo>
                  <a:pt x="87682" y="420530"/>
                </a:lnTo>
                <a:lnTo>
                  <a:pt x="147198" y="399434"/>
                </a:lnTo>
                <a:lnTo>
                  <a:pt x="187265" y="369583"/>
                </a:lnTo>
                <a:lnTo>
                  <a:pt x="223060" y="333720"/>
                </a:lnTo>
                <a:lnTo>
                  <a:pt x="253147" y="297760"/>
                </a:lnTo>
                <a:lnTo>
                  <a:pt x="276853" y="270570"/>
                </a:lnTo>
                <a:lnTo>
                  <a:pt x="324238" y="211702"/>
                </a:lnTo>
                <a:lnTo>
                  <a:pt x="358060" y="152845"/>
                </a:lnTo>
                <a:lnTo>
                  <a:pt x="372087" y="95664"/>
                </a:lnTo>
                <a:lnTo>
                  <a:pt x="371207" y="64242"/>
                </a:lnTo>
                <a:lnTo>
                  <a:pt x="355656" y="26908"/>
                </a:lnTo>
                <a:lnTo>
                  <a:pt x="324055" y="5587"/>
                </a:lnTo>
                <a:lnTo>
                  <a:pt x="300246" y="0"/>
                </a:lnTo>
                <a:lnTo>
                  <a:pt x="262195" y="4619"/>
                </a:lnTo>
                <a:lnTo>
                  <a:pt x="245475" y="13358"/>
                </a:lnTo>
                <a:lnTo>
                  <a:pt x="313422" y="37733"/>
                </a:lnTo>
                <a:lnTo>
                  <a:pt x="331243" y="48842"/>
                </a:lnTo>
                <a:lnTo>
                  <a:pt x="342922" y="66970"/>
                </a:lnTo>
                <a:lnTo>
                  <a:pt x="346969" y="91271"/>
                </a:lnTo>
                <a:lnTo>
                  <a:pt x="341894" y="120896"/>
                </a:lnTo>
                <a:lnTo>
                  <a:pt x="325320" y="159002"/>
                </a:lnTo>
                <a:lnTo>
                  <a:pt x="303162" y="194720"/>
                </a:lnTo>
                <a:lnTo>
                  <a:pt x="278323" y="226971"/>
                </a:lnTo>
                <a:lnTo>
                  <a:pt x="253705" y="254679"/>
                </a:lnTo>
                <a:lnTo>
                  <a:pt x="240070" y="249788"/>
                </a:lnTo>
                <a:lnTo>
                  <a:pt x="243559" y="270432"/>
                </a:lnTo>
                <a:lnTo>
                  <a:pt x="208621" y="308621"/>
                </a:lnTo>
                <a:lnTo>
                  <a:pt x="184852" y="334201"/>
                </a:lnTo>
                <a:lnTo>
                  <a:pt x="155154" y="360737"/>
                </a:lnTo>
                <a:lnTo>
                  <a:pt x="121092" y="383058"/>
                </a:lnTo>
                <a:lnTo>
                  <a:pt x="74690" y="390378"/>
                </a:lnTo>
                <a:lnTo>
                  <a:pt x="57954" y="386864"/>
                </a:lnTo>
                <a:lnTo>
                  <a:pt x="6480" y="368399"/>
                </a:lnTo>
                <a:lnTo>
                  <a:pt x="14284" y="391091"/>
                </a:lnTo>
                <a:lnTo>
                  <a:pt x="46869" y="417051"/>
                </a:lnTo>
                <a:close/>
              </a:path>
              <a:path w="372109" h="421640">
                <a:moveTo>
                  <a:pt x="112246" y="132396"/>
                </a:moveTo>
                <a:lnTo>
                  <a:pt x="148323" y="145338"/>
                </a:lnTo>
                <a:lnTo>
                  <a:pt x="159798" y="132066"/>
                </a:lnTo>
                <a:lnTo>
                  <a:pt x="171278" y="119651"/>
                </a:lnTo>
                <a:lnTo>
                  <a:pt x="183095" y="107911"/>
                </a:lnTo>
                <a:lnTo>
                  <a:pt x="195579" y="96662"/>
                </a:lnTo>
                <a:lnTo>
                  <a:pt x="207805" y="83562"/>
                </a:lnTo>
                <a:lnTo>
                  <a:pt x="235964" y="56426"/>
                </a:lnTo>
                <a:lnTo>
                  <a:pt x="270619" y="38091"/>
                </a:lnTo>
                <a:lnTo>
                  <a:pt x="300428" y="34793"/>
                </a:lnTo>
                <a:lnTo>
                  <a:pt x="313422" y="37733"/>
                </a:lnTo>
                <a:lnTo>
                  <a:pt x="245475" y="13358"/>
                </a:lnTo>
                <a:lnTo>
                  <a:pt x="227662" y="22681"/>
                </a:lnTo>
                <a:lnTo>
                  <a:pt x="196777" y="47839"/>
                </a:lnTo>
                <a:lnTo>
                  <a:pt x="169444" y="73930"/>
                </a:lnTo>
                <a:lnTo>
                  <a:pt x="135743" y="107211"/>
                </a:lnTo>
                <a:lnTo>
                  <a:pt x="112246" y="132396"/>
                </a:lnTo>
                <a:close/>
              </a:path>
              <a:path w="372109" h="421640">
                <a:moveTo>
                  <a:pt x="240070" y="249788"/>
                </a:moveTo>
                <a:lnTo>
                  <a:pt x="253705" y="254679"/>
                </a:lnTo>
                <a:lnTo>
                  <a:pt x="251239" y="230942"/>
                </a:lnTo>
                <a:lnTo>
                  <a:pt x="243786" y="209028"/>
                </a:lnTo>
                <a:lnTo>
                  <a:pt x="212011" y="171140"/>
                </a:lnTo>
                <a:lnTo>
                  <a:pt x="175057" y="151719"/>
                </a:lnTo>
                <a:lnTo>
                  <a:pt x="148323" y="145338"/>
                </a:lnTo>
                <a:lnTo>
                  <a:pt x="112246" y="132396"/>
                </a:lnTo>
                <a:lnTo>
                  <a:pt x="103219" y="142073"/>
                </a:lnTo>
                <a:lnTo>
                  <a:pt x="96113" y="150497"/>
                </a:lnTo>
                <a:lnTo>
                  <a:pt x="185561" y="182585"/>
                </a:lnTo>
                <a:lnTo>
                  <a:pt x="209314" y="196940"/>
                </a:lnTo>
                <a:lnTo>
                  <a:pt x="227278" y="217634"/>
                </a:lnTo>
                <a:lnTo>
                  <a:pt x="238883" y="242766"/>
                </a:lnTo>
                <a:lnTo>
                  <a:pt x="240070" y="249788"/>
                </a:lnTo>
                <a:close/>
              </a:path>
              <a:path w="372109" h="421640">
                <a:moveTo>
                  <a:pt x="6480" y="368399"/>
                </a:moveTo>
                <a:lnTo>
                  <a:pt x="57954" y="386864"/>
                </a:lnTo>
                <a:lnTo>
                  <a:pt x="41414" y="376644"/>
                </a:lnTo>
                <a:lnTo>
                  <a:pt x="30932" y="358195"/>
                </a:lnTo>
                <a:lnTo>
                  <a:pt x="39741" y="289787"/>
                </a:lnTo>
                <a:lnTo>
                  <a:pt x="58332" y="260768"/>
                </a:lnTo>
                <a:lnTo>
                  <a:pt x="65507" y="251253"/>
                </a:lnTo>
                <a:lnTo>
                  <a:pt x="93924" y="211150"/>
                </a:lnTo>
                <a:lnTo>
                  <a:pt x="124538" y="174052"/>
                </a:lnTo>
                <a:lnTo>
                  <a:pt x="133931" y="172926"/>
                </a:lnTo>
                <a:lnTo>
                  <a:pt x="144086" y="173615"/>
                </a:lnTo>
                <a:lnTo>
                  <a:pt x="155071" y="174140"/>
                </a:lnTo>
                <a:lnTo>
                  <a:pt x="165527" y="176137"/>
                </a:lnTo>
                <a:lnTo>
                  <a:pt x="175632" y="179116"/>
                </a:lnTo>
                <a:lnTo>
                  <a:pt x="185561" y="182585"/>
                </a:lnTo>
                <a:lnTo>
                  <a:pt x="96113" y="150497"/>
                </a:lnTo>
                <a:lnTo>
                  <a:pt x="44322" y="216320"/>
                </a:lnTo>
                <a:lnTo>
                  <a:pt x="19257" y="255596"/>
                </a:lnTo>
                <a:lnTo>
                  <a:pt x="2247" y="301403"/>
                </a:lnTo>
                <a:lnTo>
                  <a:pt x="0" y="349555"/>
                </a:lnTo>
                <a:lnTo>
                  <a:pt x="6480" y="368399"/>
                </a:lnTo>
                <a:close/>
              </a:path>
            </a:pathLst>
          </a:custGeom>
          <a:solidFill>
            <a:srgbClr val="0087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571357" y="171867"/>
            <a:ext cx="572770" cy="974725"/>
          </a:xfrm>
          <a:custGeom>
            <a:avLst/>
            <a:gdLst/>
            <a:ahLst/>
            <a:cxnLst/>
            <a:rect l="l" t="t" r="r" b="b"/>
            <a:pathLst>
              <a:path w="572770" h="974725">
                <a:moveTo>
                  <a:pt x="572303" y="966785"/>
                </a:moveTo>
                <a:lnTo>
                  <a:pt x="544884" y="971661"/>
                </a:lnTo>
                <a:lnTo>
                  <a:pt x="507986" y="974267"/>
                </a:lnTo>
                <a:lnTo>
                  <a:pt x="487485" y="968893"/>
                </a:lnTo>
                <a:lnTo>
                  <a:pt x="453959" y="926354"/>
                </a:lnTo>
                <a:lnTo>
                  <a:pt x="420907" y="884996"/>
                </a:lnTo>
                <a:lnTo>
                  <a:pt x="387514" y="841079"/>
                </a:lnTo>
                <a:lnTo>
                  <a:pt x="355318" y="798109"/>
                </a:lnTo>
                <a:lnTo>
                  <a:pt x="323895" y="753554"/>
                </a:lnTo>
                <a:lnTo>
                  <a:pt x="294000" y="708503"/>
                </a:lnTo>
                <a:lnTo>
                  <a:pt x="265994" y="662841"/>
                </a:lnTo>
                <a:lnTo>
                  <a:pt x="248699" y="635069"/>
                </a:lnTo>
                <a:lnTo>
                  <a:pt x="232503" y="605606"/>
                </a:lnTo>
                <a:lnTo>
                  <a:pt x="218933" y="573958"/>
                </a:lnTo>
                <a:lnTo>
                  <a:pt x="210297" y="542046"/>
                </a:lnTo>
                <a:lnTo>
                  <a:pt x="208364" y="522648"/>
                </a:lnTo>
                <a:lnTo>
                  <a:pt x="208377" y="502619"/>
                </a:lnTo>
                <a:lnTo>
                  <a:pt x="209266" y="482307"/>
                </a:lnTo>
                <a:lnTo>
                  <a:pt x="209568" y="460850"/>
                </a:lnTo>
                <a:lnTo>
                  <a:pt x="206833" y="433701"/>
                </a:lnTo>
                <a:lnTo>
                  <a:pt x="199015" y="408199"/>
                </a:lnTo>
                <a:lnTo>
                  <a:pt x="188740" y="386163"/>
                </a:lnTo>
                <a:lnTo>
                  <a:pt x="176285" y="362163"/>
                </a:lnTo>
                <a:lnTo>
                  <a:pt x="162279" y="365365"/>
                </a:lnTo>
                <a:lnTo>
                  <a:pt x="148431" y="367180"/>
                </a:lnTo>
                <a:lnTo>
                  <a:pt x="134844" y="367576"/>
                </a:lnTo>
                <a:lnTo>
                  <a:pt x="121619" y="366520"/>
                </a:lnTo>
                <a:lnTo>
                  <a:pt x="118552" y="364844"/>
                </a:lnTo>
                <a:lnTo>
                  <a:pt x="114293" y="363553"/>
                </a:lnTo>
                <a:lnTo>
                  <a:pt x="110052" y="358252"/>
                </a:lnTo>
                <a:lnTo>
                  <a:pt x="105793" y="356962"/>
                </a:lnTo>
                <a:lnTo>
                  <a:pt x="103428" y="353723"/>
                </a:lnTo>
                <a:lnTo>
                  <a:pt x="101161" y="350452"/>
                </a:lnTo>
                <a:lnTo>
                  <a:pt x="91536" y="338885"/>
                </a:lnTo>
                <a:lnTo>
                  <a:pt x="82768" y="327041"/>
                </a:lnTo>
                <a:lnTo>
                  <a:pt x="73609" y="313988"/>
                </a:lnTo>
                <a:lnTo>
                  <a:pt x="63985" y="302421"/>
                </a:lnTo>
                <a:lnTo>
                  <a:pt x="50689" y="286703"/>
                </a:lnTo>
                <a:lnTo>
                  <a:pt x="35949" y="270118"/>
                </a:lnTo>
                <a:lnTo>
                  <a:pt x="22532" y="253104"/>
                </a:lnTo>
                <a:lnTo>
                  <a:pt x="12812" y="234893"/>
                </a:lnTo>
                <a:lnTo>
                  <a:pt x="3058" y="222033"/>
                </a:lnTo>
                <a:lnTo>
                  <a:pt x="0" y="208339"/>
                </a:lnTo>
                <a:lnTo>
                  <a:pt x="20453" y="153656"/>
                </a:lnTo>
                <a:lnTo>
                  <a:pt x="57636" y="112243"/>
                </a:lnTo>
                <a:lnTo>
                  <a:pt x="100465" y="77011"/>
                </a:lnTo>
                <a:lnTo>
                  <a:pt x="135083" y="51114"/>
                </a:lnTo>
                <a:lnTo>
                  <a:pt x="176070" y="24488"/>
                </a:lnTo>
                <a:lnTo>
                  <a:pt x="217739" y="5652"/>
                </a:lnTo>
                <a:lnTo>
                  <a:pt x="247554" y="0"/>
                </a:lnTo>
                <a:lnTo>
                  <a:pt x="260270" y="2556"/>
                </a:lnTo>
                <a:lnTo>
                  <a:pt x="271078" y="9735"/>
                </a:lnTo>
                <a:lnTo>
                  <a:pt x="279355" y="15063"/>
                </a:lnTo>
                <a:lnTo>
                  <a:pt x="216913" y="35288"/>
                </a:lnTo>
                <a:lnTo>
                  <a:pt x="177832" y="55957"/>
                </a:lnTo>
                <a:lnTo>
                  <a:pt x="142830" y="79308"/>
                </a:lnTo>
                <a:lnTo>
                  <a:pt x="110548" y="104449"/>
                </a:lnTo>
                <a:lnTo>
                  <a:pt x="80017" y="131693"/>
                </a:lnTo>
                <a:lnTo>
                  <a:pt x="50516" y="161273"/>
                </a:lnTo>
                <a:lnTo>
                  <a:pt x="37574" y="197504"/>
                </a:lnTo>
                <a:lnTo>
                  <a:pt x="42489" y="203922"/>
                </a:lnTo>
                <a:lnTo>
                  <a:pt x="49377" y="208365"/>
                </a:lnTo>
                <a:lnTo>
                  <a:pt x="56880" y="208605"/>
                </a:lnTo>
                <a:lnTo>
                  <a:pt x="65201" y="207245"/>
                </a:lnTo>
                <a:lnTo>
                  <a:pt x="169684" y="173402"/>
                </a:lnTo>
                <a:lnTo>
                  <a:pt x="140427" y="196228"/>
                </a:lnTo>
                <a:lnTo>
                  <a:pt x="143843" y="200462"/>
                </a:lnTo>
                <a:lnTo>
                  <a:pt x="124611" y="206691"/>
                </a:lnTo>
                <a:lnTo>
                  <a:pt x="113562" y="215610"/>
                </a:lnTo>
                <a:lnTo>
                  <a:pt x="108193" y="218684"/>
                </a:lnTo>
                <a:lnTo>
                  <a:pt x="101223" y="224946"/>
                </a:lnTo>
                <a:lnTo>
                  <a:pt x="93569" y="228760"/>
                </a:lnTo>
                <a:lnTo>
                  <a:pt x="96822" y="231712"/>
                </a:lnTo>
                <a:lnTo>
                  <a:pt x="56704" y="244706"/>
                </a:lnTo>
                <a:lnTo>
                  <a:pt x="63311" y="254580"/>
                </a:lnTo>
                <a:lnTo>
                  <a:pt x="83487" y="288094"/>
                </a:lnTo>
                <a:lnTo>
                  <a:pt x="111332" y="323129"/>
                </a:lnTo>
                <a:lnTo>
                  <a:pt x="121855" y="335740"/>
                </a:lnTo>
                <a:lnTo>
                  <a:pt x="123438" y="336562"/>
                </a:lnTo>
                <a:lnTo>
                  <a:pt x="125723" y="335822"/>
                </a:lnTo>
                <a:lnTo>
                  <a:pt x="128790" y="337498"/>
                </a:lnTo>
                <a:lnTo>
                  <a:pt x="135333" y="338049"/>
                </a:lnTo>
                <a:lnTo>
                  <a:pt x="143068" y="338213"/>
                </a:lnTo>
                <a:lnTo>
                  <a:pt x="150313" y="337202"/>
                </a:lnTo>
                <a:lnTo>
                  <a:pt x="169718" y="330917"/>
                </a:lnTo>
                <a:lnTo>
                  <a:pt x="170369" y="332041"/>
                </a:lnTo>
                <a:lnTo>
                  <a:pt x="307359" y="287669"/>
                </a:lnTo>
                <a:lnTo>
                  <a:pt x="296482" y="296532"/>
                </a:lnTo>
                <a:lnTo>
                  <a:pt x="276419" y="312375"/>
                </a:lnTo>
                <a:lnTo>
                  <a:pt x="251524" y="328448"/>
                </a:lnTo>
                <a:lnTo>
                  <a:pt x="223873" y="344080"/>
                </a:lnTo>
                <a:lnTo>
                  <a:pt x="194759" y="356180"/>
                </a:lnTo>
                <a:lnTo>
                  <a:pt x="223217" y="393686"/>
                </a:lnTo>
                <a:lnTo>
                  <a:pt x="237125" y="435904"/>
                </a:lnTo>
                <a:lnTo>
                  <a:pt x="243349" y="481947"/>
                </a:lnTo>
                <a:lnTo>
                  <a:pt x="248362" y="529716"/>
                </a:lnTo>
                <a:lnTo>
                  <a:pt x="258248" y="575908"/>
                </a:lnTo>
                <a:lnTo>
                  <a:pt x="278433" y="574710"/>
                </a:lnTo>
                <a:lnTo>
                  <a:pt x="319508" y="566745"/>
                </a:lnTo>
                <a:lnTo>
                  <a:pt x="490619" y="511322"/>
                </a:lnTo>
                <a:lnTo>
                  <a:pt x="482974" y="517803"/>
                </a:lnTo>
                <a:lnTo>
                  <a:pt x="441226" y="546010"/>
                </a:lnTo>
                <a:lnTo>
                  <a:pt x="434943" y="549380"/>
                </a:lnTo>
                <a:lnTo>
                  <a:pt x="270725" y="602571"/>
                </a:lnTo>
                <a:lnTo>
                  <a:pt x="292457" y="643590"/>
                </a:lnTo>
                <a:lnTo>
                  <a:pt x="316554" y="683844"/>
                </a:lnTo>
                <a:lnTo>
                  <a:pt x="342307" y="722226"/>
                </a:lnTo>
                <a:lnTo>
                  <a:pt x="369790" y="760047"/>
                </a:lnTo>
                <a:lnTo>
                  <a:pt x="398685" y="797412"/>
                </a:lnTo>
                <a:lnTo>
                  <a:pt x="428285" y="833213"/>
                </a:lnTo>
                <a:lnTo>
                  <a:pt x="456126" y="830870"/>
                </a:lnTo>
                <a:lnTo>
                  <a:pt x="483875" y="827222"/>
                </a:lnTo>
                <a:lnTo>
                  <a:pt x="511027" y="821097"/>
                </a:lnTo>
                <a:lnTo>
                  <a:pt x="572361" y="801231"/>
                </a:lnTo>
                <a:lnTo>
                  <a:pt x="572353" y="825263"/>
                </a:lnTo>
                <a:lnTo>
                  <a:pt x="451154" y="864520"/>
                </a:lnTo>
                <a:lnTo>
                  <a:pt x="465476" y="883910"/>
                </a:lnTo>
                <a:lnTo>
                  <a:pt x="480096" y="901869"/>
                </a:lnTo>
                <a:lnTo>
                  <a:pt x="495164" y="919683"/>
                </a:lnTo>
                <a:lnTo>
                  <a:pt x="510436" y="937430"/>
                </a:lnTo>
                <a:lnTo>
                  <a:pt x="533149" y="935413"/>
                </a:lnTo>
                <a:lnTo>
                  <a:pt x="557454" y="932881"/>
                </a:lnTo>
                <a:lnTo>
                  <a:pt x="572316" y="929384"/>
                </a:lnTo>
                <a:lnTo>
                  <a:pt x="572303" y="966785"/>
                </a:lnTo>
                <a:close/>
              </a:path>
              <a:path w="572770" h="974725">
                <a:moveTo>
                  <a:pt x="169684" y="173402"/>
                </a:moveTo>
                <a:lnTo>
                  <a:pt x="65201" y="207245"/>
                </a:lnTo>
                <a:lnTo>
                  <a:pt x="74768" y="202811"/>
                </a:lnTo>
                <a:lnTo>
                  <a:pt x="83953" y="197166"/>
                </a:lnTo>
                <a:lnTo>
                  <a:pt x="130531" y="164725"/>
                </a:lnTo>
                <a:lnTo>
                  <a:pt x="161745" y="141265"/>
                </a:lnTo>
                <a:lnTo>
                  <a:pt x="191731" y="115533"/>
                </a:lnTo>
                <a:lnTo>
                  <a:pt x="220244" y="88943"/>
                </a:lnTo>
                <a:lnTo>
                  <a:pt x="230897" y="80152"/>
                </a:lnTo>
                <a:lnTo>
                  <a:pt x="241651" y="67324"/>
                </a:lnTo>
                <a:lnTo>
                  <a:pt x="249835" y="53994"/>
                </a:lnTo>
                <a:lnTo>
                  <a:pt x="251994" y="41280"/>
                </a:lnTo>
                <a:lnTo>
                  <a:pt x="247691" y="34664"/>
                </a:lnTo>
                <a:lnTo>
                  <a:pt x="240036" y="31804"/>
                </a:lnTo>
                <a:lnTo>
                  <a:pt x="230929" y="32083"/>
                </a:lnTo>
                <a:lnTo>
                  <a:pt x="221879" y="33680"/>
                </a:lnTo>
                <a:lnTo>
                  <a:pt x="279355" y="15063"/>
                </a:lnTo>
                <a:lnTo>
                  <a:pt x="287633" y="20392"/>
                </a:lnTo>
                <a:lnTo>
                  <a:pt x="301321" y="33313"/>
                </a:lnTo>
                <a:lnTo>
                  <a:pt x="313632" y="49350"/>
                </a:lnTo>
                <a:lnTo>
                  <a:pt x="314407" y="50433"/>
                </a:lnTo>
                <a:lnTo>
                  <a:pt x="282454" y="60783"/>
                </a:lnTo>
                <a:lnTo>
                  <a:pt x="278171" y="70180"/>
                </a:lnTo>
                <a:lnTo>
                  <a:pt x="272519" y="78686"/>
                </a:lnTo>
                <a:lnTo>
                  <a:pt x="265824" y="86194"/>
                </a:lnTo>
                <a:lnTo>
                  <a:pt x="259194" y="95016"/>
                </a:lnTo>
                <a:lnTo>
                  <a:pt x="263848" y="101518"/>
                </a:lnTo>
                <a:lnTo>
                  <a:pt x="250022" y="105997"/>
                </a:lnTo>
                <a:lnTo>
                  <a:pt x="241568" y="111405"/>
                </a:lnTo>
                <a:lnTo>
                  <a:pt x="235788" y="117282"/>
                </a:lnTo>
                <a:lnTo>
                  <a:pt x="230810" y="121564"/>
                </a:lnTo>
                <a:lnTo>
                  <a:pt x="226224" y="127055"/>
                </a:lnTo>
                <a:lnTo>
                  <a:pt x="227416" y="126668"/>
                </a:lnTo>
                <a:lnTo>
                  <a:pt x="228370" y="127695"/>
                </a:lnTo>
                <a:lnTo>
                  <a:pt x="219762" y="130483"/>
                </a:lnTo>
                <a:lnTo>
                  <a:pt x="200841" y="147291"/>
                </a:lnTo>
                <a:lnTo>
                  <a:pt x="181305" y="164298"/>
                </a:lnTo>
                <a:lnTo>
                  <a:pt x="169684" y="173402"/>
                </a:lnTo>
                <a:close/>
              </a:path>
              <a:path w="572770" h="974725">
                <a:moveTo>
                  <a:pt x="377255" y="187602"/>
                </a:moveTo>
                <a:lnTo>
                  <a:pt x="337870" y="200359"/>
                </a:lnTo>
                <a:lnTo>
                  <a:pt x="342653" y="190800"/>
                </a:lnTo>
                <a:lnTo>
                  <a:pt x="353075" y="171405"/>
                </a:lnTo>
                <a:lnTo>
                  <a:pt x="358080" y="160439"/>
                </a:lnTo>
                <a:lnTo>
                  <a:pt x="345384" y="144527"/>
                </a:lnTo>
                <a:lnTo>
                  <a:pt x="333571" y="126994"/>
                </a:lnTo>
                <a:lnTo>
                  <a:pt x="322187" y="109322"/>
                </a:lnTo>
                <a:lnTo>
                  <a:pt x="310776" y="92993"/>
                </a:lnTo>
                <a:lnTo>
                  <a:pt x="304403" y="85713"/>
                </a:lnTo>
                <a:lnTo>
                  <a:pt x="297295" y="77335"/>
                </a:lnTo>
                <a:lnTo>
                  <a:pt x="289945" y="69037"/>
                </a:lnTo>
                <a:lnTo>
                  <a:pt x="282454" y="60783"/>
                </a:lnTo>
                <a:lnTo>
                  <a:pt x="314407" y="50433"/>
                </a:lnTo>
                <a:lnTo>
                  <a:pt x="324490" y="64522"/>
                </a:lnTo>
                <a:lnTo>
                  <a:pt x="340240" y="84785"/>
                </a:lnTo>
                <a:lnTo>
                  <a:pt x="356288" y="106286"/>
                </a:lnTo>
                <a:lnTo>
                  <a:pt x="370792" y="129622"/>
                </a:lnTo>
                <a:lnTo>
                  <a:pt x="381123" y="152975"/>
                </a:lnTo>
                <a:lnTo>
                  <a:pt x="379621" y="156132"/>
                </a:lnTo>
                <a:lnTo>
                  <a:pt x="379703" y="160110"/>
                </a:lnTo>
                <a:lnTo>
                  <a:pt x="378902" y="161704"/>
                </a:lnTo>
                <a:lnTo>
                  <a:pt x="379757" y="169437"/>
                </a:lnTo>
                <a:lnTo>
                  <a:pt x="379551" y="177513"/>
                </a:lnTo>
                <a:lnTo>
                  <a:pt x="378097" y="184659"/>
                </a:lnTo>
                <a:lnTo>
                  <a:pt x="377255" y="187602"/>
                </a:lnTo>
                <a:close/>
              </a:path>
              <a:path w="572770" h="974725">
                <a:moveTo>
                  <a:pt x="400022" y="206927"/>
                </a:moveTo>
                <a:lnTo>
                  <a:pt x="312325" y="235332"/>
                </a:lnTo>
                <a:lnTo>
                  <a:pt x="318335" y="229381"/>
                </a:lnTo>
                <a:lnTo>
                  <a:pt x="323497" y="223704"/>
                </a:lnTo>
                <a:lnTo>
                  <a:pt x="332173" y="210214"/>
                </a:lnTo>
                <a:lnTo>
                  <a:pt x="309931" y="185379"/>
                </a:lnTo>
                <a:lnTo>
                  <a:pt x="288937" y="158805"/>
                </a:lnTo>
                <a:lnTo>
                  <a:pt x="269023" y="131881"/>
                </a:lnTo>
                <a:lnTo>
                  <a:pt x="250022" y="105997"/>
                </a:lnTo>
                <a:lnTo>
                  <a:pt x="263848" y="101518"/>
                </a:lnTo>
                <a:lnTo>
                  <a:pt x="301084" y="153536"/>
                </a:lnTo>
                <a:lnTo>
                  <a:pt x="309843" y="164048"/>
                </a:lnTo>
                <a:lnTo>
                  <a:pt x="319533" y="175594"/>
                </a:lnTo>
                <a:lnTo>
                  <a:pt x="329390" y="188421"/>
                </a:lnTo>
                <a:lnTo>
                  <a:pt x="337870" y="200359"/>
                </a:lnTo>
                <a:lnTo>
                  <a:pt x="377255" y="187602"/>
                </a:lnTo>
                <a:lnTo>
                  <a:pt x="375991" y="192016"/>
                </a:lnTo>
                <a:lnTo>
                  <a:pt x="396903" y="205267"/>
                </a:lnTo>
                <a:lnTo>
                  <a:pt x="400022" y="206927"/>
                </a:lnTo>
                <a:close/>
              </a:path>
              <a:path w="572770" h="974725">
                <a:moveTo>
                  <a:pt x="317668" y="278990"/>
                </a:moveTo>
                <a:lnTo>
                  <a:pt x="216081" y="311895"/>
                </a:lnTo>
                <a:lnTo>
                  <a:pt x="232550" y="301220"/>
                </a:lnTo>
                <a:lnTo>
                  <a:pt x="247855" y="289588"/>
                </a:lnTo>
                <a:lnTo>
                  <a:pt x="262042" y="279653"/>
                </a:lnTo>
                <a:lnTo>
                  <a:pt x="273986" y="270445"/>
                </a:lnTo>
                <a:lnTo>
                  <a:pt x="288783" y="257642"/>
                </a:lnTo>
                <a:lnTo>
                  <a:pt x="295534" y="250116"/>
                </a:lnTo>
                <a:lnTo>
                  <a:pt x="302369" y="243897"/>
                </a:lnTo>
                <a:lnTo>
                  <a:pt x="277202" y="220009"/>
                </a:lnTo>
                <a:lnTo>
                  <a:pt x="254241" y="191403"/>
                </a:lnTo>
                <a:lnTo>
                  <a:pt x="234594" y="160387"/>
                </a:lnTo>
                <a:lnTo>
                  <a:pt x="219762" y="130483"/>
                </a:lnTo>
                <a:lnTo>
                  <a:pt x="228370" y="127695"/>
                </a:lnTo>
                <a:lnTo>
                  <a:pt x="255706" y="157554"/>
                </a:lnTo>
                <a:lnTo>
                  <a:pt x="283566" y="189914"/>
                </a:lnTo>
                <a:lnTo>
                  <a:pt x="307235" y="223631"/>
                </a:lnTo>
                <a:lnTo>
                  <a:pt x="312325" y="235332"/>
                </a:lnTo>
                <a:lnTo>
                  <a:pt x="400022" y="206927"/>
                </a:lnTo>
                <a:lnTo>
                  <a:pt x="401582" y="207757"/>
                </a:lnTo>
                <a:lnTo>
                  <a:pt x="368038" y="218622"/>
                </a:lnTo>
                <a:lnTo>
                  <a:pt x="352636" y="240965"/>
                </a:lnTo>
                <a:lnTo>
                  <a:pt x="334878" y="262736"/>
                </a:lnTo>
                <a:lnTo>
                  <a:pt x="317668" y="278990"/>
                </a:lnTo>
                <a:close/>
              </a:path>
              <a:path w="572770" h="974725">
                <a:moveTo>
                  <a:pt x="183513" y="275720"/>
                </a:moveTo>
                <a:lnTo>
                  <a:pt x="179738" y="276942"/>
                </a:lnTo>
                <a:lnTo>
                  <a:pt x="178949" y="275863"/>
                </a:lnTo>
                <a:lnTo>
                  <a:pt x="169546" y="268229"/>
                </a:lnTo>
                <a:lnTo>
                  <a:pt x="162043" y="258645"/>
                </a:lnTo>
                <a:lnTo>
                  <a:pt x="155618" y="248711"/>
                </a:lnTo>
                <a:lnTo>
                  <a:pt x="149455" y="240028"/>
                </a:lnTo>
                <a:lnTo>
                  <a:pt x="131054" y="215284"/>
                </a:lnTo>
                <a:lnTo>
                  <a:pt x="124611" y="206691"/>
                </a:lnTo>
                <a:lnTo>
                  <a:pt x="143843" y="200462"/>
                </a:lnTo>
                <a:lnTo>
                  <a:pt x="169716" y="238805"/>
                </a:lnTo>
                <a:lnTo>
                  <a:pt x="176573" y="249933"/>
                </a:lnTo>
                <a:lnTo>
                  <a:pt x="182146" y="261478"/>
                </a:lnTo>
                <a:lnTo>
                  <a:pt x="184319" y="272789"/>
                </a:lnTo>
                <a:lnTo>
                  <a:pt x="184710" y="273997"/>
                </a:lnTo>
                <a:lnTo>
                  <a:pt x="183513" y="275720"/>
                </a:lnTo>
                <a:close/>
              </a:path>
              <a:path w="572770" h="974725">
                <a:moveTo>
                  <a:pt x="169718" y="330917"/>
                </a:moveTo>
                <a:lnTo>
                  <a:pt x="150313" y="337202"/>
                </a:lnTo>
                <a:lnTo>
                  <a:pt x="140143" y="324476"/>
                </a:lnTo>
                <a:lnTo>
                  <a:pt x="130336" y="310298"/>
                </a:lnTo>
                <a:lnTo>
                  <a:pt x="120343" y="294846"/>
                </a:lnTo>
                <a:lnTo>
                  <a:pt x="110788" y="281921"/>
                </a:lnTo>
                <a:lnTo>
                  <a:pt x="101387" y="271616"/>
                </a:lnTo>
                <a:lnTo>
                  <a:pt x="91018" y="261625"/>
                </a:lnTo>
                <a:lnTo>
                  <a:pt x="81338" y="250076"/>
                </a:lnTo>
                <a:lnTo>
                  <a:pt x="75177" y="238722"/>
                </a:lnTo>
                <a:lnTo>
                  <a:pt x="96822" y="231712"/>
                </a:lnTo>
                <a:lnTo>
                  <a:pt x="103327" y="237614"/>
                </a:lnTo>
                <a:lnTo>
                  <a:pt x="111744" y="250907"/>
                </a:lnTo>
                <a:lnTo>
                  <a:pt x="118243" y="263487"/>
                </a:lnTo>
                <a:lnTo>
                  <a:pt x="123811" y="275033"/>
                </a:lnTo>
                <a:lnTo>
                  <a:pt x="136447" y="288295"/>
                </a:lnTo>
                <a:lnTo>
                  <a:pt x="149306" y="301484"/>
                </a:lnTo>
                <a:lnTo>
                  <a:pt x="161253" y="316304"/>
                </a:lnTo>
                <a:lnTo>
                  <a:pt x="169718" y="330917"/>
                </a:lnTo>
                <a:close/>
              </a:path>
              <a:path w="572770" h="974725">
                <a:moveTo>
                  <a:pt x="572530" y="322859"/>
                </a:moveTo>
                <a:lnTo>
                  <a:pt x="572507" y="292564"/>
                </a:lnTo>
                <a:lnTo>
                  <a:pt x="553216" y="278788"/>
                </a:lnTo>
                <a:lnTo>
                  <a:pt x="514176" y="268739"/>
                </a:lnTo>
                <a:lnTo>
                  <a:pt x="473237" y="264645"/>
                </a:lnTo>
                <a:lnTo>
                  <a:pt x="427474" y="256773"/>
                </a:lnTo>
                <a:lnTo>
                  <a:pt x="408719" y="250834"/>
                </a:lnTo>
                <a:lnTo>
                  <a:pt x="392253" y="242817"/>
                </a:lnTo>
                <a:lnTo>
                  <a:pt x="378637" y="232543"/>
                </a:lnTo>
                <a:lnTo>
                  <a:pt x="368038" y="218622"/>
                </a:lnTo>
                <a:lnTo>
                  <a:pt x="401582" y="207757"/>
                </a:lnTo>
                <a:lnTo>
                  <a:pt x="418737" y="216884"/>
                </a:lnTo>
                <a:lnTo>
                  <a:pt x="441576" y="224171"/>
                </a:lnTo>
                <a:lnTo>
                  <a:pt x="467068" y="229264"/>
                </a:lnTo>
                <a:lnTo>
                  <a:pt x="482711" y="228202"/>
                </a:lnTo>
                <a:lnTo>
                  <a:pt x="498325" y="228485"/>
                </a:lnTo>
                <a:lnTo>
                  <a:pt x="513120" y="227697"/>
                </a:lnTo>
                <a:lnTo>
                  <a:pt x="528259" y="229468"/>
                </a:lnTo>
                <a:lnTo>
                  <a:pt x="556597" y="236309"/>
                </a:lnTo>
                <a:lnTo>
                  <a:pt x="572557" y="244489"/>
                </a:lnTo>
                <a:lnTo>
                  <a:pt x="572530" y="322859"/>
                </a:lnTo>
                <a:close/>
              </a:path>
              <a:path w="572770" h="974725">
                <a:moveTo>
                  <a:pt x="307359" y="287669"/>
                </a:moveTo>
                <a:lnTo>
                  <a:pt x="187800" y="326395"/>
                </a:lnTo>
                <a:lnTo>
                  <a:pt x="205342" y="318043"/>
                </a:lnTo>
                <a:lnTo>
                  <a:pt x="204951" y="316835"/>
                </a:lnTo>
                <a:lnTo>
                  <a:pt x="203368" y="316012"/>
                </a:lnTo>
                <a:lnTo>
                  <a:pt x="202977" y="314804"/>
                </a:lnTo>
                <a:lnTo>
                  <a:pt x="198002" y="307071"/>
                </a:lnTo>
                <a:lnTo>
                  <a:pt x="189730" y="293730"/>
                </a:lnTo>
                <a:lnTo>
                  <a:pt x="185539" y="288413"/>
                </a:lnTo>
                <a:lnTo>
                  <a:pt x="182776" y="285303"/>
                </a:lnTo>
                <a:lnTo>
                  <a:pt x="185072" y="281890"/>
                </a:lnTo>
                <a:lnTo>
                  <a:pt x="189442" y="280474"/>
                </a:lnTo>
                <a:lnTo>
                  <a:pt x="191224" y="281232"/>
                </a:lnTo>
                <a:lnTo>
                  <a:pt x="192410" y="282183"/>
                </a:lnTo>
                <a:lnTo>
                  <a:pt x="196266" y="287609"/>
                </a:lnTo>
                <a:lnTo>
                  <a:pt x="204425" y="298315"/>
                </a:lnTo>
                <a:lnTo>
                  <a:pt x="208673" y="304949"/>
                </a:lnTo>
                <a:lnTo>
                  <a:pt x="216081" y="311895"/>
                </a:lnTo>
                <a:lnTo>
                  <a:pt x="317668" y="278990"/>
                </a:lnTo>
                <a:lnTo>
                  <a:pt x="315517" y="281022"/>
                </a:lnTo>
                <a:lnTo>
                  <a:pt x="307359" y="287669"/>
                </a:lnTo>
                <a:close/>
              </a:path>
              <a:path w="572770" h="974725">
                <a:moveTo>
                  <a:pt x="572510" y="378097"/>
                </a:moveTo>
                <a:lnTo>
                  <a:pt x="572530" y="322859"/>
                </a:lnTo>
                <a:lnTo>
                  <a:pt x="572571" y="377981"/>
                </a:lnTo>
                <a:close/>
              </a:path>
              <a:path w="572770" h="974725">
                <a:moveTo>
                  <a:pt x="490619" y="511322"/>
                </a:moveTo>
                <a:lnTo>
                  <a:pt x="340139" y="560063"/>
                </a:lnTo>
                <a:lnTo>
                  <a:pt x="384329" y="543080"/>
                </a:lnTo>
                <a:lnTo>
                  <a:pt x="427567" y="521065"/>
                </a:lnTo>
                <a:lnTo>
                  <a:pt x="468591" y="494428"/>
                </a:lnTo>
                <a:lnTo>
                  <a:pt x="506144" y="463575"/>
                </a:lnTo>
                <a:lnTo>
                  <a:pt x="538966" y="428914"/>
                </a:lnTo>
                <a:lnTo>
                  <a:pt x="565797" y="390855"/>
                </a:lnTo>
                <a:lnTo>
                  <a:pt x="572510" y="378097"/>
                </a:lnTo>
                <a:lnTo>
                  <a:pt x="572495" y="422115"/>
                </a:lnTo>
                <a:lnTo>
                  <a:pt x="554213" y="448005"/>
                </a:lnTo>
                <a:lnTo>
                  <a:pt x="521197" y="485398"/>
                </a:lnTo>
                <a:lnTo>
                  <a:pt x="490619" y="511322"/>
                </a:lnTo>
                <a:close/>
              </a:path>
              <a:path w="572770" h="974725">
                <a:moveTo>
                  <a:pt x="572362" y="799904"/>
                </a:moveTo>
                <a:lnTo>
                  <a:pt x="572495" y="422115"/>
                </a:lnTo>
                <a:lnTo>
                  <a:pt x="572575" y="799827"/>
                </a:lnTo>
                <a:lnTo>
                  <a:pt x="572362" y="799904"/>
                </a:lnTo>
                <a:close/>
              </a:path>
              <a:path w="572770" h="974725">
                <a:moveTo>
                  <a:pt x="352312" y="588159"/>
                </a:moveTo>
                <a:lnTo>
                  <a:pt x="311230" y="598796"/>
                </a:lnTo>
                <a:lnTo>
                  <a:pt x="290801" y="601408"/>
                </a:lnTo>
                <a:lnTo>
                  <a:pt x="270725" y="602571"/>
                </a:lnTo>
                <a:lnTo>
                  <a:pt x="434943" y="549380"/>
                </a:lnTo>
                <a:lnTo>
                  <a:pt x="397242" y="569601"/>
                </a:lnTo>
                <a:lnTo>
                  <a:pt x="352312" y="588159"/>
                </a:lnTo>
                <a:close/>
              </a:path>
              <a:path w="572770" h="974725">
                <a:moveTo>
                  <a:pt x="572361" y="801231"/>
                </a:moveTo>
                <a:lnTo>
                  <a:pt x="537471" y="812532"/>
                </a:lnTo>
                <a:lnTo>
                  <a:pt x="572362" y="799904"/>
                </a:lnTo>
                <a:lnTo>
                  <a:pt x="572361" y="801231"/>
                </a:lnTo>
                <a:close/>
              </a:path>
              <a:path w="572770" h="974725">
                <a:moveTo>
                  <a:pt x="532537" y="851509"/>
                </a:moveTo>
                <a:lnTo>
                  <a:pt x="491604" y="862097"/>
                </a:lnTo>
                <a:lnTo>
                  <a:pt x="470914" y="863459"/>
                </a:lnTo>
                <a:lnTo>
                  <a:pt x="451154" y="864520"/>
                </a:lnTo>
                <a:lnTo>
                  <a:pt x="572353" y="825263"/>
                </a:lnTo>
                <a:lnTo>
                  <a:pt x="572349" y="835953"/>
                </a:lnTo>
                <a:lnTo>
                  <a:pt x="532537" y="851509"/>
                </a:lnTo>
                <a:close/>
              </a:path>
              <a:path w="572770" h="974725">
                <a:moveTo>
                  <a:pt x="572511" y="929338"/>
                </a:moveTo>
                <a:lnTo>
                  <a:pt x="572316" y="929384"/>
                </a:lnTo>
                <a:lnTo>
                  <a:pt x="572349" y="835953"/>
                </a:lnTo>
                <a:lnTo>
                  <a:pt x="572484" y="835900"/>
                </a:lnTo>
                <a:lnTo>
                  <a:pt x="572511" y="929338"/>
                </a:lnTo>
                <a:close/>
              </a:path>
            </a:pathLst>
          </a:custGeom>
          <a:solidFill>
            <a:srgbClr val="0087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604" marR="508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The </a:t>
            </a:r>
            <a:r>
              <a:rPr dirty="0" spc="-165"/>
              <a:t>diagnosis </a:t>
            </a:r>
            <a:r>
              <a:rPr dirty="0" spc="-114"/>
              <a:t>of </a:t>
            </a:r>
            <a:r>
              <a:rPr dirty="0" spc="-170"/>
              <a:t>heart </a:t>
            </a:r>
            <a:r>
              <a:rPr dirty="0" spc="-200"/>
              <a:t>disease </a:t>
            </a:r>
            <a:r>
              <a:rPr dirty="0" spc="-135"/>
              <a:t>in </a:t>
            </a:r>
            <a:r>
              <a:rPr dirty="0" spc="-180"/>
              <a:t>most </a:t>
            </a:r>
            <a:r>
              <a:rPr dirty="0" spc="-250"/>
              <a:t>cases </a:t>
            </a:r>
            <a:r>
              <a:rPr dirty="0" spc="-165"/>
              <a:t>depends </a:t>
            </a:r>
            <a:r>
              <a:rPr dirty="0" spc="-130"/>
              <a:t>on </a:t>
            </a:r>
            <a:r>
              <a:rPr dirty="0" spc="-225"/>
              <a:t>a </a:t>
            </a:r>
            <a:r>
              <a:rPr dirty="0" spc="-190"/>
              <a:t>complex </a:t>
            </a:r>
            <a:r>
              <a:rPr dirty="0" spc="-160"/>
              <a:t>combination </a:t>
            </a:r>
            <a:r>
              <a:rPr dirty="0" spc="-114"/>
              <a:t>of </a:t>
            </a:r>
            <a:r>
              <a:rPr dirty="0" spc="-185"/>
              <a:t>clinical </a:t>
            </a:r>
            <a:r>
              <a:rPr dirty="0" spc="-160"/>
              <a:t>and  </a:t>
            </a:r>
            <a:r>
              <a:rPr dirty="0" spc="-155"/>
              <a:t>pathological </a:t>
            </a:r>
            <a:r>
              <a:rPr dirty="0" spc="-175"/>
              <a:t>data. </a:t>
            </a:r>
            <a:r>
              <a:rPr dirty="0" spc="-229"/>
              <a:t>Because </a:t>
            </a:r>
            <a:r>
              <a:rPr dirty="0" spc="-114"/>
              <a:t>of </a:t>
            </a:r>
            <a:r>
              <a:rPr dirty="0" spc="-170"/>
              <a:t>this </a:t>
            </a:r>
            <a:r>
              <a:rPr dirty="0" spc="-180"/>
              <a:t>complexity, </a:t>
            </a:r>
            <a:r>
              <a:rPr dirty="0" spc="-170"/>
              <a:t>there </a:t>
            </a:r>
            <a:r>
              <a:rPr dirty="0" spc="-215"/>
              <a:t>exists </a:t>
            </a:r>
            <a:r>
              <a:rPr dirty="0" spc="-225"/>
              <a:t>a </a:t>
            </a:r>
            <a:r>
              <a:rPr dirty="0" spc="-165"/>
              <a:t>significant </a:t>
            </a:r>
            <a:r>
              <a:rPr dirty="0" spc="-160"/>
              <a:t>amount </a:t>
            </a:r>
            <a:r>
              <a:rPr dirty="0" spc="-114"/>
              <a:t>of </a:t>
            </a:r>
            <a:r>
              <a:rPr dirty="0" spc="-175"/>
              <a:t>interest </a:t>
            </a:r>
            <a:r>
              <a:rPr dirty="0" spc="-160"/>
              <a:t>among  </a:t>
            </a:r>
            <a:r>
              <a:rPr dirty="0" spc="-185"/>
              <a:t>clinical </a:t>
            </a:r>
            <a:r>
              <a:rPr dirty="0" spc="-170"/>
              <a:t>professionals </a:t>
            </a:r>
            <a:r>
              <a:rPr dirty="0" spc="-160"/>
              <a:t>and </a:t>
            </a:r>
            <a:r>
              <a:rPr dirty="0" spc="-200"/>
              <a:t>researchers </a:t>
            </a:r>
            <a:r>
              <a:rPr dirty="0" spc="-145"/>
              <a:t>regarding </a:t>
            </a:r>
            <a:r>
              <a:rPr dirty="0" spc="-165"/>
              <a:t>the efficient </a:t>
            </a:r>
            <a:r>
              <a:rPr dirty="0" spc="-160"/>
              <a:t>and </a:t>
            </a:r>
            <a:r>
              <a:rPr dirty="0" spc="-210"/>
              <a:t>accurate </a:t>
            </a:r>
            <a:r>
              <a:rPr dirty="0" spc="-150"/>
              <a:t>prediction </a:t>
            </a:r>
            <a:r>
              <a:rPr dirty="0" spc="-114"/>
              <a:t>of </a:t>
            </a:r>
            <a:r>
              <a:rPr dirty="0" spc="-170"/>
              <a:t>heart  </a:t>
            </a:r>
            <a:r>
              <a:rPr dirty="0" spc="-195"/>
              <a:t>disease. </a:t>
            </a:r>
            <a:r>
              <a:rPr dirty="0" spc="-160"/>
              <a:t>In </a:t>
            </a:r>
            <a:r>
              <a:rPr dirty="0" spc="-170"/>
              <a:t>this </a:t>
            </a:r>
            <a:r>
              <a:rPr dirty="0" spc="-160"/>
              <a:t>paper, </a:t>
            </a:r>
            <a:r>
              <a:rPr dirty="0" spc="-260"/>
              <a:t>we </a:t>
            </a:r>
            <a:r>
              <a:rPr dirty="0" spc="-150"/>
              <a:t>develop </a:t>
            </a:r>
            <a:r>
              <a:rPr dirty="0" spc="-225"/>
              <a:t>a </a:t>
            </a:r>
            <a:r>
              <a:rPr dirty="0" spc="-170"/>
              <a:t>heart </a:t>
            </a:r>
            <a:r>
              <a:rPr dirty="0" spc="-200"/>
              <a:t>disease </a:t>
            </a:r>
            <a:r>
              <a:rPr dirty="0" spc="-160"/>
              <a:t>predict </a:t>
            </a:r>
            <a:r>
              <a:rPr dirty="0" spc="-210"/>
              <a:t>system </a:t>
            </a:r>
            <a:r>
              <a:rPr dirty="0" spc="-165"/>
              <a:t>that </a:t>
            </a:r>
            <a:r>
              <a:rPr dirty="0" spc="-220"/>
              <a:t>can </a:t>
            </a:r>
            <a:r>
              <a:rPr dirty="0" spc="-215"/>
              <a:t>assist </a:t>
            </a:r>
            <a:r>
              <a:rPr dirty="0" spc="-185"/>
              <a:t>medical  </a:t>
            </a:r>
            <a:r>
              <a:rPr dirty="0" spc="-170"/>
              <a:t>professionals </a:t>
            </a:r>
            <a:r>
              <a:rPr dirty="0" spc="-135"/>
              <a:t>in </a:t>
            </a:r>
            <a:r>
              <a:rPr dirty="0" spc="-150"/>
              <a:t>predicting </a:t>
            </a:r>
            <a:r>
              <a:rPr dirty="0" spc="-170"/>
              <a:t>heart </a:t>
            </a:r>
            <a:r>
              <a:rPr dirty="0" spc="-200"/>
              <a:t>disease status </a:t>
            </a:r>
            <a:r>
              <a:rPr dirty="0" spc="-185"/>
              <a:t>based </a:t>
            </a:r>
            <a:r>
              <a:rPr dirty="0" spc="-130"/>
              <a:t>on </a:t>
            </a:r>
            <a:r>
              <a:rPr dirty="0" spc="-165"/>
              <a:t>the </a:t>
            </a:r>
            <a:r>
              <a:rPr dirty="0" spc="-185"/>
              <a:t>clinical </a:t>
            </a:r>
            <a:r>
              <a:rPr dirty="0" spc="-175"/>
              <a:t>data </a:t>
            </a:r>
            <a:r>
              <a:rPr dirty="0" spc="-114"/>
              <a:t>of </a:t>
            </a:r>
            <a:r>
              <a:rPr dirty="0" spc="-170"/>
              <a:t>patients. </a:t>
            </a:r>
            <a:r>
              <a:rPr dirty="0" spc="-130"/>
              <a:t>Our  </a:t>
            </a:r>
            <a:r>
              <a:rPr dirty="0" spc="-185"/>
              <a:t>approaches </a:t>
            </a:r>
            <a:r>
              <a:rPr dirty="0" spc="-165"/>
              <a:t>include </a:t>
            </a:r>
            <a:r>
              <a:rPr dirty="0" spc="-170"/>
              <a:t>three </a:t>
            </a:r>
            <a:r>
              <a:rPr dirty="0" spc="-195"/>
              <a:t>steps. </a:t>
            </a:r>
            <a:r>
              <a:rPr dirty="0" spc="-175"/>
              <a:t>Firstly, </a:t>
            </a:r>
            <a:r>
              <a:rPr dirty="0" spc="-260"/>
              <a:t>we </a:t>
            </a:r>
            <a:r>
              <a:rPr dirty="0" spc="-204"/>
              <a:t>select </a:t>
            </a:r>
            <a:r>
              <a:rPr dirty="0" spc="-180"/>
              <a:t>13 </a:t>
            </a:r>
            <a:r>
              <a:rPr dirty="0" spc="-150"/>
              <a:t>important </a:t>
            </a:r>
            <a:r>
              <a:rPr dirty="0" spc="-185"/>
              <a:t>clinical </a:t>
            </a:r>
            <a:r>
              <a:rPr dirty="0" spc="-180"/>
              <a:t>features, </a:t>
            </a:r>
            <a:r>
              <a:rPr dirty="0" spc="-165"/>
              <a:t>i.e., </a:t>
            </a:r>
            <a:r>
              <a:rPr dirty="0" spc="-175"/>
              <a:t>age, </a:t>
            </a:r>
            <a:r>
              <a:rPr dirty="0" spc="-229"/>
              <a:t>sex, </a:t>
            </a:r>
            <a:r>
              <a:rPr dirty="0" spc="-210"/>
              <a:t>chest  </a:t>
            </a:r>
            <a:r>
              <a:rPr dirty="0" spc="-155"/>
              <a:t>pain </a:t>
            </a:r>
            <a:r>
              <a:rPr dirty="0" spc="-160"/>
              <a:t>type, </a:t>
            </a:r>
            <a:r>
              <a:rPr dirty="0" spc="-175"/>
              <a:t>trestbps, </a:t>
            </a:r>
            <a:r>
              <a:rPr dirty="0" spc="-170"/>
              <a:t>cholesterol, </a:t>
            </a:r>
            <a:r>
              <a:rPr dirty="0" spc="-160"/>
              <a:t>fasting </a:t>
            </a:r>
            <a:r>
              <a:rPr dirty="0" spc="-114"/>
              <a:t>blood </a:t>
            </a:r>
            <a:r>
              <a:rPr dirty="0" spc="-175"/>
              <a:t>sugar, </a:t>
            </a:r>
            <a:r>
              <a:rPr dirty="0" spc="-165"/>
              <a:t>resting </a:t>
            </a:r>
            <a:r>
              <a:rPr dirty="0" spc="-195"/>
              <a:t>ecg, </a:t>
            </a:r>
            <a:r>
              <a:rPr dirty="0" spc="-240"/>
              <a:t>max </a:t>
            </a:r>
            <a:r>
              <a:rPr dirty="0" spc="-170"/>
              <a:t>heart </a:t>
            </a:r>
            <a:r>
              <a:rPr dirty="0" spc="-175"/>
              <a:t>rate, </a:t>
            </a:r>
            <a:r>
              <a:rPr dirty="0" spc="-215"/>
              <a:t>exercise </a:t>
            </a:r>
            <a:r>
              <a:rPr dirty="0" spc="-160"/>
              <a:t>induced  </a:t>
            </a:r>
            <a:r>
              <a:rPr dirty="0" spc="-165"/>
              <a:t>angina, </a:t>
            </a:r>
            <a:r>
              <a:rPr dirty="0" spc="-120"/>
              <a:t>old </a:t>
            </a:r>
            <a:r>
              <a:rPr dirty="0" spc="-190"/>
              <a:t>peak, </a:t>
            </a:r>
            <a:r>
              <a:rPr dirty="0" spc="-165"/>
              <a:t>slope, </a:t>
            </a:r>
            <a:r>
              <a:rPr dirty="0" spc="-155"/>
              <a:t>number </a:t>
            </a:r>
            <a:r>
              <a:rPr dirty="0" spc="-114"/>
              <a:t>of </a:t>
            </a:r>
            <a:r>
              <a:rPr dirty="0" spc="-215"/>
              <a:t>vessels </a:t>
            </a:r>
            <a:r>
              <a:rPr dirty="0" spc="-160"/>
              <a:t>colored, and thal. </a:t>
            </a:r>
            <a:r>
              <a:rPr dirty="0" spc="-180"/>
              <a:t>Secondly, </a:t>
            </a:r>
            <a:r>
              <a:rPr dirty="0" spc="-260"/>
              <a:t>we </a:t>
            </a:r>
            <a:r>
              <a:rPr dirty="0" spc="-150"/>
              <a:t>develop </a:t>
            </a:r>
            <a:r>
              <a:rPr dirty="0" spc="-185"/>
              <a:t>an </a:t>
            </a:r>
            <a:r>
              <a:rPr dirty="0" spc="-165"/>
              <a:t>logistic  </a:t>
            </a:r>
            <a:r>
              <a:rPr dirty="0" spc="-170"/>
              <a:t>regression </a:t>
            </a:r>
            <a:r>
              <a:rPr dirty="0" spc="-150"/>
              <a:t>model </a:t>
            </a:r>
            <a:r>
              <a:rPr dirty="0" spc="-120"/>
              <a:t>for </a:t>
            </a:r>
            <a:r>
              <a:rPr dirty="0" spc="-180"/>
              <a:t>classifying </a:t>
            </a:r>
            <a:r>
              <a:rPr dirty="0" spc="-170"/>
              <a:t>heart </a:t>
            </a:r>
            <a:r>
              <a:rPr dirty="0" spc="-200"/>
              <a:t>disease </a:t>
            </a:r>
            <a:r>
              <a:rPr dirty="0" spc="-185"/>
              <a:t>based </a:t>
            </a:r>
            <a:r>
              <a:rPr dirty="0" spc="-130"/>
              <a:t>on </a:t>
            </a:r>
            <a:r>
              <a:rPr dirty="0" spc="-195"/>
              <a:t>these </a:t>
            </a:r>
            <a:r>
              <a:rPr dirty="0" spc="-185"/>
              <a:t>clinical </a:t>
            </a:r>
            <a:r>
              <a:rPr dirty="0" spc="-180"/>
              <a:t>features. </a:t>
            </a:r>
            <a:r>
              <a:rPr dirty="0" spc="-170"/>
              <a:t>Finally, </a:t>
            </a:r>
            <a:r>
              <a:rPr dirty="0" spc="-260"/>
              <a:t>we </a:t>
            </a:r>
            <a:r>
              <a:rPr dirty="0" spc="-150"/>
              <a:t>develop  </a:t>
            </a:r>
            <a:r>
              <a:rPr dirty="0" spc="-225"/>
              <a:t>a </a:t>
            </a:r>
            <a:r>
              <a:rPr dirty="0" spc="-140"/>
              <a:t>user-friendly </a:t>
            </a:r>
            <a:r>
              <a:rPr dirty="0" spc="-170"/>
              <a:t>heart </a:t>
            </a:r>
            <a:r>
              <a:rPr dirty="0" spc="-200"/>
              <a:t>disease </a:t>
            </a:r>
            <a:r>
              <a:rPr dirty="0" spc="-160"/>
              <a:t>predict </a:t>
            </a:r>
            <a:r>
              <a:rPr dirty="0" spc="-210"/>
              <a:t>system </a:t>
            </a:r>
            <a:r>
              <a:rPr dirty="0" spc="-170"/>
              <a:t>(HDPS). </a:t>
            </a:r>
            <a:r>
              <a:rPr dirty="0" spc="-210"/>
              <a:t>The </a:t>
            </a:r>
            <a:r>
              <a:rPr dirty="0" spc="-195"/>
              <a:t>HDPS </a:t>
            </a:r>
            <a:r>
              <a:rPr dirty="0" spc="-210"/>
              <a:t>system </a:t>
            </a:r>
            <a:r>
              <a:rPr dirty="0" spc="-175"/>
              <a:t>will </a:t>
            </a:r>
            <a:r>
              <a:rPr dirty="0" spc="-160"/>
              <a:t>be </a:t>
            </a:r>
            <a:r>
              <a:rPr dirty="0" spc="-185"/>
              <a:t>consisted </a:t>
            </a:r>
            <a:r>
              <a:rPr dirty="0" spc="-114"/>
              <a:t>of  </a:t>
            </a:r>
            <a:r>
              <a:rPr dirty="0" spc="-150"/>
              <a:t>multiple </a:t>
            </a:r>
            <a:r>
              <a:rPr dirty="0" spc="-180"/>
              <a:t>features, </a:t>
            </a:r>
            <a:r>
              <a:rPr dirty="0" spc="-150"/>
              <a:t>including </a:t>
            </a:r>
            <a:r>
              <a:rPr dirty="0" spc="-135"/>
              <a:t>input </a:t>
            </a:r>
            <a:r>
              <a:rPr dirty="0" spc="-185"/>
              <a:t>clinical </a:t>
            </a:r>
            <a:r>
              <a:rPr dirty="0" spc="-175"/>
              <a:t>data </a:t>
            </a:r>
            <a:r>
              <a:rPr dirty="0" spc="-185"/>
              <a:t>section </a:t>
            </a:r>
            <a:r>
              <a:rPr dirty="0" spc="-160"/>
              <a:t>and </a:t>
            </a:r>
            <a:r>
              <a:rPr dirty="0" spc="-150"/>
              <a:t>prediction </a:t>
            </a:r>
            <a:r>
              <a:rPr dirty="0" spc="-170"/>
              <a:t>performance </a:t>
            </a:r>
            <a:r>
              <a:rPr dirty="0" spc="-165"/>
              <a:t>display </a:t>
            </a:r>
            <a:r>
              <a:rPr dirty="0" spc="-185"/>
              <a:t>section  </a:t>
            </a:r>
            <a:r>
              <a:rPr dirty="0" spc="-200"/>
              <a:t>(execute </a:t>
            </a:r>
            <a:r>
              <a:rPr dirty="0" spc="-170"/>
              <a:t>time, </a:t>
            </a:r>
            <a:r>
              <a:rPr dirty="0" spc="-215"/>
              <a:t>accuracy, </a:t>
            </a:r>
            <a:r>
              <a:rPr dirty="0" spc="-175"/>
              <a:t>sensitivity, </a:t>
            </a:r>
            <a:r>
              <a:rPr dirty="0" spc="-180"/>
              <a:t>specificity, </a:t>
            </a:r>
            <a:r>
              <a:rPr dirty="0" spc="-160"/>
              <a:t>and predict </a:t>
            </a:r>
            <a:r>
              <a:rPr dirty="0" spc="-165"/>
              <a:t>result). </a:t>
            </a:r>
            <a:r>
              <a:rPr dirty="0" spc="-130"/>
              <a:t>Our </a:t>
            </a:r>
            <a:r>
              <a:rPr dirty="0" spc="-185"/>
              <a:t>approaches </a:t>
            </a:r>
            <a:r>
              <a:rPr dirty="0" spc="-190"/>
              <a:t>are </a:t>
            </a:r>
            <a:r>
              <a:rPr dirty="0" spc="-175"/>
              <a:t>effective </a:t>
            </a:r>
            <a:r>
              <a:rPr dirty="0" spc="-135"/>
              <a:t>in  </a:t>
            </a:r>
            <a:r>
              <a:rPr dirty="0" spc="-150"/>
              <a:t>predicting </a:t>
            </a:r>
            <a:r>
              <a:rPr dirty="0" spc="-165"/>
              <a:t>the </a:t>
            </a:r>
            <a:r>
              <a:rPr dirty="0" spc="-170"/>
              <a:t>heart </a:t>
            </a:r>
            <a:r>
              <a:rPr dirty="0" spc="-200"/>
              <a:t>disease </a:t>
            </a:r>
            <a:r>
              <a:rPr dirty="0" spc="-114"/>
              <a:t>of </a:t>
            </a:r>
            <a:r>
              <a:rPr dirty="0" spc="-225"/>
              <a:t>a </a:t>
            </a:r>
            <a:r>
              <a:rPr dirty="0" spc="-160"/>
              <a:t>patient.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92346" y="601369"/>
            <a:ext cx="203644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Abstract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531" y="2325771"/>
            <a:ext cx="842581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80590" marR="5080" indent="-2168525">
              <a:lnSpc>
                <a:spcPct val="100000"/>
              </a:lnSpc>
              <a:spcBef>
                <a:spcPts val="100"/>
              </a:spcBef>
            </a:pPr>
            <a:r>
              <a:rPr dirty="0" sz="2400" spc="35" b="1">
                <a:solidFill>
                  <a:srgbClr val="091433"/>
                </a:solidFill>
                <a:latin typeface="Arial"/>
                <a:cs typeface="Arial"/>
              </a:rPr>
              <a:t>Heart </a:t>
            </a:r>
            <a:r>
              <a:rPr dirty="0" sz="2400" spc="-95" b="1">
                <a:solidFill>
                  <a:srgbClr val="091433"/>
                </a:solidFill>
                <a:latin typeface="Arial"/>
                <a:cs typeface="Arial"/>
              </a:rPr>
              <a:t>disease </a:t>
            </a:r>
            <a:r>
              <a:rPr dirty="0" sz="2400" spc="-5" b="1">
                <a:solidFill>
                  <a:srgbClr val="091433"/>
                </a:solidFill>
                <a:latin typeface="Arial"/>
                <a:cs typeface="Arial"/>
              </a:rPr>
              <a:t>prediction </a:t>
            </a:r>
            <a:r>
              <a:rPr dirty="0" sz="2400" spc="-55" b="1">
                <a:solidFill>
                  <a:srgbClr val="091433"/>
                </a:solidFill>
                <a:latin typeface="Arial"/>
                <a:cs typeface="Arial"/>
              </a:rPr>
              <a:t>using </a:t>
            </a:r>
            <a:r>
              <a:rPr dirty="0" sz="2400" spc="-35" b="1">
                <a:solidFill>
                  <a:srgbClr val="091433"/>
                </a:solidFill>
                <a:latin typeface="Arial"/>
                <a:cs typeface="Arial"/>
              </a:rPr>
              <a:t>machine </a:t>
            </a:r>
            <a:r>
              <a:rPr dirty="0" sz="2400" spc="-5" b="1">
                <a:solidFill>
                  <a:srgbClr val="091433"/>
                </a:solidFill>
                <a:latin typeface="Arial"/>
                <a:cs typeface="Arial"/>
              </a:rPr>
              <a:t>learning </a:t>
            </a:r>
            <a:r>
              <a:rPr dirty="0" sz="2400" spc="20" b="1">
                <a:solidFill>
                  <a:srgbClr val="091433"/>
                </a:solidFill>
                <a:latin typeface="Arial"/>
                <a:cs typeface="Arial"/>
              </a:rPr>
              <a:t>algorithm  </a:t>
            </a:r>
            <a:r>
              <a:rPr dirty="0" sz="2400" spc="-50" b="1">
                <a:solidFill>
                  <a:srgbClr val="091433"/>
                </a:solidFill>
                <a:latin typeface="Arial"/>
                <a:cs typeface="Arial"/>
              </a:rPr>
              <a:t>(Logistic </a:t>
            </a:r>
            <a:r>
              <a:rPr dirty="0" sz="2400" spc="-80" b="1">
                <a:solidFill>
                  <a:srgbClr val="091433"/>
                </a:solidFill>
                <a:latin typeface="Arial"/>
                <a:cs typeface="Arial"/>
              </a:rPr>
              <a:t>Regression</a:t>
            </a:r>
            <a:r>
              <a:rPr dirty="0" sz="2400" spc="35" b="1">
                <a:solidFill>
                  <a:srgbClr val="091433"/>
                </a:solidFill>
                <a:latin typeface="Arial"/>
                <a:cs typeface="Arial"/>
              </a:rPr>
              <a:t> </a:t>
            </a:r>
            <a:r>
              <a:rPr dirty="0" sz="2400" spc="60" b="1">
                <a:solidFill>
                  <a:srgbClr val="091433"/>
                </a:solidFill>
                <a:latin typeface="Arial"/>
                <a:cs typeface="Arial"/>
              </a:rPr>
              <a:t>Model)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4474" y="463885"/>
            <a:ext cx="466344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 b="1">
                <a:solidFill>
                  <a:srgbClr val="091433"/>
                </a:solidFill>
                <a:latin typeface="Arial"/>
                <a:cs typeface="Arial"/>
              </a:rPr>
              <a:t>Problem</a:t>
            </a:r>
            <a:r>
              <a:rPr dirty="0" sz="4000" spc="-95" b="1">
                <a:solidFill>
                  <a:srgbClr val="091433"/>
                </a:solidFill>
                <a:latin typeface="Arial"/>
                <a:cs typeface="Arial"/>
              </a:rPr>
              <a:t> </a:t>
            </a:r>
            <a:r>
              <a:rPr dirty="0" sz="4000" spc="15" b="1">
                <a:solidFill>
                  <a:srgbClr val="091433"/>
                </a:solidFill>
                <a:latin typeface="Arial"/>
                <a:cs typeface="Arial"/>
              </a:rPr>
              <a:t>Statement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48905" y="0"/>
            <a:ext cx="974725" cy="826135"/>
          </a:xfrm>
          <a:custGeom>
            <a:avLst/>
            <a:gdLst/>
            <a:ahLst/>
            <a:cxnLst/>
            <a:rect l="l" t="t" r="r" b="b"/>
            <a:pathLst>
              <a:path w="974725" h="826135">
                <a:moveTo>
                  <a:pt x="270497" y="101"/>
                </a:moveTo>
                <a:lnTo>
                  <a:pt x="197142" y="0"/>
                </a:lnTo>
                <a:lnTo>
                  <a:pt x="197434" y="1054"/>
                </a:lnTo>
                <a:lnTo>
                  <a:pt x="270256" y="1028"/>
                </a:lnTo>
                <a:lnTo>
                  <a:pt x="270497" y="101"/>
                </a:lnTo>
                <a:close/>
              </a:path>
              <a:path w="974725" h="826135">
                <a:moveTo>
                  <a:pt x="485076" y="965"/>
                </a:moveTo>
                <a:lnTo>
                  <a:pt x="484733" y="127"/>
                </a:lnTo>
                <a:lnTo>
                  <a:pt x="307187" y="825"/>
                </a:lnTo>
                <a:lnTo>
                  <a:pt x="306984" y="1016"/>
                </a:lnTo>
                <a:lnTo>
                  <a:pt x="485076" y="965"/>
                </a:lnTo>
                <a:close/>
              </a:path>
              <a:path w="974725" h="826135">
                <a:moveTo>
                  <a:pt x="517537" y="965"/>
                </a:moveTo>
                <a:lnTo>
                  <a:pt x="515899" y="482"/>
                </a:lnTo>
                <a:lnTo>
                  <a:pt x="516102" y="965"/>
                </a:lnTo>
                <a:lnTo>
                  <a:pt x="517537" y="965"/>
                </a:lnTo>
                <a:close/>
              </a:path>
              <a:path w="974725" h="826135">
                <a:moveTo>
                  <a:pt x="681304" y="347967"/>
                </a:moveTo>
                <a:lnTo>
                  <a:pt x="668997" y="298234"/>
                </a:lnTo>
                <a:lnTo>
                  <a:pt x="651967" y="253619"/>
                </a:lnTo>
                <a:lnTo>
                  <a:pt x="651192" y="252996"/>
                </a:lnTo>
                <a:lnTo>
                  <a:pt x="651192" y="347941"/>
                </a:lnTo>
                <a:lnTo>
                  <a:pt x="632561" y="358724"/>
                </a:lnTo>
                <a:lnTo>
                  <a:pt x="613194" y="367499"/>
                </a:lnTo>
                <a:lnTo>
                  <a:pt x="593039" y="375069"/>
                </a:lnTo>
                <a:lnTo>
                  <a:pt x="572033" y="382181"/>
                </a:lnTo>
                <a:lnTo>
                  <a:pt x="571906" y="385368"/>
                </a:lnTo>
                <a:lnTo>
                  <a:pt x="571017" y="407200"/>
                </a:lnTo>
                <a:lnTo>
                  <a:pt x="572211" y="431380"/>
                </a:lnTo>
                <a:lnTo>
                  <a:pt x="575221" y="455015"/>
                </a:lnTo>
                <a:lnTo>
                  <a:pt x="579640" y="478396"/>
                </a:lnTo>
                <a:lnTo>
                  <a:pt x="565048" y="491909"/>
                </a:lnTo>
                <a:lnTo>
                  <a:pt x="549097" y="502323"/>
                </a:lnTo>
                <a:lnTo>
                  <a:pt x="531952" y="509955"/>
                </a:lnTo>
                <a:lnTo>
                  <a:pt x="513753" y="515112"/>
                </a:lnTo>
                <a:lnTo>
                  <a:pt x="507492" y="508812"/>
                </a:lnTo>
                <a:lnTo>
                  <a:pt x="503262" y="501891"/>
                </a:lnTo>
                <a:lnTo>
                  <a:pt x="499922" y="494614"/>
                </a:lnTo>
                <a:lnTo>
                  <a:pt x="497078" y="488823"/>
                </a:lnTo>
                <a:lnTo>
                  <a:pt x="468972" y="424078"/>
                </a:lnTo>
                <a:lnTo>
                  <a:pt x="464477" y="417106"/>
                </a:lnTo>
                <a:lnTo>
                  <a:pt x="458711" y="413372"/>
                </a:lnTo>
                <a:lnTo>
                  <a:pt x="452043" y="412851"/>
                </a:lnTo>
                <a:lnTo>
                  <a:pt x="444855" y="415505"/>
                </a:lnTo>
                <a:lnTo>
                  <a:pt x="433666" y="421741"/>
                </a:lnTo>
                <a:lnTo>
                  <a:pt x="419379" y="430631"/>
                </a:lnTo>
                <a:lnTo>
                  <a:pt x="413054" y="434581"/>
                </a:lnTo>
                <a:lnTo>
                  <a:pt x="402564" y="440601"/>
                </a:lnTo>
                <a:lnTo>
                  <a:pt x="396836" y="443077"/>
                </a:lnTo>
                <a:lnTo>
                  <a:pt x="390588" y="444373"/>
                </a:lnTo>
                <a:lnTo>
                  <a:pt x="383197" y="446278"/>
                </a:lnTo>
                <a:lnTo>
                  <a:pt x="366776" y="408317"/>
                </a:lnTo>
                <a:lnTo>
                  <a:pt x="363156" y="397217"/>
                </a:lnTo>
                <a:lnTo>
                  <a:pt x="363689" y="388912"/>
                </a:lnTo>
                <a:lnTo>
                  <a:pt x="368757" y="382219"/>
                </a:lnTo>
                <a:lnTo>
                  <a:pt x="378701" y="375945"/>
                </a:lnTo>
                <a:lnTo>
                  <a:pt x="426821" y="355130"/>
                </a:lnTo>
                <a:lnTo>
                  <a:pt x="435902" y="349859"/>
                </a:lnTo>
                <a:lnTo>
                  <a:pt x="440994" y="343369"/>
                </a:lnTo>
                <a:lnTo>
                  <a:pt x="442531" y="335089"/>
                </a:lnTo>
                <a:lnTo>
                  <a:pt x="440918" y="324510"/>
                </a:lnTo>
                <a:lnTo>
                  <a:pt x="441223" y="318998"/>
                </a:lnTo>
                <a:lnTo>
                  <a:pt x="429615" y="277660"/>
                </a:lnTo>
                <a:lnTo>
                  <a:pt x="424891" y="249770"/>
                </a:lnTo>
                <a:lnTo>
                  <a:pt x="423964" y="244652"/>
                </a:lnTo>
                <a:lnTo>
                  <a:pt x="459574" y="216700"/>
                </a:lnTo>
                <a:lnTo>
                  <a:pt x="492061" y="209804"/>
                </a:lnTo>
                <a:lnTo>
                  <a:pt x="527900" y="292392"/>
                </a:lnTo>
                <a:lnTo>
                  <a:pt x="530669" y="298170"/>
                </a:lnTo>
                <a:lnTo>
                  <a:pt x="535317" y="305142"/>
                </a:lnTo>
                <a:lnTo>
                  <a:pt x="541502" y="310921"/>
                </a:lnTo>
                <a:lnTo>
                  <a:pt x="545973" y="313321"/>
                </a:lnTo>
                <a:lnTo>
                  <a:pt x="549973" y="315455"/>
                </a:lnTo>
                <a:lnTo>
                  <a:pt x="569366" y="304050"/>
                </a:lnTo>
                <a:lnTo>
                  <a:pt x="589318" y="294563"/>
                </a:lnTo>
                <a:lnTo>
                  <a:pt x="610069" y="287020"/>
                </a:lnTo>
                <a:lnTo>
                  <a:pt x="631913" y="281419"/>
                </a:lnTo>
                <a:lnTo>
                  <a:pt x="639724" y="297980"/>
                </a:lnTo>
                <a:lnTo>
                  <a:pt x="646010" y="314299"/>
                </a:lnTo>
                <a:lnTo>
                  <a:pt x="650062" y="330835"/>
                </a:lnTo>
                <a:lnTo>
                  <a:pt x="651192" y="347941"/>
                </a:lnTo>
                <a:lnTo>
                  <a:pt x="651192" y="252996"/>
                </a:lnTo>
                <a:lnTo>
                  <a:pt x="644626" y="247662"/>
                </a:lnTo>
                <a:lnTo>
                  <a:pt x="634644" y="247434"/>
                </a:lnTo>
                <a:lnTo>
                  <a:pt x="620699" y="252247"/>
                </a:lnTo>
                <a:lnTo>
                  <a:pt x="551827" y="282041"/>
                </a:lnTo>
                <a:lnTo>
                  <a:pt x="548055" y="276479"/>
                </a:lnTo>
                <a:lnTo>
                  <a:pt x="544080" y="270370"/>
                </a:lnTo>
                <a:lnTo>
                  <a:pt x="513194" y="199250"/>
                </a:lnTo>
                <a:lnTo>
                  <a:pt x="507225" y="187972"/>
                </a:lnTo>
                <a:lnTo>
                  <a:pt x="499960" y="181343"/>
                </a:lnTo>
                <a:lnTo>
                  <a:pt x="490613" y="179946"/>
                </a:lnTo>
                <a:lnTo>
                  <a:pt x="477761" y="183248"/>
                </a:lnTo>
                <a:lnTo>
                  <a:pt x="420446" y="208038"/>
                </a:lnTo>
                <a:lnTo>
                  <a:pt x="395147" y="236804"/>
                </a:lnTo>
                <a:lnTo>
                  <a:pt x="395122" y="244576"/>
                </a:lnTo>
                <a:lnTo>
                  <a:pt x="395097" y="250329"/>
                </a:lnTo>
                <a:lnTo>
                  <a:pt x="400189" y="280860"/>
                </a:lnTo>
                <a:lnTo>
                  <a:pt x="402704" y="296100"/>
                </a:lnTo>
                <a:lnTo>
                  <a:pt x="405180" y="311327"/>
                </a:lnTo>
                <a:lnTo>
                  <a:pt x="406615" y="317639"/>
                </a:lnTo>
                <a:lnTo>
                  <a:pt x="406730" y="324396"/>
                </a:lnTo>
                <a:lnTo>
                  <a:pt x="409206" y="330123"/>
                </a:lnTo>
                <a:lnTo>
                  <a:pt x="398856" y="337324"/>
                </a:lnTo>
                <a:lnTo>
                  <a:pt x="387718" y="342950"/>
                </a:lnTo>
                <a:lnTo>
                  <a:pt x="376516" y="347840"/>
                </a:lnTo>
                <a:lnTo>
                  <a:pt x="365988" y="352806"/>
                </a:lnTo>
                <a:lnTo>
                  <a:pt x="336016" y="378968"/>
                </a:lnTo>
                <a:lnTo>
                  <a:pt x="332981" y="399072"/>
                </a:lnTo>
                <a:lnTo>
                  <a:pt x="335826" y="409041"/>
                </a:lnTo>
                <a:lnTo>
                  <a:pt x="357797" y="459968"/>
                </a:lnTo>
                <a:lnTo>
                  <a:pt x="379653" y="481203"/>
                </a:lnTo>
                <a:lnTo>
                  <a:pt x="390334" y="478510"/>
                </a:lnTo>
                <a:lnTo>
                  <a:pt x="399237" y="474459"/>
                </a:lnTo>
                <a:lnTo>
                  <a:pt x="417741" y="465569"/>
                </a:lnTo>
                <a:lnTo>
                  <a:pt x="426631" y="461518"/>
                </a:lnTo>
                <a:lnTo>
                  <a:pt x="431952" y="455104"/>
                </a:lnTo>
                <a:lnTo>
                  <a:pt x="438315" y="450951"/>
                </a:lnTo>
                <a:lnTo>
                  <a:pt x="446354" y="447471"/>
                </a:lnTo>
                <a:lnTo>
                  <a:pt x="450367" y="453110"/>
                </a:lnTo>
                <a:lnTo>
                  <a:pt x="453758" y="459105"/>
                </a:lnTo>
                <a:lnTo>
                  <a:pt x="455777" y="463308"/>
                </a:lnTo>
                <a:lnTo>
                  <a:pt x="483908" y="528027"/>
                </a:lnTo>
                <a:lnTo>
                  <a:pt x="485178" y="530186"/>
                </a:lnTo>
                <a:lnTo>
                  <a:pt x="490016" y="538492"/>
                </a:lnTo>
                <a:lnTo>
                  <a:pt x="497497" y="544410"/>
                </a:lnTo>
                <a:lnTo>
                  <a:pt x="506793" y="546252"/>
                </a:lnTo>
                <a:lnTo>
                  <a:pt x="518350" y="544461"/>
                </a:lnTo>
                <a:lnTo>
                  <a:pt x="556780" y="527951"/>
                </a:lnTo>
                <a:lnTo>
                  <a:pt x="592658" y="505510"/>
                </a:lnTo>
                <a:lnTo>
                  <a:pt x="608164" y="476681"/>
                </a:lnTo>
                <a:lnTo>
                  <a:pt x="606590" y="465328"/>
                </a:lnTo>
                <a:lnTo>
                  <a:pt x="602335" y="453186"/>
                </a:lnTo>
                <a:lnTo>
                  <a:pt x="599808" y="440893"/>
                </a:lnTo>
                <a:lnTo>
                  <a:pt x="598855" y="428675"/>
                </a:lnTo>
                <a:lnTo>
                  <a:pt x="599401" y="413994"/>
                </a:lnTo>
                <a:lnTo>
                  <a:pt x="599097" y="410019"/>
                </a:lnTo>
                <a:lnTo>
                  <a:pt x="600583" y="403987"/>
                </a:lnTo>
                <a:lnTo>
                  <a:pt x="655624" y="380174"/>
                </a:lnTo>
                <a:lnTo>
                  <a:pt x="669848" y="370700"/>
                </a:lnTo>
                <a:lnTo>
                  <a:pt x="678243" y="360476"/>
                </a:lnTo>
                <a:lnTo>
                  <a:pt x="681304" y="347967"/>
                </a:lnTo>
                <a:close/>
              </a:path>
              <a:path w="974725" h="826135">
                <a:moveTo>
                  <a:pt x="803910" y="889"/>
                </a:moveTo>
                <a:lnTo>
                  <a:pt x="803617" y="558"/>
                </a:lnTo>
                <a:lnTo>
                  <a:pt x="603427" y="939"/>
                </a:lnTo>
                <a:lnTo>
                  <a:pt x="803910" y="889"/>
                </a:lnTo>
                <a:close/>
              </a:path>
              <a:path w="974725" h="826135">
                <a:moveTo>
                  <a:pt x="974102" y="433247"/>
                </a:moveTo>
                <a:lnTo>
                  <a:pt x="969302" y="386892"/>
                </a:lnTo>
                <a:lnTo>
                  <a:pt x="964184" y="340677"/>
                </a:lnTo>
                <a:lnTo>
                  <a:pt x="958430" y="294728"/>
                </a:lnTo>
                <a:lnTo>
                  <a:pt x="951738" y="249199"/>
                </a:lnTo>
                <a:lnTo>
                  <a:pt x="939063" y="204863"/>
                </a:lnTo>
                <a:lnTo>
                  <a:pt x="918705" y="155562"/>
                </a:lnTo>
                <a:lnTo>
                  <a:pt x="900430" y="112268"/>
                </a:lnTo>
                <a:lnTo>
                  <a:pt x="866279" y="32943"/>
                </a:lnTo>
                <a:lnTo>
                  <a:pt x="847661" y="876"/>
                </a:lnTo>
                <a:lnTo>
                  <a:pt x="803910" y="889"/>
                </a:lnTo>
                <a:lnTo>
                  <a:pt x="812660" y="10477"/>
                </a:lnTo>
                <a:lnTo>
                  <a:pt x="824344" y="27559"/>
                </a:lnTo>
                <a:lnTo>
                  <a:pt x="834161" y="46837"/>
                </a:lnTo>
                <a:lnTo>
                  <a:pt x="850023" y="87020"/>
                </a:lnTo>
                <a:lnTo>
                  <a:pt x="852436" y="92900"/>
                </a:lnTo>
                <a:lnTo>
                  <a:pt x="866495" y="126949"/>
                </a:lnTo>
                <a:lnTo>
                  <a:pt x="872439" y="140982"/>
                </a:lnTo>
                <a:lnTo>
                  <a:pt x="880389" y="159677"/>
                </a:lnTo>
                <a:lnTo>
                  <a:pt x="902487" y="211010"/>
                </a:lnTo>
                <a:lnTo>
                  <a:pt x="906970" y="221526"/>
                </a:lnTo>
                <a:lnTo>
                  <a:pt x="911123" y="232168"/>
                </a:lnTo>
                <a:lnTo>
                  <a:pt x="914133" y="241947"/>
                </a:lnTo>
                <a:lnTo>
                  <a:pt x="916165" y="252133"/>
                </a:lnTo>
                <a:lnTo>
                  <a:pt x="937120" y="432638"/>
                </a:lnTo>
                <a:lnTo>
                  <a:pt x="937018" y="442366"/>
                </a:lnTo>
                <a:lnTo>
                  <a:pt x="901687" y="479793"/>
                </a:lnTo>
                <a:lnTo>
                  <a:pt x="881888" y="490131"/>
                </a:lnTo>
                <a:lnTo>
                  <a:pt x="881888" y="550633"/>
                </a:lnTo>
                <a:lnTo>
                  <a:pt x="879614" y="551611"/>
                </a:lnTo>
                <a:lnTo>
                  <a:pt x="874890" y="556425"/>
                </a:lnTo>
                <a:lnTo>
                  <a:pt x="869480" y="562914"/>
                </a:lnTo>
                <a:lnTo>
                  <a:pt x="786866" y="598652"/>
                </a:lnTo>
                <a:lnTo>
                  <a:pt x="782904" y="598982"/>
                </a:lnTo>
                <a:lnTo>
                  <a:pt x="780808" y="597128"/>
                </a:lnTo>
                <a:lnTo>
                  <a:pt x="779373" y="590829"/>
                </a:lnTo>
                <a:lnTo>
                  <a:pt x="786295" y="587832"/>
                </a:lnTo>
                <a:lnTo>
                  <a:pt x="839584" y="556475"/>
                </a:lnTo>
                <a:lnTo>
                  <a:pt x="857377" y="547395"/>
                </a:lnTo>
                <a:lnTo>
                  <a:pt x="861923" y="545426"/>
                </a:lnTo>
                <a:lnTo>
                  <a:pt x="866635" y="540626"/>
                </a:lnTo>
                <a:lnTo>
                  <a:pt x="872299" y="540943"/>
                </a:lnTo>
                <a:lnTo>
                  <a:pt x="874572" y="539965"/>
                </a:lnTo>
                <a:lnTo>
                  <a:pt x="879030" y="540791"/>
                </a:lnTo>
                <a:lnTo>
                  <a:pt x="881557" y="546620"/>
                </a:lnTo>
                <a:lnTo>
                  <a:pt x="881888" y="550633"/>
                </a:lnTo>
                <a:lnTo>
                  <a:pt x="881888" y="490131"/>
                </a:lnTo>
                <a:lnTo>
                  <a:pt x="870673" y="495985"/>
                </a:lnTo>
                <a:lnTo>
                  <a:pt x="805205" y="536752"/>
                </a:lnTo>
                <a:lnTo>
                  <a:pt x="767613" y="557174"/>
                </a:lnTo>
                <a:lnTo>
                  <a:pt x="728992" y="575259"/>
                </a:lnTo>
                <a:lnTo>
                  <a:pt x="620102" y="622363"/>
                </a:lnTo>
                <a:lnTo>
                  <a:pt x="591375" y="636181"/>
                </a:lnTo>
                <a:lnTo>
                  <a:pt x="533819" y="661073"/>
                </a:lnTo>
                <a:lnTo>
                  <a:pt x="506374" y="674331"/>
                </a:lnTo>
                <a:lnTo>
                  <a:pt x="462711" y="694601"/>
                </a:lnTo>
                <a:lnTo>
                  <a:pt x="461124" y="695299"/>
                </a:lnTo>
                <a:lnTo>
                  <a:pt x="461124" y="749261"/>
                </a:lnTo>
                <a:lnTo>
                  <a:pt x="457415" y="756399"/>
                </a:lnTo>
                <a:lnTo>
                  <a:pt x="371436" y="793597"/>
                </a:lnTo>
                <a:lnTo>
                  <a:pt x="362839" y="795934"/>
                </a:lnTo>
                <a:lnTo>
                  <a:pt x="359232" y="790575"/>
                </a:lnTo>
                <a:lnTo>
                  <a:pt x="357466" y="780262"/>
                </a:lnTo>
                <a:lnTo>
                  <a:pt x="386194" y="766457"/>
                </a:lnTo>
                <a:lnTo>
                  <a:pt x="414058" y="754405"/>
                </a:lnTo>
                <a:lnTo>
                  <a:pt x="438454" y="745223"/>
                </a:lnTo>
                <a:lnTo>
                  <a:pt x="457593" y="741095"/>
                </a:lnTo>
                <a:lnTo>
                  <a:pt x="461124" y="749261"/>
                </a:lnTo>
                <a:lnTo>
                  <a:pt x="461124" y="695299"/>
                </a:lnTo>
                <a:lnTo>
                  <a:pt x="418388" y="713778"/>
                </a:lnTo>
                <a:lnTo>
                  <a:pt x="373507" y="731812"/>
                </a:lnTo>
                <a:lnTo>
                  <a:pt x="327672" y="747483"/>
                </a:lnTo>
                <a:lnTo>
                  <a:pt x="280479" y="759599"/>
                </a:lnTo>
                <a:lnTo>
                  <a:pt x="259041" y="763346"/>
                </a:lnTo>
                <a:lnTo>
                  <a:pt x="239826" y="760590"/>
                </a:lnTo>
                <a:lnTo>
                  <a:pt x="207543" y="735812"/>
                </a:lnTo>
                <a:lnTo>
                  <a:pt x="199123" y="722845"/>
                </a:lnTo>
                <a:lnTo>
                  <a:pt x="184810" y="698601"/>
                </a:lnTo>
                <a:lnTo>
                  <a:pt x="156984" y="649744"/>
                </a:lnTo>
                <a:lnTo>
                  <a:pt x="132461" y="605002"/>
                </a:lnTo>
                <a:lnTo>
                  <a:pt x="115570" y="562495"/>
                </a:lnTo>
                <a:lnTo>
                  <a:pt x="103771" y="519176"/>
                </a:lnTo>
                <a:lnTo>
                  <a:pt x="97739" y="498259"/>
                </a:lnTo>
                <a:lnTo>
                  <a:pt x="85839" y="457733"/>
                </a:lnTo>
                <a:lnTo>
                  <a:pt x="64909" y="400380"/>
                </a:lnTo>
                <a:lnTo>
                  <a:pt x="43167" y="343357"/>
                </a:lnTo>
                <a:lnTo>
                  <a:pt x="39090" y="331292"/>
                </a:lnTo>
                <a:lnTo>
                  <a:pt x="36512" y="318566"/>
                </a:lnTo>
                <a:lnTo>
                  <a:pt x="35293" y="306641"/>
                </a:lnTo>
                <a:lnTo>
                  <a:pt x="34277" y="294627"/>
                </a:lnTo>
                <a:lnTo>
                  <a:pt x="34048" y="283654"/>
                </a:lnTo>
                <a:lnTo>
                  <a:pt x="36868" y="274129"/>
                </a:lnTo>
                <a:lnTo>
                  <a:pt x="67373" y="238798"/>
                </a:lnTo>
                <a:lnTo>
                  <a:pt x="121996" y="204101"/>
                </a:lnTo>
                <a:lnTo>
                  <a:pt x="180530" y="176009"/>
                </a:lnTo>
                <a:lnTo>
                  <a:pt x="373227" y="92646"/>
                </a:lnTo>
                <a:lnTo>
                  <a:pt x="406425" y="79667"/>
                </a:lnTo>
                <a:lnTo>
                  <a:pt x="439610" y="66687"/>
                </a:lnTo>
                <a:lnTo>
                  <a:pt x="531520" y="26936"/>
                </a:lnTo>
                <a:lnTo>
                  <a:pt x="557301" y="14401"/>
                </a:lnTo>
                <a:lnTo>
                  <a:pt x="583590" y="3022"/>
                </a:lnTo>
                <a:lnTo>
                  <a:pt x="591553" y="965"/>
                </a:lnTo>
                <a:lnTo>
                  <a:pt x="603427" y="939"/>
                </a:lnTo>
                <a:lnTo>
                  <a:pt x="517537" y="965"/>
                </a:lnTo>
                <a:lnTo>
                  <a:pt x="517804" y="1041"/>
                </a:lnTo>
                <a:lnTo>
                  <a:pt x="516394" y="1651"/>
                </a:lnTo>
                <a:lnTo>
                  <a:pt x="516102" y="965"/>
                </a:lnTo>
                <a:lnTo>
                  <a:pt x="485076" y="965"/>
                </a:lnTo>
                <a:lnTo>
                  <a:pt x="489508" y="11899"/>
                </a:lnTo>
                <a:lnTo>
                  <a:pt x="484276" y="15544"/>
                </a:lnTo>
                <a:lnTo>
                  <a:pt x="482422" y="17729"/>
                </a:lnTo>
                <a:lnTo>
                  <a:pt x="323024" y="86690"/>
                </a:lnTo>
                <a:lnTo>
                  <a:pt x="302526" y="38823"/>
                </a:lnTo>
                <a:lnTo>
                  <a:pt x="298602" y="15608"/>
                </a:lnTo>
                <a:lnTo>
                  <a:pt x="300405" y="9296"/>
                </a:lnTo>
                <a:lnTo>
                  <a:pt x="304444" y="3403"/>
                </a:lnTo>
                <a:lnTo>
                  <a:pt x="306984" y="1016"/>
                </a:lnTo>
                <a:lnTo>
                  <a:pt x="270256" y="1028"/>
                </a:lnTo>
                <a:lnTo>
                  <a:pt x="267296" y="12547"/>
                </a:lnTo>
                <a:lnTo>
                  <a:pt x="268224" y="35674"/>
                </a:lnTo>
                <a:lnTo>
                  <a:pt x="272681" y="51739"/>
                </a:lnTo>
                <a:lnTo>
                  <a:pt x="275983" y="66903"/>
                </a:lnTo>
                <a:lnTo>
                  <a:pt x="278841" y="82270"/>
                </a:lnTo>
                <a:lnTo>
                  <a:pt x="281965" y="98907"/>
                </a:lnTo>
                <a:lnTo>
                  <a:pt x="272503" y="104394"/>
                </a:lnTo>
                <a:lnTo>
                  <a:pt x="252984" y="112839"/>
                </a:lnTo>
                <a:lnTo>
                  <a:pt x="241338" y="115100"/>
                </a:lnTo>
                <a:lnTo>
                  <a:pt x="217639" y="60325"/>
                </a:lnTo>
                <a:lnTo>
                  <a:pt x="213106" y="45681"/>
                </a:lnTo>
                <a:lnTo>
                  <a:pt x="207759" y="30010"/>
                </a:lnTo>
                <a:lnTo>
                  <a:pt x="202679" y="15595"/>
                </a:lnTo>
                <a:lnTo>
                  <a:pt x="197485" y="1244"/>
                </a:lnTo>
                <a:lnTo>
                  <a:pt x="197434" y="1054"/>
                </a:lnTo>
                <a:lnTo>
                  <a:pt x="162712" y="1054"/>
                </a:lnTo>
                <a:lnTo>
                  <a:pt x="163093" y="3657"/>
                </a:lnTo>
                <a:lnTo>
                  <a:pt x="173583" y="33718"/>
                </a:lnTo>
                <a:lnTo>
                  <a:pt x="183184" y="64160"/>
                </a:lnTo>
                <a:lnTo>
                  <a:pt x="194513" y="93853"/>
                </a:lnTo>
                <a:lnTo>
                  <a:pt x="210667" y="122834"/>
                </a:lnTo>
                <a:lnTo>
                  <a:pt x="202882" y="130365"/>
                </a:lnTo>
                <a:lnTo>
                  <a:pt x="194310" y="135458"/>
                </a:lnTo>
                <a:lnTo>
                  <a:pt x="143637" y="157378"/>
                </a:lnTo>
                <a:lnTo>
                  <a:pt x="112979" y="173405"/>
                </a:lnTo>
                <a:lnTo>
                  <a:pt x="83273" y="190411"/>
                </a:lnTo>
                <a:lnTo>
                  <a:pt x="54267" y="208483"/>
                </a:lnTo>
                <a:lnTo>
                  <a:pt x="38646" y="220776"/>
                </a:lnTo>
                <a:lnTo>
                  <a:pt x="31508" y="228015"/>
                </a:lnTo>
                <a:lnTo>
                  <a:pt x="24422" y="233857"/>
                </a:lnTo>
                <a:lnTo>
                  <a:pt x="13703" y="248170"/>
                </a:lnTo>
                <a:lnTo>
                  <a:pt x="5854" y="262636"/>
                </a:lnTo>
                <a:lnTo>
                  <a:pt x="1181" y="278498"/>
                </a:lnTo>
                <a:lnTo>
                  <a:pt x="0" y="297002"/>
                </a:lnTo>
                <a:lnTo>
                  <a:pt x="3492" y="321779"/>
                </a:lnTo>
                <a:lnTo>
                  <a:pt x="8369" y="345960"/>
                </a:lnTo>
                <a:lnTo>
                  <a:pt x="14312" y="369684"/>
                </a:lnTo>
                <a:lnTo>
                  <a:pt x="21031" y="393065"/>
                </a:lnTo>
                <a:lnTo>
                  <a:pt x="37782" y="439788"/>
                </a:lnTo>
                <a:lnTo>
                  <a:pt x="53975" y="486752"/>
                </a:lnTo>
                <a:lnTo>
                  <a:pt x="85445" y="579678"/>
                </a:lnTo>
                <a:lnTo>
                  <a:pt x="106349" y="623214"/>
                </a:lnTo>
                <a:lnTo>
                  <a:pt x="129933" y="666978"/>
                </a:lnTo>
                <a:lnTo>
                  <a:pt x="153771" y="707872"/>
                </a:lnTo>
                <a:lnTo>
                  <a:pt x="178282" y="744308"/>
                </a:lnTo>
                <a:lnTo>
                  <a:pt x="209410" y="779284"/>
                </a:lnTo>
                <a:lnTo>
                  <a:pt x="240131" y="790892"/>
                </a:lnTo>
                <a:lnTo>
                  <a:pt x="252615" y="792416"/>
                </a:lnTo>
                <a:lnTo>
                  <a:pt x="277241" y="790067"/>
                </a:lnTo>
                <a:lnTo>
                  <a:pt x="288455" y="787984"/>
                </a:lnTo>
                <a:lnTo>
                  <a:pt x="299148" y="784733"/>
                </a:lnTo>
                <a:lnTo>
                  <a:pt x="304952" y="783615"/>
                </a:lnTo>
                <a:lnTo>
                  <a:pt x="310756" y="782485"/>
                </a:lnTo>
                <a:lnTo>
                  <a:pt x="323265" y="779843"/>
                </a:lnTo>
                <a:lnTo>
                  <a:pt x="328371" y="791464"/>
                </a:lnTo>
                <a:lnTo>
                  <a:pt x="350507" y="824788"/>
                </a:lnTo>
                <a:lnTo>
                  <a:pt x="357543" y="825893"/>
                </a:lnTo>
                <a:lnTo>
                  <a:pt x="366610" y="823353"/>
                </a:lnTo>
                <a:lnTo>
                  <a:pt x="464134" y="781164"/>
                </a:lnTo>
                <a:lnTo>
                  <a:pt x="475869" y="774700"/>
                </a:lnTo>
                <a:lnTo>
                  <a:pt x="482231" y="766419"/>
                </a:lnTo>
                <a:lnTo>
                  <a:pt x="484505" y="755751"/>
                </a:lnTo>
                <a:lnTo>
                  <a:pt x="483476" y="740968"/>
                </a:lnTo>
                <a:lnTo>
                  <a:pt x="483146" y="736968"/>
                </a:lnTo>
                <a:lnTo>
                  <a:pt x="482892" y="730148"/>
                </a:lnTo>
                <a:lnTo>
                  <a:pt x="483158" y="724509"/>
                </a:lnTo>
                <a:lnTo>
                  <a:pt x="503466" y="712952"/>
                </a:lnTo>
                <a:lnTo>
                  <a:pt x="545706" y="694677"/>
                </a:lnTo>
                <a:lnTo>
                  <a:pt x="566026" y="683120"/>
                </a:lnTo>
                <a:lnTo>
                  <a:pt x="653186" y="645414"/>
                </a:lnTo>
                <a:lnTo>
                  <a:pt x="675030" y="637349"/>
                </a:lnTo>
                <a:lnTo>
                  <a:pt x="696036" y="628269"/>
                </a:lnTo>
                <a:lnTo>
                  <a:pt x="738492" y="612660"/>
                </a:lnTo>
                <a:lnTo>
                  <a:pt x="744753" y="616877"/>
                </a:lnTo>
                <a:lnTo>
                  <a:pt x="757262" y="625297"/>
                </a:lnTo>
                <a:lnTo>
                  <a:pt x="770763" y="630529"/>
                </a:lnTo>
                <a:lnTo>
                  <a:pt x="785164" y="628446"/>
                </a:lnTo>
                <a:lnTo>
                  <a:pt x="884720" y="585381"/>
                </a:lnTo>
                <a:lnTo>
                  <a:pt x="891032" y="581266"/>
                </a:lnTo>
                <a:lnTo>
                  <a:pt x="901331" y="572655"/>
                </a:lnTo>
                <a:lnTo>
                  <a:pt x="908583" y="561213"/>
                </a:lnTo>
                <a:lnTo>
                  <a:pt x="911821" y="548754"/>
                </a:lnTo>
                <a:lnTo>
                  <a:pt x="909027" y="534733"/>
                </a:lnTo>
                <a:lnTo>
                  <a:pt x="907516" y="531241"/>
                </a:lnTo>
                <a:lnTo>
                  <a:pt x="907186" y="527227"/>
                </a:lnTo>
                <a:lnTo>
                  <a:pt x="905167" y="522566"/>
                </a:lnTo>
                <a:lnTo>
                  <a:pt x="915809" y="515200"/>
                </a:lnTo>
                <a:lnTo>
                  <a:pt x="935875" y="500989"/>
                </a:lnTo>
                <a:lnTo>
                  <a:pt x="946404" y="495046"/>
                </a:lnTo>
                <a:lnTo>
                  <a:pt x="959599" y="482422"/>
                </a:lnTo>
                <a:lnTo>
                  <a:pt x="968883" y="468718"/>
                </a:lnTo>
                <a:lnTo>
                  <a:pt x="973848" y="452729"/>
                </a:lnTo>
                <a:lnTo>
                  <a:pt x="974102" y="433247"/>
                </a:lnTo>
                <a:close/>
              </a:path>
            </a:pathLst>
          </a:custGeom>
          <a:solidFill>
            <a:srgbClr val="0087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560709" y="991867"/>
            <a:ext cx="360045" cy="431800"/>
          </a:xfrm>
          <a:custGeom>
            <a:avLst/>
            <a:gdLst/>
            <a:ahLst/>
            <a:cxnLst/>
            <a:rect l="l" t="t" r="r" b="b"/>
            <a:pathLst>
              <a:path w="360045" h="431800">
                <a:moveTo>
                  <a:pt x="310311" y="427879"/>
                </a:moveTo>
                <a:lnTo>
                  <a:pt x="330141" y="418091"/>
                </a:lnTo>
                <a:lnTo>
                  <a:pt x="345836" y="401610"/>
                </a:lnTo>
                <a:lnTo>
                  <a:pt x="356142" y="377826"/>
                </a:lnTo>
                <a:lnTo>
                  <a:pt x="359801" y="346132"/>
                </a:lnTo>
                <a:lnTo>
                  <a:pt x="353014" y="299895"/>
                </a:lnTo>
                <a:lnTo>
                  <a:pt x="333883" y="253906"/>
                </a:lnTo>
                <a:lnTo>
                  <a:pt x="308346" y="210444"/>
                </a:lnTo>
                <a:lnTo>
                  <a:pt x="282339" y="171789"/>
                </a:lnTo>
                <a:lnTo>
                  <a:pt x="240576" y="112701"/>
                </a:lnTo>
                <a:lnTo>
                  <a:pt x="190758" y="56105"/>
                </a:lnTo>
                <a:lnTo>
                  <a:pt x="143175" y="19618"/>
                </a:lnTo>
                <a:lnTo>
                  <a:pt x="85520" y="578"/>
                </a:lnTo>
                <a:lnTo>
                  <a:pt x="77016" y="0"/>
                </a:lnTo>
                <a:lnTo>
                  <a:pt x="68838" y="281"/>
                </a:lnTo>
                <a:lnTo>
                  <a:pt x="23912" y="21518"/>
                </a:lnTo>
                <a:lnTo>
                  <a:pt x="6371" y="50371"/>
                </a:lnTo>
                <a:lnTo>
                  <a:pt x="71419" y="30250"/>
                </a:lnTo>
                <a:lnTo>
                  <a:pt x="84931" y="27959"/>
                </a:lnTo>
                <a:lnTo>
                  <a:pt x="133806" y="42969"/>
                </a:lnTo>
                <a:lnTo>
                  <a:pt x="184632" y="85999"/>
                </a:lnTo>
                <a:lnTo>
                  <a:pt x="224564" y="136763"/>
                </a:lnTo>
                <a:lnTo>
                  <a:pt x="159214" y="156978"/>
                </a:lnTo>
                <a:lnTo>
                  <a:pt x="153960" y="159915"/>
                </a:lnTo>
                <a:lnTo>
                  <a:pt x="122288" y="186116"/>
                </a:lnTo>
                <a:lnTo>
                  <a:pt x="104671" y="207258"/>
                </a:lnTo>
                <a:lnTo>
                  <a:pt x="205935" y="175934"/>
                </a:lnTo>
                <a:lnTo>
                  <a:pt x="215372" y="173312"/>
                </a:lnTo>
                <a:lnTo>
                  <a:pt x="234318" y="168756"/>
                </a:lnTo>
                <a:lnTo>
                  <a:pt x="243885" y="166094"/>
                </a:lnTo>
                <a:lnTo>
                  <a:pt x="249899" y="177713"/>
                </a:lnTo>
                <a:lnTo>
                  <a:pt x="255667" y="187617"/>
                </a:lnTo>
                <a:lnTo>
                  <a:pt x="260892" y="195767"/>
                </a:lnTo>
                <a:lnTo>
                  <a:pt x="265279" y="202124"/>
                </a:lnTo>
                <a:lnTo>
                  <a:pt x="279406" y="222243"/>
                </a:lnTo>
                <a:lnTo>
                  <a:pt x="298248" y="251546"/>
                </a:lnTo>
                <a:lnTo>
                  <a:pt x="316696" y="286785"/>
                </a:lnTo>
                <a:lnTo>
                  <a:pt x="329641" y="324710"/>
                </a:lnTo>
                <a:lnTo>
                  <a:pt x="330459" y="344713"/>
                </a:lnTo>
                <a:lnTo>
                  <a:pt x="325953" y="368213"/>
                </a:lnTo>
                <a:lnTo>
                  <a:pt x="314599" y="389513"/>
                </a:lnTo>
                <a:lnTo>
                  <a:pt x="294871" y="402916"/>
                </a:lnTo>
                <a:lnTo>
                  <a:pt x="235866" y="421168"/>
                </a:lnTo>
                <a:lnTo>
                  <a:pt x="243471" y="424700"/>
                </a:lnTo>
                <a:lnTo>
                  <a:pt x="278005" y="431462"/>
                </a:lnTo>
                <a:lnTo>
                  <a:pt x="310311" y="427879"/>
                </a:lnTo>
                <a:close/>
              </a:path>
              <a:path w="360045" h="431800">
                <a:moveTo>
                  <a:pt x="64554" y="230424"/>
                </a:moveTo>
                <a:lnTo>
                  <a:pt x="96267" y="220614"/>
                </a:lnTo>
                <a:lnTo>
                  <a:pt x="73195" y="179156"/>
                </a:lnTo>
                <a:lnTo>
                  <a:pt x="63535" y="163308"/>
                </a:lnTo>
                <a:lnTo>
                  <a:pt x="53923" y="146614"/>
                </a:lnTo>
                <a:lnTo>
                  <a:pt x="45817" y="128937"/>
                </a:lnTo>
                <a:lnTo>
                  <a:pt x="42402" y="118050"/>
                </a:lnTo>
                <a:lnTo>
                  <a:pt x="38839" y="106133"/>
                </a:lnTo>
                <a:lnTo>
                  <a:pt x="36315" y="79495"/>
                </a:lnTo>
                <a:lnTo>
                  <a:pt x="41605" y="57142"/>
                </a:lnTo>
                <a:lnTo>
                  <a:pt x="53656" y="40314"/>
                </a:lnTo>
                <a:lnTo>
                  <a:pt x="71419" y="30250"/>
                </a:lnTo>
                <a:lnTo>
                  <a:pt x="6371" y="50371"/>
                </a:lnTo>
                <a:lnTo>
                  <a:pt x="4961" y="53465"/>
                </a:lnTo>
                <a:lnTo>
                  <a:pt x="0" y="91084"/>
                </a:lnTo>
                <a:lnTo>
                  <a:pt x="8854" y="128428"/>
                </a:lnTo>
                <a:lnTo>
                  <a:pt x="25738" y="164118"/>
                </a:lnTo>
                <a:lnTo>
                  <a:pt x="64554" y="230424"/>
                </a:lnTo>
                <a:close/>
              </a:path>
              <a:path w="360045" h="431800">
                <a:moveTo>
                  <a:pt x="159214" y="156978"/>
                </a:moveTo>
                <a:lnTo>
                  <a:pt x="224564" y="136763"/>
                </a:lnTo>
                <a:lnTo>
                  <a:pt x="216435" y="137065"/>
                </a:lnTo>
                <a:lnTo>
                  <a:pt x="208248" y="138061"/>
                </a:lnTo>
                <a:lnTo>
                  <a:pt x="200047" y="139702"/>
                </a:lnTo>
                <a:lnTo>
                  <a:pt x="191877" y="141939"/>
                </a:lnTo>
                <a:lnTo>
                  <a:pt x="172427" y="149590"/>
                </a:lnTo>
                <a:lnTo>
                  <a:pt x="159214" y="156978"/>
                </a:lnTo>
                <a:close/>
              </a:path>
              <a:path w="360045" h="431800">
                <a:moveTo>
                  <a:pt x="235866" y="421168"/>
                </a:moveTo>
                <a:lnTo>
                  <a:pt x="294871" y="402916"/>
                </a:lnTo>
                <a:lnTo>
                  <a:pt x="280556" y="404866"/>
                </a:lnTo>
                <a:lnTo>
                  <a:pt x="263263" y="402174"/>
                </a:lnTo>
                <a:lnTo>
                  <a:pt x="218798" y="379497"/>
                </a:lnTo>
                <a:lnTo>
                  <a:pt x="194090" y="354324"/>
                </a:lnTo>
                <a:lnTo>
                  <a:pt x="186272" y="345518"/>
                </a:lnTo>
                <a:lnTo>
                  <a:pt x="156681" y="307991"/>
                </a:lnTo>
                <a:lnTo>
                  <a:pt x="128467" y="267854"/>
                </a:lnTo>
                <a:lnTo>
                  <a:pt x="128065" y="254317"/>
                </a:lnTo>
                <a:lnTo>
                  <a:pt x="129902" y="242686"/>
                </a:lnTo>
                <a:lnTo>
                  <a:pt x="153334" y="206465"/>
                </a:lnTo>
                <a:lnTo>
                  <a:pt x="196573" y="179210"/>
                </a:lnTo>
                <a:lnTo>
                  <a:pt x="202817" y="176899"/>
                </a:lnTo>
                <a:lnTo>
                  <a:pt x="104671" y="207258"/>
                </a:lnTo>
                <a:lnTo>
                  <a:pt x="102288" y="210847"/>
                </a:lnTo>
                <a:lnTo>
                  <a:pt x="96267" y="220614"/>
                </a:lnTo>
                <a:lnTo>
                  <a:pt x="64554" y="230424"/>
                </a:lnTo>
                <a:lnTo>
                  <a:pt x="93762" y="277326"/>
                </a:lnTo>
                <a:lnTo>
                  <a:pt x="120753" y="316100"/>
                </a:lnTo>
                <a:lnTo>
                  <a:pt x="149861" y="352804"/>
                </a:lnTo>
                <a:lnTo>
                  <a:pt x="181403" y="386634"/>
                </a:lnTo>
                <a:lnTo>
                  <a:pt x="210130" y="409216"/>
                </a:lnTo>
                <a:lnTo>
                  <a:pt x="235866" y="421168"/>
                </a:lnTo>
                <a:close/>
              </a:path>
            </a:pathLst>
          </a:custGeom>
          <a:solidFill>
            <a:srgbClr val="0087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060351" y="816835"/>
            <a:ext cx="372110" cy="421640"/>
          </a:xfrm>
          <a:custGeom>
            <a:avLst/>
            <a:gdLst/>
            <a:ahLst/>
            <a:cxnLst/>
            <a:rect l="l" t="t" r="r" b="b"/>
            <a:pathLst>
              <a:path w="372109" h="421640">
                <a:moveTo>
                  <a:pt x="46869" y="417051"/>
                </a:moveTo>
                <a:lnTo>
                  <a:pt x="58970" y="420208"/>
                </a:lnTo>
                <a:lnTo>
                  <a:pt x="72575" y="421424"/>
                </a:lnTo>
                <a:lnTo>
                  <a:pt x="87682" y="420530"/>
                </a:lnTo>
                <a:lnTo>
                  <a:pt x="147198" y="399434"/>
                </a:lnTo>
                <a:lnTo>
                  <a:pt x="187265" y="369583"/>
                </a:lnTo>
                <a:lnTo>
                  <a:pt x="223060" y="333720"/>
                </a:lnTo>
                <a:lnTo>
                  <a:pt x="253147" y="297760"/>
                </a:lnTo>
                <a:lnTo>
                  <a:pt x="276853" y="270570"/>
                </a:lnTo>
                <a:lnTo>
                  <a:pt x="324238" y="211702"/>
                </a:lnTo>
                <a:lnTo>
                  <a:pt x="358060" y="152845"/>
                </a:lnTo>
                <a:lnTo>
                  <a:pt x="372087" y="95664"/>
                </a:lnTo>
                <a:lnTo>
                  <a:pt x="371207" y="64242"/>
                </a:lnTo>
                <a:lnTo>
                  <a:pt x="355656" y="26908"/>
                </a:lnTo>
                <a:lnTo>
                  <a:pt x="324055" y="5587"/>
                </a:lnTo>
                <a:lnTo>
                  <a:pt x="300246" y="0"/>
                </a:lnTo>
                <a:lnTo>
                  <a:pt x="262195" y="4619"/>
                </a:lnTo>
                <a:lnTo>
                  <a:pt x="245475" y="13358"/>
                </a:lnTo>
                <a:lnTo>
                  <a:pt x="313422" y="37733"/>
                </a:lnTo>
                <a:lnTo>
                  <a:pt x="331243" y="48842"/>
                </a:lnTo>
                <a:lnTo>
                  <a:pt x="342922" y="66970"/>
                </a:lnTo>
                <a:lnTo>
                  <a:pt x="346969" y="91271"/>
                </a:lnTo>
                <a:lnTo>
                  <a:pt x="341894" y="120896"/>
                </a:lnTo>
                <a:lnTo>
                  <a:pt x="325320" y="159002"/>
                </a:lnTo>
                <a:lnTo>
                  <a:pt x="303162" y="194720"/>
                </a:lnTo>
                <a:lnTo>
                  <a:pt x="278323" y="226971"/>
                </a:lnTo>
                <a:lnTo>
                  <a:pt x="253705" y="254679"/>
                </a:lnTo>
                <a:lnTo>
                  <a:pt x="240070" y="249788"/>
                </a:lnTo>
                <a:lnTo>
                  <a:pt x="243559" y="270432"/>
                </a:lnTo>
                <a:lnTo>
                  <a:pt x="208621" y="308621"/>
                </a:lnTo>
                <a:lnTo>
                  <a:pt x="184852" y="334201"/>
                </a:lnTo>
                <a:lnTo>
                  <a:pt x="155154" y="360737"/>
                </a:lnTo>
                <a:lnTo>
                  <a:pt x="121092" y="383058"/>
                </a:lnTo>
                <a:lnTo>
                  <a:pt x="74690" y="390378"/>
                </a:lnTo>
                <a:lnTo>
                  <a:pt x="57954" y="386864"/>
                </a:lnTo>
                <a:lnTo>
                  <a:pt x="6480" y="368399"/>
                </a:lnTo>
                <a:lnTo>
                  <a:pt x="14284" y="391091"/>
                </a:lnTo>
                <a:lnTo>
                  <a:pt x="46869" y="417051"/>
                </a:lnTo>
                <a:close/>
              </a:path>
              <a:path w="372109" h="421640">
                <a:moveTo>
                  <a:pt x="112246" y="132396"/>
                </a:moveTo>
                <a:lnTo>
                  <a:pt x="148323" y="145338"/>
                </a:lnTo>
                <a:lnTo>
                  <a:pt x="159798" y="132066"/>
                </a:lnTo>
                <a:lnTo>
                  <a:pt x="171278" y="119651"/>
                </a:lnTo>
                <a:lnTo>
                  <a:pt x="183095" y="107911"/>
                </a:lnTo>
                <a:lnTo>
                  <a:pt x="195579" y="96662"/>
                </a:lnTo>
                <a:lnTo>
                  <a:pt x="207805" y="83562"/>
                </a:lnTo>
                <a:lnTo>
                  <a:pt x="235964" y="56426"/>
                </a:lnTo>
                <a:lnTo>
                  <a:pt x="270619" y="38091"/>
                </a:lnTo>
                <a:lnTo>
                  <a:pt x="300428" y="34793"/>
                </a:lnTo>
                <a:lnTo>
                  <a:pt x="313422" y="37733"/>
                </a:lnTo>
                <a:lnTo>
                  <a:pt x="245475" y="13358"/>
                </a:lnTo>
                <a:lnTo>
                  <a:pt x="227662" y="22681"/>
                </a:lnTo>
                <a:lnTo>
                  <a:pt x="196777" y="47839"/>
                </a:lnTo>
                <a:lnTo>
                  <a:pt x="169444" y="73930"/>
                </a:lnTo>
                <a:lnTo>
                  <a:pt x="135743" y="107211"/>
                </a:lnTo>
                <a:lnTo>
                  <a:pt x="112246" y="132396"/>
                </a:lnTo>
                <a:close/>
              </a:path>
              <a:path w="372109" h="421640">
                <a:moveTo>
                  <a:pt x="240070" y="249788"/>
                </a:moveTo>
                <a:lnTo>
                  <a:pt x="253705" y="254679"/>
                </a:lnTo>
                <a:lnTo>
                  <a:pt x="251239" y="230942"/>
                </a:lnTo>
                <a:lnTo>
                  <a:pt x="243786" y="209028"/>
                </a:lnTo>
                <a:lnTo>
                  <a:pt x="212011" y="171140"/>
                </a:lnTo>
                <a:lnTo>
                  <a:pt x="175057" y="151719"/>
                </a:lnTo>
                <a:lnTo>
                  <a:pt x="148323" y="145338"/>
                </a:lnTo>
                <a:lnTo>
                  <a:pt x="112246" y="132396"/>
                </a:lnTo>
                <a:lnTo>
                  <a:pt x="103219" y="142073"/>
                </a:lnTo>
                <a:lnTo>
                  <a:pt x="96113" y="150497"/>
                </a:lnTo>
                <a:lnTo>
                  <a:pt x="185561" y="182585"/>
                </a:lnTo>
                <a:lnTo>
                  <a:pt x="209314" y="196940"/>
                </a:lnTo>
                <a:lnTo>
                  <a:pt x="227278" y="217634"/>
                </a:lnTo>
                <a:lnTo>
                  <a:pt x="238883" y="242766"/>
                </a:lnTo>
                <a:lnTo>
                  <a:pt x="240070" y="249788"/>
                </a:lnTo>
                <a:close/>
              </a:path>
              <a:path w="372109" h="421640">
                <a:moveTo>
                  <a:pt x="6480" y="368399"/>
                </a:moveTo>
                <a:lnTo>
                  <a:pt x="57954" y="386864"/>
                </a:lnTo>
                <a:lnTo>
                  <a:pt x="41414" y="376644"/>
                </a:lnTo>
                <a:lnTo>
                  <a:pt x="30932" y="358195"/>
                </a:lnTo>
                <a:lnTo>
                  <a:pt x="39741" y="289787"/>
                </a:lnTo>
                <a:lnTo>
                  <a:pt x="58332" y="260768"/>
                </a:lnTo>
                <a:lnTo>
                  <a:pt x="65507" y="251253"/>
                </a:lnTo>
                <a:lnTo>
                  <a:pt x="93924" y="211150"/>
                </a:lnTo>
                <a:lnTo>
                  <a:pt x="124538" y="174052"/>
                </a:lnTo>
                <a:lnTo>
                  <a:pt x="133931" y="172926"/>
                </a:lnTo>
                <a:lnTo>
                  <a:pt x="144086" y="173615"/>
                </a:lnTo>
                <a:lnTo>
                  <a:pt x="155071" y="174140"/>
                </a:lnTo>
                <a:lnTo>
                  <a:pt x="165527" y="176137"/>
                </a:lnTo>
                <a:lnTo>
                  <a:pt x="175632" y="179116"/>
                </a:lnTo>
                <a:lnTo>
                  <a:pt x="185561" y="182585"/>
                </a:lnTo>
                <a:lnTo>
                  <a:pt x="96113" y="150497"/>
                </a:lnTo>
                <a:lnTo>
                  <a:pt x="44322" y="216320"/>
                </a:lnTo>
                <a:lnTo>
                  <a:pt x="19257" y="255596"/>
                </a:lnTo>
                <a:lnTo>
                  <a:pt x="2247" y="301403"/>
                </a:lnTo>
                <a:lnTo>
                  <a:pt x="0" y="349555"/>
                </a:lnTo>
                <a:lnTo>
                  <a:pt x="6480" y="368399"/>
                </a:lnTo>
                <a:close/>
              </a:path>
            </a:pathLst>
          </a:custGeom>
          <a:solidFill>
            <a:srgbClr val="0087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571357" y="171867"/>
            <a:ext cx="572770" cy="974725"/>
          </a:xfrm>
          <a:custGeom>
            <a:avLst/>
            <a:gdLst/>
            <a:ahLst/>
            <a:cxnLst/>
            <a:rect l="l" t="t" r="r" b="b"/>
            <a:pathLst>
              <a:path w="572770" h="974725">
                <a:moveTo>
                  <a:pt x="572303" y="966785"/>
                </a:moveTo>
                <a:lnTo>
                  <a:pt x="544884" y="971661"/>
                </a:lnTo>
                <a:lnTo>
                  <a:pt x="507986" y="974267"/>
                </a:lnTo>
                <a:lnTo>
                  <a:pt x="487485" y="968893"/>
                </a:lnTo>
                <a:lnTo>
                  <a:pt x="453959" y="926354"/>
                </a:lnTo>
                <a:lnTo>
                  <a:pt x="420907" y="884996"/>
                </a:lnTo>
                <a:lnTo>
                  <a:pt x="387514" y="841079"/>
                </a:lnTo>
                <a:lnTo>
                  <a:pt x="355318" y="798109"/>
                </a:lnTo>
                <a:lnTo>
                  <a:pt x="323895" y="753554"/>
                </a:lnTo>
                <a:lnTo>
                  <a:pt x="294000" y="708503"/>
                </a:lnTo>
                <a:lnTo>
                  <a:pt x="265994" y="662841"/>
                </a:lnTo>
                <a:lnTo>
                  <a:pt x="248699" y="635069"/>
                </a:lnTo>
                <a:lnTo>
                  <a:pt x="232503" y="605606"/>
                </a:lnTo>
                <a:lnTo>
                  <a:pt x="218933" y="573958"/>
                </a:lnTo>
                <a:lnTo>
                  <a:pt x="210297" y="542046"/>
                </a:lnTo>
                <a:lnTo>
                  <a:pt x="208364" y="522648"/>
                </a:lnTo>
                <a:lnTo>
                  <a:pt x="208377" y="502619"/>
                </a:lnTo>
                <a:lnTo>
                  <a:pt x="209266" y="482307"/>
                </a:lnTo>
                <a:lnTo>
                  <a:pt x="209568" y="460850"/>
                </a:lnTo>
                <a:lnTo>
                  <a:pt x="206833" y="433701"/>
                </a:lnTo>
                <a:lnTo>
                  <a:pt x="199015" y="408199"/>
                </a:lnTo>
                <a:lnTo>
                  <a:pt x="188740" y="386163"/>
                </a:lnTo>
                <a:lnTo>
                  <a:pt x="176285" y="362163"/>
                </a:lnTo>
                <a:lnTo>
                  <a:pt x="162279" y="365365"/>
                </a:lnTo>
                <a:lnTo>
                  <a:pt x="148431" y="367180"/>
                </a:lnTo>
                <a:lnTo>
                  <a:pt x="134844" y="367576"/>
                </a:lnTo>
                <a:lnTo>
                  <a:pt x="121619" y="366520"/>
                </a:lnTo>
                <a:lnTo>
                  <a:pt x="118552" y="364844"/>
                </a:lnTo>
                <a:lnTo>
                  <a:pt x="114293" y="363553"/>
                </a:lnTo>
                <a:lnTo>
                  <a:pt x="110052" y="358252"/>
                </a:lnTo>
                <a:lnTo>
                  <a:pt x="105793" y="356962"/>
                </a:lnTo>
                <a:lnTo>
                  <a:pt x="103428" y="353723"/>
                </a:lnTo>
                <a:lnTo>
                  <a:pt x="101161" y="350452"/>
                </a:lnTo>
                <a:lnTo>
                  <a:pt x="91536" y="338885"/>
                </a:lnTo>
                <a:lnTo>
                  <a:pt x="82768" y="327041"/>
                </a:lnTo>
                <a:lnTo>
                  <a:pt x="73609" y="313988"/>
                </a:lnTo>
                <a:lnTo>
                  <a:pt x="63985" y="302421"/>
                </a:lnTo>
                <a:lnTo>
                  <a:pt x="50689" y="286703"/>
                </a:lnTo>
                <a:lnTo>
                  <a:pt x="35949" y="270118"/>
                </a:lnTo>
                <a:lnTo>
                  <a:pt x="22532" y="253104"/>
                </a:lnTo>
                <a:lnTo>
                  <a:pt x="12812" y="234893"/>
                </a:lnTo>
                <a:lnTo>
                  <a:pt x="3058" y="222033"/>
                </a:lnTo>
                <a:lnTo>
                  <a:pt x="0" y="208339"/>
                </a:lnTo>
                <a:lnTo>
                  <a:pt x="20453" y="153656"/>
                </a:lnTo>
                <a:lnTo>
                  <a:pt x="57636" y="112243"/>
                </a:lnTo>
                <a:lnTo>
                  <a:pt x="100465" y="77011"/>
                </a:lnTo>
                <a:lnTo>
                  <a:pt x="135083" y="51114"/>
                </a:lnTo>
                <a:lnTo>
                  <a:pt x="176070" y="24488"/>
                </a:lnTo>
                <a:lnTo>
                  <a:pt x="217739" y="5652"/>
                </a:lnTo>
                <a:lnTo>
                  <a:pt x="247554" y="0"/>
                </a:lnTo>
                <a:lnTo>
                  <a:pt x="260270" y="2556"/>
                </a:lnTo>
                <a:lnTo>
                  <a:pt x="271078" y="9735"/>
                </a:lnTo>
                <a:lnTo>
                  <a:pt x="279355" y="15063"/>
                </a:lnTo>
                <a:lnTo>
                  <a:pt x="216913" y="35288"/>
                </a:lnTo>
                <a:lnTo>
                  <a:pt x="177832" y="55957"/>
                </a:lnTo>
                <a:lnTo>
                  <a:pt x="142830" y="79308"/>
                </a:lnTo>
                <a:lnTo>
                  <a:pt x="110548" y="104449"/>
                </a:lnTo>
                <a:lnTo>
                  <a:pt x="80017" y="131693"/>
                </a:lnTo>
                <a:lnTo>
                  <a:pt x="50516" y="161273"/>
                </a:lnTo>
                <a:lnTo>
                  <a:pt x="37574" y="197504"/>
                </a:lnTo>
                <a:lnTo>
                  <a:pt x="42489" y="203922"/>
                </a:lnTo>
                <a:lnTo>
                  <a:pt x="49377" y="208365"/>
                </a:lnTo>
                <a:lnTo>
                  <a:pt x="56880" y="208605"/>
                </a:lnTo>
                <a:lnTo>
                  <a:pt x="65201" y="207245"/>
                </a:lnTo>
                <a:lnTo>
                  <a:pt x="169684" y="173402"/>
                </a:lnTo>
                <a:lnTo>
                  <a:pt x="140427" y="196228"/>
                </a:lnTo>
                <a:lnTo>
                  <a:pt x="143843" y="200462"/>
                </a:lnTo>
                <a:lnTo>
                  <a:pt x="124611" y="206691"/>
                </a:lnTo>
                <a:lnTo>
                  <a:pt x="113562" y="215610"/>
                </a:lnTo>
                <a:lnTo>
                  <a:pt x="108193" y="218684"/>
                </a:lnTo>
                <a:lnTo>
                  <a:pt x="101223" y="224946"/>
                </a:lnTo>
                <a:lnTo>
                  <a:pt x="93569" y="228760"/>
                </a:lnTo>
                <a:lnTo>
                  <a:pt x="96822" y="231712"/>
                </a:lnTo>
                <a:lnTo>
                  <a:pt x="56704" y="244706"/>
                </a:lnTo>
                <a:lnTo>
                  <a:pt x="63311" y="254580"/>
                </a:lnTo>
                <a:lnTo>
                  <a:pt x="83487" y="288094"/>
                </a:lnTo>
                <a:lnTo>
                  <a:pt x="111332" y="323129"/>
                </a:lnTo>
                <a:lnTo>
                  <a:pt x="121855" y="335740"/>
                </a:lnTo>
                <a:lnTo>
                  <a:pt x="123438" y="336562"/>
                </a:lnTo>
                <a:lnTo>
                  <a:pt x="125723" y="335822"/>
                </a:lnTo>
                <a:lnTo>
                  <a:pt x="128790" y="337498"/>
                </a:lnTo>
                <a:lnTo>
                  <a:pt x="135333" y="338049"/>
                </a:lnTo>
                <a:lnTo>
                  <a:pt x="143068" y="338213"/>
                </a:lnTo>
                <a:lnTo>
                  <a:pt x="150313" y="337202"/>
                </a:lnTo>
                <a:lnTo>
                  <a:pt x="169718" y="330917"/>
                </a:lnTo>
                <a:lnTo>
                  <a:pt x="170369" y="332041"/>
                </a:lnTo>
                <a:lnTo>
                  <a:pt x="307359" y="287669"/>
                </a:lnTo>
                <a:lnTo>
                  <a:pt x="296482" y="296532"/>
                </a:lnTo>
                <a:lnTo>
                  <a:pt x="276419" y="312375"/>
                </a:lnTo>
                <a:lnTo>
                  <a:pt x="251524" y="328448"/>
                </a:lnTo>
                <a:lnTo>
                  <a:pt x="223873" y="344080"/>
                </a:lnTo>
                <a:lnTo>
                  <a:pt x="194759" y="356180"/>
                </a:lnTo>
                <a:lnTo>
                  <a:pt x="223217" y="393686"/>
                </a:lnTo>
                <a:lnTo>
                  <a:pt x="237125" y="435904"/>
                </a:lnTo>
                <a:lnTo>
                  <a:pt x="243349" y="481947"/>
                </a:lnTo>
                <a:lnTo>
                  <a:pt x="248362" y="529716"/>
                </a:lnTo>
                <a:lnTo>
                  <a:pt x="258248" y="575908"/>
                </a:lnTo>
                <a:lnTo>
                  <a:pt x="278433" y="574710"/>
                </a:lnTo>
                <a:lnTo>
                  <a:pt x="319508" y="566745"/>
                </a:lnTo>
                <a:lnTo>
                  <a:pt x="490619" y="511322"/>
                </a:lnTo>
                <a:lnTo>
                  <a:pt x="482974" y="517803"/>
                </a:lnTo>
                <a:lnTo>
                  <a:pt x="441226" y="546010"/>
                </a:lnTo>
                <a:lnTo>
                  <a:pt x="434943" y="549380"/>
                </a:lnTo>
                <a:lnTo>
                  <a:pt x="270725" y="602571"/>
                </a:lnTo>
                <a:lnTo>
                  <a:pt x="292457" y="643590"/>
                </a:lnTo>
                <a:lnTo>
                  <a:pt x="316554" y="683844"/>
                </a:lnTo>
                <a:lnTo>
                  <a:pt x="342307" y="722226"/>
                </a:lnTo>
                <a:lnTo>
                  <a:pt x="369790" y="760047"/>
                </a:lnTo>
                <a:lnTo>
                  <a:pt x="398685" y="797412"/>
                </a:lnTo>
                <a:lnTo>
                  <a:pt x="428285" y="833213"/>
                </a:lnTo>
                <a:lnTo>
                  <a:pt x="456126" y="830870"/>
                </a:lnTo>
                <a:lnTo>
                  <a:pt x="483875" y="827222"/>
                </a:lnTo>
                <a:lnTo>
                  <a:pt x="511027" y="821097"/>
                </a:lnTo>
                <a:lnTo>
                  <a:pt x="572361" y="801231"/>
                </a:lnTo>
                <a:lnTo>
                  <a:pt x="572353" y="825263"/>
                </a:lnTo>
                <a:lnTo>
                  <a:pt x="451154" y="864520"/>
                </a:lnTo>
                <a:lnTo>
                  <a:pt x="465476" y="883910"/>
                </a:lnTo>
                <a:lnTo>
                  <a:pt x="480096" y="901869"/>
                </a:lnTo>
                <a:lnTo>
                  <a:pt x="495164" y="919683"/>
                </a:lnTo>
                <a:lnTo>
                  <a:pt x="510436" y="937430"/>
                </a:lnTo>
                <a:lnTo>
                  <a:pt x="533149" y="935413"/>
                </a:lnTo>
                <a:lnTo>
                  <a:pt x="557454" y="932881"/>
                </a:lnTo>
                <a:lnTo>
                  <a:pt x="572316" y="929384"/>
                </a:lnTo>
                <a:lnTo>
                  <a:pt x="572303" y="966785"/>
                </a:lnTo>
                <a:close/>
              </a:path>
              <a:path w="572770" h="974725">
                <a:moveTo>
                  <a:pt x="169684" y="173402"/>
                </a:moveTo>
                <a:lnTo>
                  <a:pt x="65201" y="207245"/>
                </a:lnTo>
                <a:lnTo>
                  <a:pt x="74768" y="202811"/>
                </a:lnTo>
                <a:lnTo>
                  <a:pt x="83953" y="197166"/>
                </a:lnTo>
                <a:lnTo>
                  <a:pt x="130531" y="164725"/>
                </a:lnTo>
                <a:lnTo>
                  <a:pt x="161745" y="141265"/>
                </a:lnTo>
                <a:lnTo>
                  <a:pt x="191731" y="115533"/>
                </a:lnTo>
                <a:lnTo>
                  <a:pt x="220244" y="88943"/>
                </a:lnTo>
                <a:lnTo>
                  <a:pt x="230897" y="80152"/>
                </a:lnTo>
                <a:lnTo>
                  <a:pt x="241651" y="67324"/>
                </a:lnTo>
                <a:lnTo>
                  <a:pt x="249835" y="53994"/>
                </a:lnTo>
                <a:lnTo>
                  <a:pt x="251994" y="41280"/>
                </a:lnTo>
                <a:lnTo>
                  <a:pt x="247691" y="34664"/>
                </a:lnTo>
                <a:lnTo>
                  <a:pt x="240036" y="31804"/>
                </a:lnTo>
                <a:lnTo>
                  <a:pt x="230929" y="32083"/>
                </a:lnTo>
                <a:lnTo>
                  <a:pt x="221879" y="33680"/>
                </a:lnTo>
                <a:lnTo>
                  <a:pt x="279355" y="15063"/>
                </a:lnTo>
                <a:lnTo>
                  <a:pt x="287633" y="20392"/>
                </a:lnTo>
                <a:lnTo>
                  <a:pt x="301321" y="33313"/>
                </a:lnTo>
                <a:lnTo>
                  <a:pt x="313632" y="49350"/>
                </a:lnTo>
                <a:lnTo>
                  <a:pt x="314407" y="50433"/>
                </a:lnTo>
                <a:lnTo>
                  <a:pt x="282454" y="60783"/>
                </a:lnTo>
                <a:lnTo>
                  <a:pt x="278171" y="70180"/>
                </a:lnTo>
                <a:lnTo>
                  <a:pt x="272519" y="78686"/>
                </a:lnTo>
                <a:lnTo>
                  <a:pt x="265824" y="86194"/>
                </a:lnTo>
                <a:lnTo>
                  <a:pt x="259194" y="95016"/>
                </a:lnTo>
                <a:lnTo>
                  <a:pt x="263848" y="101518"/>
                </a:lnTo>
                <a:lnTo>
                  <a:pt x="250022" y="105997"/>
                </a:lnTo>
                <a:lnTo>
                  <a:pt x="241568" y="111405"/>
                </a:lnTo>
                <a:lnTo>
                  <a:pt x="235788" y="117282"/>
                </a:lnTo>
                <a:lnTo>
                  <a:pt x="230810" y="121564"/>
                </a:lnTo>
                <a:lnTo>
                  <a:pt x="226224" y="127055"/>
                </a:lnTo>
                <a:lnTo>
                  <a:pt x="227416" y="126668"/>
                </a:lnTo>
                <a:lnTo>
                  <a:pt x="228370" y="127695"/>
                </a:lnTo>
                <a:lnTo>
                  <a:pt x="219762" y="130483"/>
                </a:lnTo>
                <a:lnTo>
                  <a:pt x="200841" y="147291"/>
                </a:lnTo>
                <a:lnTo>
                  <a:pt x="181305" y="164298"/>
                </a:lnTo>
                <a:lnTo>
                  <a:pt x="169684" y="173402"/>
                </a:lnTo>
                <a:close/>
              </a:path>
              <a:path w="572770" h="974725">
                <a:moveTo>
                  <a:pt x="377255" y="187602"/>
                </a:moveTo>
                <a:lnTo>
                  <a:pt x="337870" y="200359"/>
                </a:lnTo>
                <a:lnTo>
                  <a:pt x="342653" y="190800"/>
                </a:lnTo>
                <a:lnTo>
                  <a:pt x="353075" y="171405"/>
                </a:lnTo>
                <a:lnTo>
                  <a:pt x="358080" y="160439"/>
                </a:lnTo>
                <a:lnTo>
                  <a:pt x="345384" y="144527"/>
                </a:lnTo>
                <a:lnTo>
                  <a:pt x="333571" y="126994"/>
                </a:lnTo>
                <a:lnTo>
                  <a:pt x="322187" y="109322"/>
                </a:lnTo>
                <a:lnTo>
                  <a:pt x="310776" y="92993"/>
                </a:lnTo>
                <a:lnTo>
                  <a:pt x="304403" y="85713"/>
                </a:lnTo>
                <a:lnTo>
                  <a:pt x="297295" y="77335"/>
                </a:lnTo>
                <a:lnTo>
                  <a:pt x="289945" y="69037"/>
                </a:lnTo>
                <a:lnTo>
                  <a:pt x="282454" y="60783"/>
                </a:lnTo>
                <a:lnTo>
                  <a:pt x="314407" y="50433"/>
                </a:lnTo>
                <a:lnTo>
                  <a:pt x="324490" y="64522"/>
                </a:lnTo>
                <a:lnTo>
                  <a:pt x="340240" y="84785"/>
                </a:lnTo>
                <a:lnTo>
                  <a:pt x="356288" y="106286"/>
                </a:lnTo>
                <a:lnTo>
                  <a:pt x="370792" y="129622"/>
                </a:lnTo>
                <a:lnTo>
                  <a:pt x="381123" y="152975"/>
                </a:lnTo>
                <a:lnTo>
                  <a:pt x="379621" y="156132"/>
                </a:lnTo>
                <a:lnTo>
                  <a:pt x="379703" y="160110"/>
                </a:lnTo>
                <a:lnTo>
                  <a:pt x="378902" y="161704"/>
                </a:lnTo>
                <a:lnTo>
                  <a:pt x="379757" y="169437"/>
                </a:lnTo>
                <a:lnTo>
                  <a:pt x="379551" y="177513"/>
                </a:lnTo>
                <a:lnTo>
                  <a:pt x="378097" y="184659"/>
                </a:lnTo>
                <a:lnTo>
                  <a:pt x="377255" y="187602"/>
                </a:lnTo>
                <a:close/>
              </a:path>
              <a:path w="572770" h="974725">
                <a:moveTo>
                  <a:pt x="400022" y="206927"/>
                </a:moveTo>
                <a:lnTo>
                  <a:pt x="312325" y="235332"/>
                </a:lnTo>
                <a:lnTo>
                  <a:pt x="318335" y="229381"/>
                </a:lnTo>
                <a:lnTo>
                  <a:pt x="323497" y="223704"/>
                </a:lnTo>
                <a:lnTo>
                  <a:pt x="332173" y="210214"/>
                </a:lnTo>
                <a:lnTo>
                  <a:pt x="309931" y="185379"/>
                </a:lnTo>
                <a:lnTo>
                  <a:pt x="288937" y="158805"/>
                </a:lnTo>
                <a:lnTo>
                  <a:pt x="269023" y="131881"/>
                </a:lnTo>
                <a:lnTo>
                  <a:pt x="250022" y="105997"/>
                </a:lnTo>
                <a:lnTo>
                  <a:pt x="263848" y="101518"/>
                </a:lnTo>
                <a:lnTo>
                  <a:pt x="301084" y="153536"/>
                </a:lnTo>
                <a:lnTo>
                  <a:pt x="309843" y="164048"/>
                </a:lnTo>
                <a:lnTo>
                  <a:pt x="319533" y="175594"/>
                </a:lnTo>
                <a:lnTo>
                  <a:pt x="329390" y="188421"/>
                </a:lnTo>
                <a:lnTo>
                  <a:pt x="337870" y="200359"/>
                </a:lnTo>
                <a:lnTo>
                  <a:pt x="377255" y="187602"/>
                </a:lnTo>
                <a:lnTo>
                  <a:pt x="375991" y="192016"/>
                </a:lnTo>
                <a:lnTo>
                  <a:pt x="396903" y="205267"/>
                </a:lnTo>
                <a:lnTo>
                  <a:pt x="400022" y="206927"/>
                </a:lnTo>
                <a:close/>
              </a:path>
              <a:path w="572770" h="974725">
                <a:moveTo>
                  <a:pt x="317668" y="278990"/>
                </a:moveTo>
                <a:lnTo>
                  <a:pt x="216081" y="311895"/>
                </a:lnTo>
                <a:lnTo>
                  <a:pt x="232550" y="301220"/>
                </a:lnTo>
                <a:lnTo>
                  <a:pt x="247855" y="289588"/>
                </a:lnTo>
                <a:lnTo>
                  <a:pt x="262042" y="279653"/>
                </a:lnTo>
                <a:lnTo>
                  <a:pt x="273986" y="270445"/>
                </a:lnTo>
                <a:lnTo>
                  <a:pt x="288783" y="257642"/>
                </a:lnTo>
                <a:lnTo>
                  <a:pt x="295534" y="250116"/>
                </a:lnTo>
                <a:lnTo>
                  <a:pt x="302369" y="243897"/>
                </a:lnTo>
                <a:lnTo>
                  <a:pt x="277202" y="220009"/>
                </a:lnTo>
                <a:lnTo>
                  <a:pt x="254241" y="191403"/>
                </a:lnTo>
                <a:lnTo>
                  <a:pt x="234594" y="160387"/>
                </a:lnTo>
                <a:lnTo>
                  <a:pt x="219762" y="130483"/>
                </a:lnTo>
                <a:lnTo>
                  <a:pt x="228370" y="127695"/>
                </a:lnTo>
                <a:lnTo>
                  <a:pt x="255706" y="157554"/>
                </a:lnTo>
                <a:lnTo>
                  <a:pt x="283566" y="189914"/>
                </a:lnTo>
                <a:lnTo>
                  <a:pt x="307235" y="223631"/>
                </a:lnTo>
                <a:lnTo>
                  <a:pt x="312325" y="235332"/>
                </a:lnTo>
                <a:lnTo>
                  <a:pt x="400022" y="206927"/>
                </a:lnTo>
                <a:lnTo>
                  <a:pt x="401582" y="207757"/>
                </a:lnTo>
                <a:lnTo>
                  <a:pt x="368038" y="218622"/>
                </a:lnTo>
                <a:lnTo>
                  <a:pt x="352636" y="240965"/>
                </a:lnTo>
                <a:lnTo>
                  <a:pt x="334878" y="262736"/>
                </a:lnTo>
                <a:lnTo>
                  <a:pt x="317668" y="278990"/>
                </a:lnTo>
                <a:close/>
              </a:path>
              <a:path w="572770" h="974725">
                <a:moveTo>
                  <a:pt x="183513" y="275720"/>
                </a:moveTo>
                <a:lnTo>
                  <a:pt x="179738" y="276942"/>
                </a:lnTo>
                <a:lnTo>
                  <a:pt x="178949" y="275863"/>
                </a:lnTo>
                <a:lnTo>
                  <a:pt x="169546" y="268229"/>
                </a:lnTo>
                <a:lnTo>
                  <a:pt x="162043" y="258645"/>
                </a:lnTo>
                <a:lnTo>
                  <a:pt x="155618" y="248711"/>
                </a:lnTo>
                <a:lnTo>
                  <a:pt x="149455" y="240028"/>
                </a:lnTo>
                <a:lnTo>
                  <a:pt x="131054" y="215284"/>
                </a:lnTo>
                <a:lnTo>
                  <a:pt x="124611" y="206691"/>
                </a:lnTo>
                <a:lnTo>
                  <a:pt x="143843" y="200462"/>
                </a:lnTo>
                <a:lnTo>
                  <a:pt x="169716" y="238805"/>
                </a:lnTo>
                <a:lnTo>
                  <a:pt x="176573" y="249933"/>
                </a:lnTo>
                <a:lnTo>
                  <a:pt x="182146" y="261478"/>
                </a:lnTo>
                <a:lnTo>
                  <a:pt x="184319" y="272789"/>
                </a:lnTo>
                <a:lnTo>
                  <a:pt x="184710" y="273997"/>
                </a:lnTo>
                <a:lnTo>
                  <a:pt x="183513" y="275720"/>
                </a:lnTo>
                <a:close/>
              </a:path>
              <a:path w="572770" h="974725">
                <a:moveTo>
                  <a:pt x="169718" y="330917"/>
                </a:moveTo>
                <a:lnTo>
                  <a:pt x="150313" y="337202"/>
                </a:lnTo>
                <a:lnTo>
                  <a:pt x="140143" y="324476"/>
                </a:lnTo>
                <a:lnTo>
                  <a:pt x="130336" y="310298"/>
                </a:lnTo>
                <a:lnTo>
                  <a:pt x="120343" y="294846"/>
                </a:lnTo>
                <a:lnTo>
                  <a:pt x="110788" y="281921"/>
                </a:lnTo>
                <a:lnTo>
                  <a:pt x="101387" y="271616"/>
                </a:lnTo>
                <a:lnTo>
                  <a:pt x="91018" y="261625"/>
                </a:lnTo>
                <a:lnTo>
                  <a:pt x="81338" y="250076"/>
                </a:lnTo>
                <a:lnTo>
                  <a:pt x="75177" y="238722"/>
                </a:lnTo>
                <a:lnTo>
                  <a:pt x="96822" y="231712"/>
                </a:lnTo>
                <a:lnTo>
                  <a:pt x="103327" y="237614"/>
                </a:lnTo>
                <a:lnTo>
                  <a:pt x="111744" y="250907"/>
                </a:lnTo>
                <a:lnTo>
                  <a:pt x="118243" y="263487"/>
                </a:lnTo>
                <a:lnTo>
                  <a:pt x="123811" y="275033"/>
                </a:lnTo>
                <a:lnTo>
                  <a:pt x="136447" y="288295"/>
                </a:lnTo>
                <a:lnTo>
                  <a:pt x="149306" y="301484"/>
                </a:lnTo>
                <a:lnTo>
                  <a:pt x="161253" y="316304"/>
                </a:lnTo>
                <a:lnTo>
                  <a:pt x="169718" y="330917"/>
                </a:lnTo>
                <a:close/>
              </a:path>
              <a:path w="572770" h="974725">
                <a:moveTo>
                  <a:pt x="572530" y="322859"/>
                </a:moveTo>
                <a:lnTo>
                  <a:pt x="572507" y="292564"/>
                </a:lnTo>
                <a:lnTo>
                  <a:pt x="553216" y="278788"/>
                </a:lnTo>
                <a:lnTo>
                  <a:pt x="514176" y="268739"/>
                </a:lnTo>
                <a:lnTo>
                  <a:pt x="473237" y="264645"/>
                </a:lnTo>
                <a:lnTo>
                  <a:pt x="427474" y="256773"/>
                </a:lnTo>
                <a:lnTo>
                  <a:pt x="408719" y="250834"/>
                </a:lnTo>
                <a:lnTo>
                  <a:pt x="392253" y="242817"/>
                </a:lnTo>
                <a:lnTo>
                  <a:pt x="378637" y="232543"/>
                </a:lnTo>
                <a:lnTo>
                  <a:pt x="368038" y="218622"/>
                </a:lnTo>
                <a:lnTo>
                  <a:pt x="401582" y="207757"/>
                </a:lnTo>
                <a:lnTo>
                  <a:pt x="418737" y="216884"/>
                </a:lnTo>
                <a:lnTo>
                  <a:pt x="441576" y="224171"/>
                </a:lnTo>
                <a:lnTo>
                  <a:pt x="467068" y="229264"/>
                </a:lnTo>
                <a:lnTo>
                  <a:pt x="482711" y="228202"/>
                </a:lnTo>
                <a:lnTo>
                  <a:pt x="498325" y="228485"/>
                </a:lnTo>
                <a:lnTo>
                  <a:pt x="513120" y="227697"/>
                </a:lnTo>
                <a:lnTo>
                  <a:pt x="528259" y="229468"/>
                </a:lnTo>
                <a:lnTo>
                  <a:pt x="556597" y="236309"/>
                </a:lnTo>
                <a:lnTo>
                  <a:pt x="572557" y="244489"/>
                </a:lnTo>
                <a:lnTo>
                  <a:pt x="572530" y="322859"/>
                </a:lnTo>
                <a:close/>
              </a:path>
              <a:path w="572770" h="974725">
                <a:moveTo>
                  <a:pt x="307359" y="287669"/>
                </a:moveTo>
                <a:lnTo>
                  <a:pt x="187800" y="326395"/>
                </a:lnTo>
                <a:lnTo>
                  <a:pt x="205342" y="318043"/>
                </a:lnTo>
                <a:lnTo>
                  <a:pt x="204951" y="316835"/>
                </a:lnTo>
                <a:lnTo>
                  <a:pt x="203368" y="316012"/>
                </a:lnTo>
                <a:lnTo>
                  <a:pt x="202977" y="314804"/>
                </a:lnTo>
                <a:lnTo>
                  <a:pt x="198002" y="307071"/>
                </a:lnTo>
                <a:lnTo>
                  <a:pt x="189730" y="293730"/>
                </a:lnTo>
                <a:lnTo>
                  <a:pt x="185539" y="288413"/>
                </a:lnTo>
                <a:lnTo>
                  <a:pt x="182776" y="285303"/>
                </a:lnTo>
                <a:lnTo>
                  <a:pt x="185072" y="281890"/>
                </a:lnTo>
                <a:lnTo>
                  <a:pt x="189442" y="280474"/>
                </a:lnTo>
                <a:lnTo>
                  <a:pt x="191224" y="281232"/>
                </a:lnTo>
                <a:lnTo>
                  <a:pt x="192410" y="282183"/>
                </a:lnTo>
                <a:lnTo>
                  <a:pt x="196266" y="287609"/>
                </a:lnTo>
                <a:lnTo>
                  <a:pt x="204425" y="298315"/>
                </a:lnTo>
                <a:lnTo>
                  <a:pt x="208673" y="304949"/>
                </a:lnTo>
                <a:lnTo>
                  <a:pt x="216081" y="311895"/>
                </a:lnTo>
                <a:lnTo>
                  <a:pt x="317668" y="278990"/>
                </a:lnTo>
                <a:lnTo>
                  <a:pt x="315517" y="281022"/>
                </a:lnTo>
                <a:lnTo>
                  <a:pt x="307359" y="287669"/>
                </a:lnTo>
                <a:close/>
              </a:path>
              <a:path w="572770" h="974725">
                <a:moveTo>
                  <a:pt x="572510" y="378097"/>
                </a:moveTo>
                <a:lnTo>
                  <a:pt x="572530" y="322859"/>
                </a:lnTo>
                <a:lnTo>
                  <a:pt x="572571" y="377981"/>
                </a:lnTo>
                <a:close/>
              </a:path>
              <a:path w="572770" h="974725">
                <a:moveTo>
                  <a:pt x="490619" y="511322"/>
                </a:moveTo>
                <a:lnTo>
                  <a:pt x="340139" y="560063"/>
                </a:lnTo>
                <a:lnTo>
                  <a:pt x="384329" y="543080"/>
                </a:lnTo>
                <a:lnTo>
                  <a:pt x="427567" y="521065"/>
                </a:lnTo>
                <a:lnTo>
                  <a:pt x="468591" y="494428"/>
                </a:lnTo>
                <a:lnTo>
                  <a:pt x="506144" y="463575"/>
                </a:lnTo>
                <a:lnTo>
                  <a:pt x="538966" y="428914"/>
                </a:lnTo>
                <a:lnTo>
                  <a:pt x="565797" y="390855"/>
                </a:lnTo>
                <a:lnTo>
                  <a:pt x="572510" y="378097"/>
                </a:lnTo>
                <a:lnTo>
                  <a:pt x="572495" y="422115"/>
                </a:lnTo>
                <a:lnTo>
                  <a:pt x="554213" y="448005"/>
                </a:lnTo>
                <a:lnTo>
                  <a:pt x="521197" y="485398"/>
                </a:lnTo>
                <a:lnTo>
                  <a:pt x="490619" y="511322"/>
                </a:lnTo>
                <a:close/>
              </a:path>
              <a:path w="572770" h="974725">
                <a:moveTo>
                  <a:pt x="572362" y="799904"/>
                </a:moveTo>
                <a:lnTo>
                  <a:pt x="572495" y="422115"/>
                </a:lnTo>
                <a:lnTo>
                  <a:pt x="572575" y="799827"/>
                </a:lnTo>
                <a:lnTo>
                  <a:pt x="572362" y="799904"/>
                </a:lnTo>
                <a:close/>
              </a:path>
              <a:path w="572770" h="974725">
                <a:moveTo>
                  <a:pt x="352312" y="588159"/>
                </a:moveTo>
                <a:lnTo>
                  <a:pt x="311230" y="598796"/>
                </a:lnTo>
                <a:lnTo>
                  <a:pt x="290801" y="601408"/>
                </a:lnTo>
                <a:lnTo>
                  <a:pt x="270725" y="602571"/>
                </a:lnTo>
                <a:lnTo>
                  <a:pt x="434943" y="549380"/>
                </a:lnTo>
                <a:lnTo>
                  <a:pt x="397242" y="569601"/>
                </a:lnTo>
                <a:lnTo>
                  <a:pt x="352312" y="588159"/>
                </a:lnTo>
                <a:close/>
              </a:path>
              <a:path w="572770" h="974725">
                <a:moveTo>
                  <a:pt x="572361" y="801231"/>
                </a:moveTo>
                <a:lnTo>
                  <a:pt x="537471" y="812532"/>
                </a:lnTo>
                <a:lnTo>
                  <a:pt x="572362" y="799904"/>
                </a:lnTo>
                <a:lnTo>
                  <a:pt x="572361" y="801231"/>
                </a:lnTo>
                <a:close/>
              </a:path>
              <a:path w="572770" h="974725">
                <a:moveTo>
                  <a:pt x="532537" y="851509"/>
                </a:moveTo>
                <a:lnTo>
                  <a:pt x="491604" y="862097"/>
                </a:lnTo>
                <a:lnTo>
                  <a:pt x="470914" y="863459"/>
                </a:lnTo>
                <a:lnTo>
                  <a:pt x="451154" y="864520"/>
                </a:lnTo>
                <a:lnTo>
                  <a:pt x="572353" y="825263"/>
                </a:lnTo>
                <a:lnTo>
                  <a:pt x="572349" y="835953"/>
                </a:lnTo>
                <a:lnTo>
                  <a:pt x="532537" y="851509"/>
                </a:lnTo>
                <a:close/>
              </a:path>
              <a:path w="572770" h="974725">
                <a:moveTo>
                  <a:pt x="572511" y="929338"/>
                </a:moveTo>
                <a:lnTo>
                  <a:pt x="572316" y="929384"/>
                </a:lnTo>
                <a:lnTo>
                  <a:pt x="572349" y="835953"/>
                </a:lnTo>
                <a:lnTo>
                  <a:pt x="572484" y="835900"/>
                </a:lnTo>
                <a:lnTo>
                  <a:pt x="572511" y="929338"/>
                </a:lnTo>
                <a:close/>
              </a:path>
            </a:pathLst>
          </a:custGeom>
          <a:solidFill>
            <a:srgbClr val="0087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09740" y="1585099"/>
            <a:ext cx="7599680" cy="2494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marR="448309" indent="-285750">
              <a:lnSpc>
                <a:spcPct val="100000"/>
              </a:lnSpc>
              <a:spcBef>
                <a:spcPts val="100"/>
              </a:spcBef>
              <a:buClr>
                <a:srgbClr val="091433"/>
              </a:buClr>
              <a:buFont typeface="Arial"/>
              <a:buChar char="•"/>
              <a:tabLst>
                <a:tab pos="346710" algn="l"/>
                <a:tab pos="347345" algn="l"/>
              </a:tabLst>
            </a:pPr>
            <a:r>
              <a:rPr dirty="0"/>
              <a:t>	</a:t>
            </a:r>
            <a:r>
              <a:rPr dirty="0" sz="1400" spc="-190">
                <a:solidFill>
                  <a:srgbClr val="091433"/>
                </a:solidFill>
                <a:latin typeface="Arial Black"/>
                <a:cs typeface="Arial Black"/>
              </a:rPr>
              <a:t>A </a:t>
            </a:r>
            <a:r>
              <a:rPr dirty="0" sz="1400" spc="-160">
                <a:solidFill>
                  <a:srgbClr val="091433"/>
                </a:solidFill>
                <a:latin typeface="Arial Black"/>
                <a:cs typeface="Arial Black"/>
              </a:rPr>
              <a:t>major </a:t>
            </a:r>
            <a:r>
              <a:rPr dirty="0" sz="1400" spc="-175">
                <a:solidFill>
                  <a:srgbClr val="091433"/>
                </a:solidFill>
                <a:latin typeface="Arial Black"/>
                <a:cs typeface="Arial Black"/>
              </a:rPr>
              <a:t>challenge </a:t>
            </a:r>
            <a:r>
              <a:rPr dirty="0" sz="1400" spc="-170">
                <a:solidFill>
                  <a:srgbClr val="091433"/>
                </a:solidFill>
                <a:latin typeface="Arial Black"/>
                <a:cs typeface="Arial Black"/>
              </a:rPr>
              <a:t>facing </a:t>
            </a:r>
            <a:r>
              <a:rPr dirty="0" sz="1400" spc="-185">
                <a:solidFill>
                  <a:srgbClr val="091433"/>
                </a:solidFill>
                <a:latin typeface="Arial Black"/>
                <a:cs typeface="Arial Black"/>
              </a:rPr>
              <a:t>healthcare </a:t>
            </a:r>
            <a:r>
              <a:rPr dirty="0" sz="1400" spc="-155">
                <a:solidFill>
                  <a:srgbClr val="091433"/>
                </a:solidFill>
                <a:latin typeface="Arial Black"/>
                <a:cs typeface="Arial Black"/>
              </a:rPr>
              <a:t>organizations </a:t>
            </a:r>
            <a:r>
              <a:rPr dirty="0" sz="1400" spc="-195">
                <a:solidFill>
                  <a:srgbClr val="091433"/>
                </a:solidFill>
                <a:latin typeface="Arial Black"/>
                <a:cs typeface="Arial Black"/>
              </a:rPr>
              <a:t>is </a:t>
            </a:r>
            <a:r>
              <a:rPr dirty="0" sz="1400" spc="-165">
                <a:solidFill>
                  <a:srgbClr val="091433"/>
                </a:solidFill>
                <a:latin typeface="Arial Black"/>
                <a:cs typeface="Arial Black"/>
              </a:rPr>
              <a:t>the </a:t>
            </a:r>
            <a:r>
              <a:rPr dirty="0" sz="1400" spc="-150">
                <a:solidFill>
                  <a:srgbClr val="091433"/>
                </a:solidFill>
                <a:latin typeface="Arial Black"/>
                <a:cs typeface="Arial Black"/>
              </a:rPr>
              <a:t>provision </a:t>
            </a:r>
            <a:r>
              <a:rPr dirty="0" sz="1400" spc="-114">
                <a:solidFill>
                  <a:srgbClr val="091433"/>
                </a:solidFill>
                <a:latin typeface="Arial Black"/>
                <a:cs typeface="Arial Black"/>
              </a:rPr>
              <a:t>of </a:t>
            </a:r>
            <a:r>
              <a:rPr dirty="0" sz="1400" spc="-155">
                <a:solidFill>
                  <a:srgbClr val="091433"/>
                </a:solidFill>
                <a:latin typeface="Arial Black"/>
                <a:cs typeface="Arial Black"/>
              </a:rPr>
              <a:t>quality </a:t>
            </a:r>
            <a:r>
              <a:rPr dirty="0" sz="1400" spc="-210">
                <a:solidFill>
                  <a:srgbClr val="091433"/>
                </a:solidFill>
                <a:latin typeface="Arial Black"/>
                <a:cs typeface="Arial Black"/>
              </a:rPr>
              <a:t>services </a:t>
            </a:r>
            <a:r>
              <a:rPr dirty="0" sz="1400" spc="-185">
                <a:solidFill>
                  <a:srgbClr val="091433"/>
                </a:solidFill>
                <a:latin typeface="Arial Black"/>
                <a:cs typeface="Arial Black"/>
              </a:rPr>
              <a:t>at  </a:t>
            </a:r>
            <a:r>
              <a:rPr dirty="0" sz="1400" spc="-150">
                <a:solidFill>
                  <a:srgbClr val="091433"/>
                </a:solidFill>
                <a:latin typeface="Arial Black"/>
                <a:cs typeface="Arial Black"/>
              </a:rPr>
              <a:t>affordable</a:t>
            </a:r>
            <a:r>
              <a:rPr dirty="0" sz="1400" spc="-90">
                <a:solidFill>
                  <a:srgbClr val="091433"/>
                </a:solidFill>
                <a:latin typeface="Arial Black"/>
                <a:cs typeface="Arial Black"/>
              </a:rPr>
              <a:t> </a:t>
            </a:r>
            <a:r>
              <a:rPr dirty="0" sz="1400" spc="-210">
                <a:solidFill>
                  <a:srgbClr val="091433"/>
                </a:solidFill>
                <a:latin typeface="Arial Black"/>
                <a:cs typeface="Arial Black"/>
              </a:rPr>
              <a:t>costs.</a:t>
            </a:r>
            <a:endParaRPr sz="1400">
              <a:latin typeface="Arial Black"/>
              <a:cs typeface="Arial Black"/>
            </a:endParaRPr>
          </a:p>
          <a:p>
            <a:pPr marL="297815" marR="161290" indent="-28575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400" spc="-155">
                <a:solidFill>
                  <a:srgbClr val="091433"/>
                </a:solidFill>
                <a:latin typeface="Arial Black"/>
                <a:cs typeface="Arial Black"/>
              </a:rPr>
              <a:t>Quality </a:t>
            </a:r>
            <a:r>
              <a:rPr dirty="0" sz="1400" spc="-200">
                <a:solidFill>
                  <a:srgbClr val="091433"/>
                </a:solidFill>
                <a:latin typeface="Arial Black"/>
                <a:cs typeface="Arial Black"/>
              </a:rPr>
              <a:t>service </a:t>
            </a:r>
            <a:r>
              <a:rPr dirty="0" sz="1400" spc="-175">
                <a:solidFill>
                  <a:srgbClr val="091433"/>
                </a:solidFill>
                <a:latin typeface="Arial Black"/>
                <a:cs typeface="Arial Black"/>
              </a:rPr>
              <a:t>emplies </a:t>
            </a:r>
            <a:r>
              <a:rPr dirty="0" sz="1400" spc="-150">
                <a:solidFill>
                  <a:srgbClr val="091433"/>
                </a:solidFill>
                <a:latin typeface="Arial Black"/>
                <a:cs typeface="Arial Black"/>
              </a:rPr>
              <a:t>diagnosing </a:t>
            </a:r>
            <a:r>
              <a:rPr dirty="0" sz="1400" spc="-170">
                <a:solidFill>
                  <a:srgbClr val="091433"/>
                </a:solidFill>
                <a:latin typeface="Arial Black"/>
                <a:cs typeface="Arial Black"/>
              </a:rPr>
              <a:t>patients </a:t>
            </a:r>
            <a:r>
              <a:rPr dirty="0" sz="1400" spc="-180">
                <a:solidFill>
                  <a:srgbClr val="091433"/>
                </a:solidFill>
                <a:latin typeface="Arial Black"/>
                <a:cs typeface="Arial Black"/>
              </a:rPr>
              <a:t>correctly </a:t>
            </a:r>
            <a:r>
              <a:rPr dirty="0" sz="1400" spc="-160">
                <a:solidFill>
                  <a:srgbClr val="091433"/>
                </a:solidFill>
                <a:latin typeface="Arial Black"/>
                <a:cs typeface="Arial Black"/>
              </a:rPr>
              <a:t>and administering </a:t>
            </a:r>
            <a:r>
              <a:rPr dirty="0" sz="1400" spc="-180">
                <a:solidFill>
                  <a:srgbClr val="091433"/>
                </a:solidFill>
                <a:latin typeface="Arial Black"/>
                <a:cs typeface="Arial Black"/>
              </a:rPr>
              <a:t>treatments </a:t>
            </a:r>
            <a:r>
              <a:rPr dirty="0" sz="1400" spc="-165">
                <a:solidFill>
                  <a:srgbClr val="091433"/>
                </a:solidFill>
                <a:latin typeface="Arial Black"/>
                <a:cs typeface="Arial Black"/>
              </a:rPr>
              <a:t>that </a:t>
            </a:r>
            <a:r>
              <a:rPr dirty="0" sz="1400" spc="-190">
                <a:solidFill>
                  <a:srgbClr val="091433"/>
                </a:solidFill>
                <a:latin typeface="Arial Black"/>
                <a:cs typeface="Arial Black"/>
              </a:rPr>
              <a:t>are  </a:t>
            </a:r>
            <a:r>
              <a:rPr dirty="0" sz="1400" spc="-175">
                <a:solidFill>
                  <a:srgbClr val="091433"/>
                </a:solidFill>
                <a:latin typeface="Arial Black"/>
                <a:cs typeface="Arial Black"/>
              </a:rPr>
              <a:t>effective</a:t>
            </a:r>
            <a:r>
              <a:rPr dirty="0" sz="1400" spc="-90">
                <a:solidFill>
                  <a:srgbClr val="091433"/>
                </a:solidFill>
                <a:latin typeface="Arial Black"/>
                <a:cs typeface="Arial Black"/>
              </a:rPr>
              <a:t> </a:t>
            </a:r>
            <a:r>
              <a:rPr dirty="0" sz="1400" spc="-165">
                <a:solidFill>
                  <a:srgbClr val="091433"/>
                </a:solidFill>
                <a:latin typeface="Arial Black"/>
                <a:cs typeface="Arial Black"/>
              </a:rPr>
              <a:t>.</a:t>
            </a:r>
            <a:endParaRPr sz="1400">
              <a:latin typeface="Arial Black"/>
              <a:cs typeface="Arial Black"/>
            </a:endParaRPr>
          </a:p>
          <a:p>
            <a:pPr marL="298450" indent="-28575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400" spc="-150">
                <a:solidFill>
                  <a:srgbClr val="091433"/>
                </a:solidFill>
                <a:latin typeface="Arial Black"/>
                <a:cs typeface="Arial Black"/>
              </a:rPr>
              <a:t>Poor </a:t>
            </a:r>
            <a:r>
              <a:rPr dirty="0" sz="1400" spc="-185">
                <a:solidFill>
                  <a:srgbClr val="091433"/>
                </a:solidFill>
                <a:latin typeface="Arial Black"/>
                <a:cs typeface="Arial Black"/>
              </a:rPr>
              <a:t>clinical decisions </a:t>
            </a:r>
            <a:r>
              <a:rPr dirty="0" sz="1400" spc="-220">
                <a:solidFill>
                  <a:srgbClr val="091433"/>
                </a:solidFill>
                <a:latin typeface="Arial Black"/>
                <a:cs typeface="Arial Black"/>
              </a:rPr>
              <a:t>can  </a:t>
            </a:r>
            <a:r>
              <a:rPr dirty="0" sz="1400" spc="-165">
                <a:solidFill>
                  <a:srgbClr val="091433"/>
                </a:solidFill>
                <a:latin typeface="Arial Black"/>
                <a:cs typeface="Arial Black"/>
              </a:rPr>
              <a:t>lead </a:t>
            </a:r>
            <a:r>
              <a:rPr dirty="0" sz="1400" spc="-135">
                <a:solidFill>
                  <a:srgbClr val="091433"/>
                </a:solidFill>
                <a:latin typeface="Arial Black"/>
                <a:cs typeface="Arial Black"/>
              </a:rPr>
              <a:t>to </a:t>
            </a:r>
            <a:r>
              <a:rPr dirty="0" sz="1400" spc="-180">
                <a:solidFill>
                  <a:srgbClr val="091433"/>
                </a:solidFill>
                <a:latin typeface="Arial Black"/>
                <a:cs typeface="Arial Black"/>
              </a:rPr>
              <a:t>disastrous </a:t>
            </a:r>
            <a:r>
              <a:rPr dirty="0" sz="1400" spc="-200">
                <a:solidFill>
                  <a:srgbClr val="091433"/>
                </a:solidFill>
                <a:latin typeface="Arial Black"/>
                <a:cs typeface="Arial Black"/>
              </a:rPr>
              <a:t>consequences  </a:t>
            </a:r>
            <a:r>
              <a:rPr dirty="0" sz="1400" spc="-204">
                <a:solidFill>
                  <a:srgbClr val="091433"/>
                </a:solidFill>
                <a:latin typeface="Arial Black"/>
                <a:cs typeface="Arial Black"/>
              </a:rPr>
              <a:t>which  </a:t>
            </a:r>
            <a:r>
              <a:rPr dirty="0" sz="1400" spc="-190">
                <a:solidFill>
                  <a:srgbClr val="091433"/>
                </a:solidFill>
                <a:latin typeface="Arial Black"/>
                <a:cs typeface="Arial Black"/>
              </a:rPr>
              <a:t>are  </a:t>
            </a:r>
            <a:r>
              <a:rPr dirty="0" sz="1400" spc="-155">
                <a:solidFill>
                  <a:srgbClr val="091433"/>
                </a:solidFill>
                <a:latin typeface="Arial Black"/>
                <a:cs typeface="Arial Black"/>
              </a:rPr>
              <a:t>therefore</a:t>
            </a:r>
            <a:r>
              <a:rPr dirty="0" sz="1400" spc="-40">
                <a:solidFill>
                  <a:srgbClr val="091433"/>
                </a:solidFill>
                <a:latin typeface="Arial Black"/>
                <a:cs typeface="Arial Black"/>
              </a:rPr>
              <a:t> </a:t>
            </a:r>
            <a:r>
              <a:rPr dirty="0" sz="1400" spc="-185">
                <a:solidFill>
                  <a:srgbClr val="091433"/>
                </a:solidFill>
                <a:latin typeface="Arial Black"/>
                <a:cs typeface="Arial Black"/>
              </a:rPr>
              <a:t>unacceptable</a:t>
            </a:r>
            <a:endParaRPr sz="1400">
              <a:latin typeface="Arial Black"/>
              <a:cs typeface="Arial Black"/>
            </a:endParaRPr>
          </a:p>
          <a:p>
            <a:pPr marL="297815">
              <a:lnSpc>
                <a:spcPct val="100000"/>
              </a:lnSpc>
            </a:pPr>
            <a:r>
              <a:rPr dirty="0" sz="1400" spc="-165">
                <a:solidFill>
                  <a:srgbClr val="091433"/>
                </a:solidFill>
                <a:latin typeface="Arial Black"/>
                <a:cs typeface="Arial Black"/>
              </a:rPr>
              <a:t>.</a:t>
            </a:r>
            <a:endParaRPr sz="1400">
              <a:latin typeface="Arial Black"/>
              <a:cs typeface="Arial Black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400" spc="-175">
                <a:solidFill>
                  <a:srgbClr val="091433"/>
                </a:solidFill>
                <a:latin typeface="Arial Black"/>
                <a:cs typeface="Arial Black"/>
              </a:rPr>
              <a:t>Hospitals </a:t>
            </a:r>
            <a:r>
              <a:rPr dirty="0" sz="1400" spc="-190">
                <a:solidFill>
                  <a:srgbClr val="091433"/>
                </a:solidFill>
                <a:latin typeface="Arial Black"/>
                <a:cs typeface="Arial Black"/>
              </a:rPr>
              <a:t>must </a:t>
            </a:r>
            <a:r>
              <a:rPr dirty="0" sz="1400" spc="-185">
                <a:solidFill>
                  <a:srgbClr val="091433"/>
                </a:solidFill>
                <a:latin typeface="Arial Black"/>
                <a:cs typeface="Arial Black"/>
              </a:rPr>
              <a:t>also </a:t>
            </a:r>
            <a:r>
              <a:rPr dirty="0" sz="1400" spc="-160">
                <a:solidFill>
                  <a:srgbClr val="091433"/>
                </a:solidFill>
                <a:latin typeface="Arial Black"/>
                <a:cs typeface="Arial Black"/>
              </a:rPr>
              <a:t>minimize </a:t>
            </a:r>
            <a:r>
              <a:rPr dirty="0" sz="1400" spc="-165">
                <a:solidFill>
                  <a:srgbClr val="091433"/>
                </a:solidFill>
                <a:latin typeface="Arial Black"/>
                <a:cs typeface="Arial Black"/>
              </a:rPr>
              <a:t>the </a:t>
            </a:r>
            <a:r>
              <a:rPr dirty="0" sz="1400" spc="-204">
                <a:solidFill>
                  <a:srgbClr val="091433"/>
                </a:solidFill>
                <a:latin typeface="Arial Black"/>
                <a:cs typeface="Arial Black"/>
              </a:rPr>
              <a:t>cost </a:t>
            </a:r>
            <a:r>
              <a:rPr dirty="0" sz="1400" spc="-114">
                <a:solidFill>
                  <a:srgbClr val="091433"/>
                </a:solidFill>
                <a:latin typeface="Arial Black"/>
                <a:cs typeface="Arial Black"/>
              </a:rPr>
              <a:t>of </a:t>
            </a:r>
            <a:r>
              <a:rPr dirty="0" sz="1400" spc="-185">
                <a:solidFill>
                  <a:srgbClr val="091433"/>
                </a:solidFill>
                <a:latin typeface="Arial Black"/>
                <a:cs typeface="Arial Black"/>
              </a:rPr>
              <a:t>clinical</a:t>
            </a:r>
            <a:r>
              <a:rPr dirty="0" sz="1400" spc="-165">
                <a:solidFill>
                  <a:srgbClr val="091433"/>
                </a:solidFill>
                <a:latin typeface="Arial Black"/>
                <a:cs typeface="Arial Black"/>
              </a:rPr>
              <a:t> </a:t>
            </a:r>
            <a:r>
              <a:rPr dirty="0" sz="1400" spc="-204">
                <a:solidFill>
                  <a:srgbClr val="091433"/>
                </a:solidFill>
                <a:latin typeface="Arial Black"/>
                <a:cs typeface="Arial Black"/>
              </a:rPr>
              <a:t>tests </a:t>
            </a:r>
            <a:r>
              <a:rPr dirty="0" sz="1400" spc="-165">
                <a:solidFill>
                  <a:srgbClr val="091433"/>
                </a:solidFill>
                <a:latin typeface="Arial Black"/>
                <a:cs typeface="Arial Black"/>
              </a:rPr>
              <a:t>.</a:t>
            </a:r>
            <a:endParaRPr sz="1400">
              <a:latin typeface="Arial Black"/>
              <a:cs typeface="Arial Black"/>
            </a:endParaRPr>
          </a:p>
          <a:p>
            <a:pPr marL="297815" marR="352425" indent="-28575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400" spc="-200">
                <a:solidFill>
                  <a:srgbClr val="091433"/>
                </a:solidFill>
                <a:latin typeface="Arial Black"/>
                <a:cs typeface="Arial Black"/>
              </a:rPr>
              <a:t>They </a:t>
            </a:r>
            <a:r>
              <a:rPr dirty="0" sz="1400" spc="-220">
                <a:solidFill>
                  <a:srgbClr val="091433"/>
                </a:solidFill>
                <a:latin typeface="Arial Black"/>
                <a:cs typeface="Arial Black"/>
              </a:rPr>
              <a:t>can </a:t>
            </a:r>
            <a:r>
              <a:rPr dirty="0" sz="1400" spc="-195">
                <a:solidFill>
                  <a:srgbClr val="091433"/>
                </a:solidFill>
                <a:latin typeface="Arial Black"/>
                <a:cs typeface="Arial Black"/>
              </a:rPr>
              <a:t>achieve </a:t>
            </a:r>
            <a:r>
              <a:rPr dirty="0" sz="1400" spc="-170">
                <a:solidFill>
                  <a:srgbClr val="091433"/>
                </a:solidFill>
                <a:latin typeface="Arial Black"/>
                <a:cs typeface="Arial Black"/>
              </a:rPr>
              <a:t>this </a:t>
            </a:r>
            <a:r>
              <a:rPr dirty="0" sz="1400" spc="-185">
                <a:solidFill>
                  <a:srgbClr val="091433"/>
                </a:solidFill>
                <a:latin typeface="Arial Black"/>
                <a:cs typeface="Arial Black"/>
              </a:rPr>
              <a:t>results </a:t>
            </a:r>
            <a:r>
              <a:rPr dirty="0" sz="1400" spc="-145">
                <a:solidFill>
                  <a:srgbClr val="091433"/>
                </a:solidFill>
                <a:latin typeface="Arial Black"/>
                <a:cs typeface="Arial Black"/>
              </a:rPr>
              <a:t>by employing </a:t>
            </a:r>
            <a:r>
              <a:rPr dirty="0" sz="1400" spc="-150">
                <a:solidFill>
                  <a:srgbClr val="091433"/>
                </a:solidFill>
                <a:latin typeface="Arial Black"/>
                <a:cs typeface="Arial Black"/>
              </a:rPr>
              <a:t>appropriate </a:t>
            </a:r>
            <a:r>
              <a:rPr dirty="0" sz="1400" spc="-170">
                <a:solidFill>
                  <a:srgbClr val="091433"/>
                </a:solidFill>
                <a:latin typeface="Arial Black"/>
                <a:cs typeface="Arial Black"/>
              </a:rPr>
              <a:t>computer </a:t>
            </a:r>
            <a:r>
              <a:rPr dirty="0" sz="1400" spc="-185">
                <a:solidFill>
                  <a:srgbClr val="091433"/>
                </a:solidFill>
                <a:latin typeface="Arial Black"/>
                <a:cs typeface="Arial Black"/>
              </a:rPr>
              <a:t>based </a:t>
            </a:r>
            <a:r>
              <a:rPr dirty="0" sz="1400" spc="-145">
                <a:solidFill>
                  <a:srgbClr val="091433"/>
                </a:solidFill>
                <a:latin typeface="Arial Black"/>
                <a:cs typeface="Arial Black"/>
              </a:rPr>
              <a:t>information </a:t>
            </a:r>
            <a:r>
              <a:rPr dirty="0" sz="1400" spc="-160">
                <a:solidFill>
                  <a:srgbClr val="091433"/>
                </a:solidFill>
                <a:latin typeface="Arial Black"/>
                <a:cs typeface="Arial Black"/>
              </a:rPr>
              <a:t>and  </a:t>
            </a:r>
            <a:r>
              <a:rPr dirty="0" sz="1400" spc="-175">
                <a:solidFill>
                  <a:srgbClr val="091433"/>
                </a:solidFill>
                <a:latin typeface="Arial Black"/>
                <a:cs typeface="Arial Black"/>
              </a:rPr>
              <a:t>decision </a:t>
            </a:r>
            <a:r>
              <a:rPr dirty="0" sz="1400" spc="-150">
                <a:solidFill>
                  <a:srgbClr val="091433"/>
                </a:solidFill>
                <a:latin typeface="Arial Black"/>
                <a:cs typeface="Arial Black"/>
              </a:rPr>
              <a:t>support</a:t>
            </a:r>
            <a:r>
              <a:rPr dirty="0" sz="1400">
                <a:solidFill>
                  <a:srgbClr val="091433"/>
                </a:solidFill>
                <a:latin typeface="Arial Black"/>
                <a:cs typeface="Arial Black"/>
              </a:rPr>
              <a:t> </a:t>
            </a:r>
            <a:r>
              <a:rPr dirty="0" sz="1400" spc="-204">
                <a:solidFill>
                  <a:srgbClr val="091433"/>
                </a:solidFill>
                <a:latin typeface="Arial Black"/>
                <a:cs typeface="Arial Black"/>
              </a:rPr>
              <a:t>system.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35600" y="488147"/>
            <a:ext cx="267335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0"/>
              <a:t>Motivation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22117" y="0"/>
            <a:ext cx="1622425" cy="1527810"/>
            <a:chOff x="7522117" y="0"/>
            <a:chExt cx="1622425" cy="1527810"/>
          </a:xfrm>
        </p:grpSpPr>
        <p:sp>
          <p:nvSpPr>
            <p:cNvPr id="3" name="object 3"/>
            <p:cNvSpPr/>
            <p:nvPr/>
          </p:nvSpPr>
          <p:spPr>
            <a:xfrm>
              <a:off x="7650543" y="0"/>
              <a:ext cx="810895" cy="882015"/>
            </a:xfrm>
            <a:custGeom>
              <a:avLst/>
              <a:gdLst/>
              <a:ahLst/>
              <a:cxnLst/>
              <a:rect l="l" t="t" r="r" b="b"/>
              <a:pathLst>
                <a:path w="810895" h="882015">
                  <a:moveTo>
                    <a:pt x="205003" y="203"/>
                  </a:moveTo>
                  <a:lnTo>
                    <a:pt x="204863" y="0"/>
                  </a:lnTo>
                  <a:lnTo>
                    <a:pt x="75082" y="584"/>
                  </a:lnTo>
                  <a:lnTo>
                    <a:pt x="74739" y="812"/>
                  </a:lnTo>
                  <a:lnTo>
                    <a:pt x="205003" y="203"/>
                  </a:lnTo>
                  <a:close/>
                </a:path>
                <a:path w="810895" h="882015">
                  <a:moveTo>
                    <a:pt x="420509" y="393611"/>
                  </a:moveTo>
                  <a:lnTo>
                    <a:pt x="412686" y="387959"/>
                  </a:lnTo>
                  <a:lnTo>
                    <a:pt x="408686" y="383857"/>
                  </a:lnTo>
                  <a:lnTo>
                    <a:pt x="403123" y="375424"/>
                  </a:lnTo>
                  <a:lnTo>
                    <a:pt x="401510" y="375094"/>
                  </a:lnTo>
                  <a:lnTo>
                    <a:pt x="393446" y="371005"/>
                  </a:lnTo>
                  <a:lnTo>
                    <a:pt x="387134" y="373786"/>
                  </a:lnTo>
                  <a:lnTo>
                    <a:pt x="380568" y="378117"/>
                  </a:lnTo>
                  <a:lnTo>
                    <a:pt x="373684" y="384073"/>
                  </a:lnTo>
                  <a:lnTo>
                    <a:pt x="368998" y="391248"/>
                  </a:lnTo>
                  <a:lnTo>
                    <a:pt x="371716" y="397484"/>
                  </a:lnTo>
                  <a:lnTo>
                    <a:pt x="372618" y="400964"/>
                  </a:lnTo>
                  <a:lnTo>
                    <a:pt x="376707" y="405015"/>
                  </a:lnTo>
                  <a:lnTo>
                    <a:pt x="380174" y="404114"/>
                  </a:lnTo>
                  <a:lnTo>
                    <a:pt x="389686" y="403009"/>
                  </a:lnTo>
                  <a:lnTo>
                    <a:pt x="399503" y="401421"/>
                  </a:lnTo>
                  <a:lnTo>
                    <a:pt x="409752" y="398564"/>
                  </a:lnTo>
                  <a:lnTo>
                    <a:pt x="420509" y="393611"/>
                  </a:lnTo>
                  <a:close/>
                </a:path>
                <a:path w="810895" h="882015">
                  <a:moveTo>
                    <a:pt x="455726" y="424332"/>
                  </a:moveTo>
                  <a:lnTo>
                    <a:pt x="451650" y="420281"/>
                  </a:lnTo>
                  <a:lnTo>
                    <a:pt x="446671" y="416814"/>
                  </a:lnTo>
                  <a:lnTo>
                    <a:pt x="440728" y="409930"/>
                  </a:lnTo>
                  <a:lnTo>
                    <a:pt x="434581" y="414007"/>
                  </a:lnTo>
                  <a:lnTo>
                    <a:pt x="423583" y="421855"/>
                  </a:lnTo>
                  <a:lnTo>
                    <a:pt x="418858" y="425792"/>
                  </a:lnTo>
                  <a:lnTo>
                    <a:pt x="416013" y="427672"/>
                  </a:lnTo>
                  <a:lnTo>
                    <a:pt x="415315" y="434886"/>
                  </a:lnTo>
                  <a:lnTo>
                    <a:pt x="417842" y="438683"/>
                  </a:lnTo>
                  <a:lnTo>
                    <a:pt x="418769" y="442036"/>
                  </a:lnTo>
                  <a:lnTo>
                    <a:pt x="424713" y="444855"/>
                  </a:lnTo>
                  <a:lnTo>
                    <a:pt x="429717" y="444334"/>
                  </a:lnTo>
                  <a:lnTo>
                    <a:pt x="437629" y="441286"/>
                  </a:lnTo>
                  <a:lnTo>
                    <a:pt x="444576" y="437121"/>
                  </a:lnTo>
                  <a:lnTo>
                    <a:pt x="450583" y="431571"/>
                  </a:lnTo>
                  <a:lnTo>
                    <a:pt x="455726" y="424332"/>
                  </a:lnTo>
                  <a:close/>
                </a:path>
                <a:path w="810895" h="882015">
                  <a:moveTo>
                    <a:pt x="725614" y="568858"/>
                  </a:moveTo>
                  <a:lnTo>
                    <a:pt x="724763" y="566737"/>
                  </a:lnTo>
                  <a:lnTo>
                    <a:pt x="723480" y="563511"/>
                  </a:lnTo>
                  <a:lnTo>
                    <a:pt x="719480" y="556044"/>
                  </a:lnTo>
                  <a:lnTo>
                    <a:pt x="715175" y="548919"/>
                  </a:lnTo>
                  <a:lnTo>
                    <a:pt x="710260" y="542417"/>
                  </a:lnTo>
                  <a:lnTo>
                    <a:pt x="704456" y="536867"/>
                  </a:lnTo>
                  <a:lnTo>
                    <a:pt x="698131" y="532892"/>
                  </a:lnTo>
                  <a:lnTo>
                    <a:pt x="698131" y="564095"/>
                  </a:lnTo>
                  <a:lnTo>
                    <a:pt x="695642" y="575741"/>
                  </a:lnTo>
                  <a:lnTo>
                    <a:pt x="580555" y="662139"/>
                  </a:lnTo>
                  <a:lnTo>
                    <a:pt x="564946" y="671372"/>
                  </a:lnTo>
                  <a:lnTo>
                    <a:pt x="549211" y="681164"/>
                  </a:lnTo>
                  <a:lnTo>
                    <a:pt x="532803" y="689914"/>
                  </a:lnTo>
                  <a:lnTo>
                    <a:pt x="515162" y="695972"/>
                  </a:lnTo>
                  <a:lnTo>
                    <a:pt x="507885" y="699389"/>
                  </a:lnTo>
                  <a:lnTo>
                    <a:pt x="505079" y="700697"/>
                  </a:lnTo>
                  <a:lnTo>
                    <a:pt x="495668" y="706640"/>
                  </a:lnTo>
                  <a:lnTo>
                    <a:pt x="476859" y="719912"/>
                  </a:lnTo>
                  <a:lnTo>
                    <a:pt x="468807" y="724941"/>
                  </a:lnTo>
                  <a:lnTo>
                    <a:pt x="460235" y="729538"/>
                  </a:lnTo>
                  <a:lnTo>
                    <a:pt x="451205" y="733450"/>
                  </a:lnTo>
                  <a:lnTo>
                    <a:pt x="441756" y="736371"/>
                  </a:lnTo>
                  <a:lnTo>
                    <a:pt x="435635" y="738441"/>
                  </a:lnTo>
                  <a:lnTo>
                    <a:pt x="429260" y="740905"/>
                  </a:lnTo>
                  <a:lnTo>
                    <a:pt x="423100" y="743724"/>
                  </a:lnTo>
                  <a:lnTo>
                    <a:pt x="417626" y="746874"/>
                  </a:lnTo>
                  <a:lnTo>
                    <a:pt x="381914" y="770496"/>
                  </a:lnTo>
                  <a:lnTo>
                    <a:pt x="380085" y="767740"/>
                  </a:lnTo>
                  <a:lnTo>
                    <a:pt x="376682" y="764527"/>
                  </a:lnTo>
                  <a:lnTo>
                    <a:pt x="376974" y="763054"/>
                  </a:lnTo>
                  <a:lnTo>
                    <a:pt x="376910" y="743623"/>
                  </a:lnTo>
                  <a:lnTo>
                    <a:pt x="376529" y="724293"/>
                  </a:lnTo>
                  <a:lnTo>
                    <a:pt x="376428" y="705027"/>
                  </a:lnTo>
                  <a:lnTo>
                    <a:pt x="377228" y="685812"/>
                  </a:lnTo>
                  <a:lnTo>
                    <a:pt x="607060" y="516204"/>
                  </a:lnTo>
                  <a:lnTo>
                    <a:pt x="632625" y="525856"/>
                  </a:lnTo>
                  <a:lnTo>
                    <a:pt x="654951" y="539076"/>
                  </a:lnTo>
                  <a:lnTo>
                    <a:pt x="676097" y="552831"/>
                  </a:lnTo>
                  <a:lnTo>
                    <a:pt x="698131" y="564095"/>
                  </a:lnTo>
                  <a:lnTo>
                    <a:pt x="698131" y="532892"/>
                  </a:lnTo>
                  <a:lnTo>
                    <a:pt x="686384" y="525487"/>
                  </a:lnTo>
                  <a:lnTo>
                    <a:pt x="667905" y="514261"/>
                  </a:lnTo>
                  <a:lnTo>
                    <a:pt x="649312" y="502869"/>
                  </a:lnTo>
                  <a:lnTo>
                    <a:pt x="638124" y="495642"/>
                  </a:lnTo>
                  <a:lnTo>
                    <a:pt x="630910" y="490982"/>
                  </a:lnTo>
                  <a:lnTo>
                    <a:pt x="622109" y="486549"/>
                  </a:lnTo>
                  <a:lnTo>
                    <a:pt x="487400" y="564261"/>
                  </a:lnTo>
                  <a:lnTo>
                    <a:pt x="434187" y="600697"/>
                  </a:lnTo>
                  <a:lnTo>
                    <a:pt x="374053" y="640727"/>
                  </a:lnTo>
                  <a:lnTo>
                    <a:pt x="367118" y="646899"/>
                  </a:lnTo>
                  <a:lnTo>
                    <a:pt x="362496" y="655078"/>
                  </a:lnTo>
                  <a:lnTo>
                    <a:pt x="361657" y="666318"/>
                  </a:lnTo>
                  <a:lnTo>
                    <a:pt x="362051" y="668845"/>
                  </a:lnTo>
                  <a:lnTo>
                    <a:pt x="357352" y="671957"/>
                  </a:lnTo>
                  <a:lnTo>
                    <a:pt x="354139" y="675360"/>
                  </a:lnTo>
                  <a:lnTo>
                    <a:pt x="353504" y="678459"/>
                  </a:lnTo>
                  <a:lnTo>
                    <a:pt x="350418" y="681901"/>
                  </a:lnTo>
                  <a:lnTo>
                    <a:pt x="349707" y="685038"/>
                  </a:lnTo>
                  <a:lnTo>
                    <a:pt x="348488" y="693801"/>
                  </a:lnTo>
                  <a:lnTo>
                    <a:pt x="347522" y="702373"/>
                  </a:lnTo>
                  <a:lnTo>
                    <a:pt x="347319" y="710984"/>
                  </a:lnTo>
                  <a:lnTo>
                    <a:pt x="348373" y="719810"/>
                  </a:lnTo>
                  <a:lnTo>
                    <a:pt x="350304" y="731735"/>
                  </a:lnTo>
                  <a:lnTo>
                    <a:pt x="350520" y="743165"/>
                  </a:lnTo>
                  <a:lnTo>
                    <a:pt x="349631" y="754087"/>
                  </a:lnTo>
                  <a:lnTo>
                    <a:pt x="348234" y="764476"/>
                  </a:lnTo>
                  <a:lnTo>
                    <a:pt x="347599" y="774471"/>
                  </a:lnTo>
                  <a:lnTo>
                    <a:pt x="373037" y="810247"/>
                  </a:lnTo>
                  <a:lnTo>
                    <a:pt x="421957" y="777887"/>
                  </a:lnTo>
                  <a:lnTo>
                    <a:pt x="428383" y="773480"/>
                  </a:lnTo>
                  <a:lnTo>
                    <a:pt x="434949" y="769099"/>
                  </a:lnTo>
                  <a:lnTo>
                    <a:pt x="441680" y="765378"/>
                  </a:lnTo>
                  <a:lnTo>
                    <a:pt x="448614" y="762927"/>
                  </a:lnTo>
                  <a:lnTo>
                    <a:pt x="459740" y="759472"/>
                  </a:lnTo>
                  <a:lnTo>
                    <a:pt x="470242" y="754532"/>
                  </a:lnTo>
                  <a:lnTo>
                    <a:pt x="480352" y="748576"/>
                  </a:lnTo>
                  <a:lnTo>
                    <a:pt x="490270" y="742124"/>
                  </a:lnTo>
                  <a:lnTo>
                    <a:pt x="502412" y="733844"/>
                  </a:lnTo>
                  <a:lnTo>
                    <a:pt x="515061" y="725741"/>
                  </a:lnTo>
                  <a:lnTo>
                    <a:pt x="528459" y="719162"/>
                  </a:lnTo>
                  <a:lnTo>
                    <a:pt x="542848" y="715492"/>
                  </a:lnTo>
                  <a:lnTo>
                    <a:pt x="546277" y="714502"/>
                  </a:lnTo>
                  <a:lnTo>
                    <a:pt x="700468" y="612495"/>
                  </a:lnTo>
                  <a:lnTo>
                    <a:pt x="718769" y="590715"/>
                  </a:lnTo>
                  <a:lnTo>
                    <a:pt x="722769" y="582853"/>
                  </a:lnTo>
                  <a:lnTo>
                    <a:pt x="724662" y="577634"/>
                  </a:lnTo>
                  <a:lnTo>
                    <a:pt x="724687" y="577430"/>
                  </a:lnTo>
                  <a:lnTo>
                    <a:pt x="725614" y="568858"/>
                  </a:lnTo>
                  <a:close/>
                </a:path>
                <a:path w="810895" h="882015">
                  <a:moveTo>
                    <a:pt x="810653" y="579894"/>
                  </a:moveTo>
                  <a:lnTo>
                    <a:pt x="808558" y="570623"/>
                  </a:lnTo>
                  <a:lnTo>
                    <a:pt x="803490" y="561797"/>
                  </a:lnTo>
                  <a:lnTo>
                    <a:pt x="797941" y="553288"/>
                  </a:lnTo>
                  <a:lnTo>
                    <a:pt x="793915" y="546811"/>
                  </a:lnTo>
                  <a:lnTo>
                    <a:pt x="790257" y="540092"/>
                  </a:lnTo>
                  <a:lnTo>
                    <a:pt x="787133" y="533031"/>
                  </a:lnTo>
                  <a:lnTo>
                    <a:pt x="783285" y="523392"/>
                  </a:lnTo>
                  <a:lnTo>
                    <a:pt x="783272" y="578218"/>
                  </a:lnTo>
                  <a:lnTo>
                    <a:pt x="782726" y="581621"/>
                  </a:lnTo>
                  <a:lnTo>
                    <a:pt x="780402" y="586206"/>
                  </a:lnTo>
                  <a:lnTo>
                    <a:pt x="778002" y="590842"/>
                  </a:lnTo>
                  <a:lnTo>
                    <a:pt x="776643" y="594779"/>
                  </a:lnTo>
                  <a:lnTo>
                    <a:pt x="772375" y="600646"/>
                  </a:lnTo>
                  <a:lnTo>
                    <a:pt x="769543" y="602526"/>
                  </a:lnTo>
                  <a:lnTo>
                    <a:pt x="756018" y="612990"/>
                  </a:lnTo>
                  <a:lnTo>
                    <a:pt x="745312" y="626173"/>
                  </a:lnTo>
                  <a:lnTo>
                    <a:pt x="735304" y="640410"/>
                  </a:lnTo>
                  <a:lnTo>
                    <a:pt x="722477" y="651929"/>
                  </a:lnTo>
                  <a:lnTo>
                    <a:pt x="656678" y="695464"/>
                  </a:lnTo>
                  <a:lnTo>
                    <a:pt x="592531" y="740943"/>
                  </a:lnTo>
                  <a:lnTo>
                    <a:pt x="592289" y="741108"/>
                  </a:lnTo>
                  <a:lnTo>
                    <a:pt x="580618" y="748817"/>
                  </a:lnTo>
                  <a:lnTo>
                    <a:pt x="568286" y="753935"/>
                  </a:lnTo>
                  <a:lnTo>
                    <a:pt x="546455" y="760768"/>
                  </a:lnTo>
                  <a:lnTo>
                    <a:pt x="526034" y="769708"/>
                  </a:lnTo>
                  <a:lnTo>
                    <a:pt x="507022" y="780757"/>
                  </a:lnTo>
                  <a:lnTo>
                    <a:pt x="435051" y="828370"/>
                  </a:lnTo>
                  <a:lnTo>
                    <a:pt x="424294" y="833970"/>
                  </a:lnTo>
                  <a:lnTo>
                    <a:pt x="412483" y="837209"/>
                  </a:lnTo>
                  <a:lnTo>
                    <a:pt x="399618" y="838098"/>
                  </a:lnTo>
                  <a:lnTo>
                    <a:pt x="391426" y="835914"/>
                  </a:lnTo>
                  <a:lnTo>
                    <a:pt x="384860" y="840257"/>
                  </a:lnTo>
                  <a:lnTo>
                    <a:pt x="376199" y="841413"/>
                  </a:lnTo>
                  <a:lnTo>
                    <a:pt x="361861" y="841768"/>
                  </a:lnTo>
                  <a:lnTo>
                    <a:pt x="350862" y="836866"/>
                  </a:lnTo>
                  <a:lnTo>
                    <a:pt x="343395" y="828103"/>
                  </a:lnTo>
                  <a:lnTo>
                    <a:pt x="339610" y="816902"/>
                  </a:lnTo>
                  <a:lnTo>
                    <a:pt x="337540" y="806081"/>
                  </a:lnTo>
                  <a:lnTo>
                    <a:pt x="329260" y="770445"/>
                  </a:lnTo>
                  <a:lnTo>
                    <a:pt x="319874" y="723353"/>
                  </a:lnTo>
                  <a:lnTo>
                    <a:pt x="315239" y="699020"/>
                  </a:lnTo>
                  <a:lnTo>
                    <a:pt x="310515" y="674725"/>
                  </a:lnTo>
                  <a:lnTo>
                    <a:pt x="307911" y="658177"/>
                  </a:lnTo>
                  <a:lnTo>
                    <a:pt x="304838" y="623671"/>
                  </a:lnTo>
                  <a:lnTo>
                    <a:pt x="301536" y="606056"/>
                  </a:lnTo>
                  <a:lnTo>
                    <a:pt x="300062" y="594855"/>
                  </a:lnTo>
                  <a:lnTo>
                    <a:pt x="300088" y="584174"/>
                  </a:lnTo>
                  <a:lnTo>
                    <a:pt x="300977" y="574446"/>
                  </a:lnTo>
                  <a:lnTo>
                    <a:pt x="300697" y="563968"/>
                  </a:lnTo>
                  <a:lnTo>
                    <a:pt x="301155" y="554532"/>
                  </a:lnTo>
                  <a:lnTo>
                    <a:pt x="300456" y="544347"/>
                  </a:lnTo>
                  <a:lnTo>
                    <a:pt x="297332" y="485495"/>
                  </a:lnTo>
                  <a:lnTo>
                    <a:pt x="295706" y="465251"/>
                  </a:lnTo>
                  <a:lnTo>
                    <a:pt x="293827" y="445173"/>
                  </a:lnTo>
                  <a:lnTo>
                    <a:pt x="293319" y="442468"/>
                  </a:lnTo>
                  <a:lnTo>
                    <a:pt x="294754" y="438480"/>
                  </a:lnTo>
                  <a:lnTo>
                    <a:pt x="285369" y="399008"/>
                  </a:lnTo>
                  <a:lnTo>
                    <a:pt x="283692" y="360514"/>
                  </a:lnTo>
                  <a:lnTo>
                    <a:pt x="275348" y="350812"/>
                  </a:lnTo>
                  <a:lnTo>
                    <a:pt x="268058" y="341934"/>
                  </a:lnTo>
                  <a:lnTo>
                    <a:pt x="262153" y="333654"/>
                  </a:lnTo>
                  <a:lnTo>
                    <a:pt x="256603" y="323621"/>
                  </a:lnTo>
                  <a:lnTo>
                    <a:pt x="225907" y="278447"/>
                  </a:lnTo>
                  <a:lnTo>
                    <a:pt x="165569" y="188925"/>
                  </a:lnTo>
                  <a:lnTo>
                    <a:pt x="136321" y="145846"/>
                  </a:lnTo>
                  <a:lnTo>
                    <a:pt x="118935" y="123850"/>
                  </a:lnTo>
                  <a:lnTo>
                    <a:pt x="112471" y="115938"/>
                  </a:lnTo>
                  <a:lnTo>
                    <a:pt x="123444" y="105638"/>
                  </a:lnTo>
                  <a:lnTo>
                    <a:pt x="134581" y="96748"/>
                  </a:lnTo>
                  <a:lnTo>
                    <a:pt x="146761" y="90208"/>
                  </a:lnTo>
                  <a:lnTo>
                    <a:pt x="159435" y="84874"/>
                  </a:lnTo>
                  <a:lnTo>
                    <a:pt x="174828" y="77736"/>
                  </a:lnTo>
                  <a:lnTo>
                    <a:pt x="189306" y="69672"/>
                  </a:lnTo>
                  <a:lnTo>
                    <a:pt x="203073" y="60566"/>
                  </a:lnTo>
                  <a:lnTo>
                    <a:pt x="214909" y="48171"/>
                  </a:lnTo>
                  <a:lnTo>
                    <a:pt x="219011" y="56121"/>
                  </a:lnTo>
                  <a:lnTo>
                    <a:pt x="223012" y="64135"/>
                  </a:lnTo>
                  <a:lnTo>
                    <a:pt x="227876" y="73088"/>
                  </a:lnTo>
                  <a:lnTo>
                    <a:pt x="233184" y="81775"/>
                  </a:lnTo>
                  <a:lnTo>
                    <a:pt x="252095" y="110363"/>
                  </a:lnTo>
                  <a:lnTo>
                    <a:pt x="265988" y="133159"/>
                  </a:lnTo>
                  <a:lnTo>
                    <a:pt x="280682" y="156933"/>
                  </a:lnTo>
                  <a:lnTo>
                    <a:pt x="295198" y="179311"/>
                  </a:lnTo>
                  <a:lnTo>
                    <a:pt x="310692" y="201041"/>
                  </a:lnTo>
                  <a:lnTo>
                    <a:pt x="334162" y="232714"/>
                  </a:lnTo>
                  <a:lnTo>
                    <a:pt x="352679" y="260057"/>
                  </a:lnTo>
                  <a:lnTo>
                    <a:pt x="379387" y="300253"/>
                  </a:lnTo>
                  <a:lnTo>
                    <a:pt x="402513" y="333692"/>
                  </a:lnTo>
                  <a:lnTo>
                    <a:pt x="417982" y="335635"/>
                  </a:lnTo>
                  <a:lnTo>
                    <a:pt x="431939" y="340106"/>
                  </a:lnTo>
                  <a:lnTo>
                    <a:pt x="445350" y="346468"/>
                  </a:lnTo>
                  <a:lnTo>
                    <a:pt x="459181" y="354063"/>
                  </a:lnTo>
                  <a:lnTo>
                    <a:pt x="483196" y="367106"/>
                  </a:lnTo>
                  <a:lnTo>
                    <a:pt x="531266" y="393166"/>
                  </a:lnTo>
                  <a:lnTo>
                    <a:pt x="580847" y="422808"/>
                  </a:lnTo>
                  <a:lnTo>
                    <a:pt x="631583" y="456247"/>
                  </a:lnTo>
                  <a:lnTo>
                    <a:pt x="667131" y="484505"/>
                  </a:lnTo>
                  <a:lnTo>
                    <a:pt x="672071" y="485800"/>
                  </a:lnTo>
                  <a:lnTo>
                    <a:pt x="686650" y="492912"/>
                  </a:lnTo>
                  <a:lnTo>
                    <a:pt x="700773" y="501827"/>
                  </a:lnTo>
                  <a:lnTo>
                    <a:pt x="714717" y="510882"/>
                  </a:lnTo>
                  <a:lnTo>
                    <a:pt x="729462" y="519404"/>
                  </a:lnTo>
                  <a:lnTo>
                    <a:pt x="747001" y="530644"/>
                  </a:lnTo>
                  <a:lnTo>
                    <a:pt x="761644" y="543801"/>
                  </a:lnTo>
                  <a:lnTo>
                    <a:pt x="774001" y="559981"/>
                  </a:lnTo>
                  <a:lnTo>
                    <a:pt x="783272" y="578218"/>
                  </a:lnTo>
                  <a:lnTo>
                    <a:pt x="783272" y="523379"/>
                  </a:lnTo>
                  <a:lnTo>
                    <a:pt x="777430" y="515086"/>
                  </a:lnTo>
                  <a:lnTo>
                    <a:pt x="769645" y="508050"/>
                  </a:lnTo>
                  <a:lnTo>
                    <a:pt x="760717" y="503301"/>
                  </a:lnTo>
                  <a:lnTo>
                    <a:pt x="749452" y="495515"/>
                  </a:lnTo>
                  <a:lnTo>
                    <a:pt x="727671" y="480999"/>
                  </a:lnTo>
                  <a:lnTo>
                    <a:pt x="716457" y="473189"/>
                  </a:lnTo>
                  <a:lnTo>
                    <a:pt x="711796" y="470179"/>
                  </a:lnTo>
                  <a:lnTo>
                    <a:pt x="708456" y="469353"/>
                  </a:lnTo>
                  <a:lnTo>
                    <a:pt x="702818" y="466991"/>
                  </a:lnTo>
                  <a:lnTo>
                    <a:pt x="696658" y="463448"/>
                  </a:lnTo>
                  <a:lnTo>
                    <a:pt x="689851" y="460336"/>
                  </a:lnTo>
                  <a:lnTo>
                    <a:pt x="683209" y="457111"/>
                  </a:lnTo>
                  <a:lnTo>
                    <a:pt x="677545" y="453250"/>
                  </a:lnTo>
                  <a:lnTo>
                    <a:pt x="665124" y="443191"/>
                  </a:lnTo>
                  <a:lnTo>
                    <a:pt x="651916" y="433654"/>
                  </a:lnTo>
                  <a:lnTo>
                    <a:pt x="638860" y="425538"/>
                  </a:lnTo>
                  <a:lnTo>
                    <a:pt x="621588" y="415645"/>
                  </a:lnTo>
                  <a:lnTo>
                    <a:pt x="615251" y="412229"/>
                  </a:lnTo>
                  <a:lnTo>
                    <a:pt x="610577" y="409219"/>
                  </a:lnTo>
                  <a:lnTo>
                    <a:pt x="561530" y="377710"/>
                  </a:lnTo>
                  <a:lnTo>
                    <a:pt x="508203" y="350558"/>
                  </a:lnTo>
                  <a:lnTo>
                    <a:pt x="497713" y="346849"/>
                  </a:lnTo>
                  <a:lnTo>
                    <a:pt x="495617" y="343662"/>
                  </a:lnTo>
                  <a:lnTo>
                    <a:pt x="462800" y="322745"/>
                  </a:lnTo>
                  <a:lnTo>
                    <a:pt x="456971" y="322021"/>
                  </a:lnTo>
                  <a:lnTo>
                    <a:pt x="451599" y="317969"/>
                  </a:lnTo>
                  <a:lnTo>
                    <a:pt x="406996" y="280466"/>
                  </a:lnTo>
                  <a:lnTo>
                    <a:pt x="374840" y="240830"/>
                  </a:lnTo>
                  <a:lnTo>
                    <a:pt x="371614" y="233832"/>
                  </a:lnTo>
                  <a:lnTo>
                    <a:pt x="366433" y="228117"/>
                  </a:lnTo>
                  <a:lnTo>
                    <a:pt x="361530" y="220700"/>
                  </a:lnTo>
                  <a:lnTo>
                    <a:pt x="329171" y="178155"/>
                  </a:lnTo>
                  <a:lnTo>
                    <a:pt x="299034" y="134137"/>
                  </a:lnTo>
                  <a:lnTo>
                    <a:pt x="270471" y="89077"/>
                  </a:lnTo>
                  <a:lnTo>
                    <a:pt x="242849" y="43395"/>
                  </a:lnTo>
                  <a:lnTo>
                    <a:pt x="241439" y="41287"/>
                  </a:lnTo>
                  <a:lnTo>
                    <a:pt x="240309" y="37465"/>
                  </a:lnTo>
                  <a:lnTo>
                    <a:pt x="238213" y="34290"/>
                  </a:lnTo>
                  <a:lnTo>
                    <a:pt x="238442" y="32600"/>
                  </a:lnTo>
                  <a:lnTo>
                    <a:pt x="239166" y="27559"/>
                  </a:lnTo>
                  <a:lnTo>
                    <a:pt x="239407" y="25882"/>
                  </a:lnTo>
                  <a:lnTo>
                    <a:pt x="242963" y="18948"/>
                  </a:lnTo>
                  <a:lnTo>
                    <a:pt x="247662" y="15849"/>
                  </a:lnTo>
                  <a:lnTo>
                    <a:pt x="249097" y="11849"/>
                  </a:lnTo>
                  <a:lnTo>
                    <a:pt x="247459" y="5321"/>
                  </a:lnTo>
                  <a:lnTo>
                    <a:pt x="244652" y="1092"/>
                  </a:lnTo>
                  <a:lnTo>
                    <a:pt x="243954" y="25"/>
                  </a:lnTo>
                  <a:lnTo>
                    <a:pt x="205003" y="203"/>
                  </a:lnTo>
                  <a:lnTo>
                    <a:pt x="208254" y="5372"/>
                  </a:lnTo>
                  <a:lnTo>
                    <a:pt x="205244" y="16497"/>
                  </a:lnTo>
                  <a:lnTo>
                    <a:pt x="176733" y="46012"/>
                  </a:lnTo>
                  <a:lnTo>
                    <a:pt x="144272" y="65976"/>
                  </a:lnTo>
                  <a:lnTo>
                    <a:pt x="104902" y="87452"/>
                  </a:lnTo>
                  <a:lnTo>
                    <a:pt x="73571" y="108178"/>
                  </a:lnTo>
                  <a:lnTo>
                    <a:pt x="66065" y="107048"/>
                  </a:lnTo>
                  <a:lnTo>
                    <a:pt x="61595" y="102387"/>
                  </a:lnTo>
                  <a:lnTo>
                    <a:pt x="51447" y="92354"/>
                  </a:lnTo>
                  <a:lnTo>
                    <a:pt x="27470" y="61010"/>
                  </a:lnTo>
                  <a:lnTo>
                    <a:pt x="23558" y="42278"/>
                  </a:lnTo>
                  <a:lnTo>
                    <a:pt x="26504" y="34239"/>
                  </a:lnTo>
                  <a:lnTo>
                    <a:pt x="32245" y="27393"/>
                  </a:lnTo>
                  <a:lnTo>
                    <a:pt x="65405" y="6985"/>
                  </a:lnTo>
                  <a:lnTo>
                    <a:pt x="74739" y="812"/>
                  </a:lnTo>
                  <a:lnTo>
                    <a:pt x="72428" y="825"/>
                  </a:lnTo>
                  <a:lnTo>
                    <a:pt x="42291" y="965"/>
                  </a:lnTo>
                  <a:lnTo>
                    <a:pt x="13741" y="19850"/>
                  </a:lnTo>
                  <a:lnTo>
                    <a:pt x="6121" y="27927"/>
                  </a:lnTo>
                  <a:lnTo>
                    <a:pt x="1397" y="40195"/>
                  </a:lnTo>
                  <a:lnTo>
                    <a:pt x="0" y="53301"/>
                  </a:lnTo>
                  <a:lnTo>
                    <a:pt x="3073" y="64973"/>
                  </a:lnTo>
                  <a:lnTo>
                    <a:pt x="37541" y="118300"/>
                  </a:lnTo>
                  <a:lnTo>
                    <a:pt x="52120" y="139115"/>
                  </a:lnTo>
                  <a:lnTo>
                    <a:pt x="61785" y="138811"/>
                  </a:lnTo>
                  <a:lnTo>
                    <a:pt x="70993" y="138811"/>
                  </a:lnTo>
                  <a:lnTo>
                    <a:pt x="79692" y="139153"/>
                  </a:lnTo>
                  <a:lnTo>
                    <a:pt x="87096" y="138823"/>
                  </a:lnTo>
                  <a:lnTo>
                    <a:pt x="96062" y="148120"/>
                  </a:lnTo>
                  <a:lnTo>
                    <a:pt x="103352" y="155473"/>
                  </a:lnTo>
                  <a:lnTo>
                    <a:pt x="110451" y="162953"/>
                  </a:lnTo>
                  <a:lnTo>
                    <a:pt x="118173" y="171551"/>
                  </a:lnTo>
                  <a:lnTo>
                    <a:pt x="119583" y="173672"/>
                  </a:lnTo>
                  <a:lnTo>
                    <a:pt x="122656" y="176212"/>
                  </a:lnTo>
                  <a:lnTo>
                    <a:pt x="153301" y="233591"/>
                  </a:lnTo>
                  <a:lnTo>
                    <a:pt x="189191" y="282943"/>
                  </a:lnTo>
                  <a:lnTo>
                    <a:pt x="206705" y="306374"/>
                  </a:lnTo>
                  <a:lnTo>
                    <a:pt x="223520" y="330276"/>
                  </a:lnTo>
                  <a:lnTo>
                    <a:pt x="237883" y="354279"/>
                  </a:lnTo>
                  <a:lnTo>
                    <a:pt x="250113" y="381203"/>
                  </a:lnTo>
                  <a:lnTo>
                    <a:pt x="251523" y="383324"/>
                  </a:lnTo>
                  <a:lnTo>
                    <a:pt x="252463" y="388797"/>
                  </a:lnTo>
                  <a:lnTo>
                    <a:pt x="256425" y="390740"/>
                  </a:lnTo>
                  <a:lnTo>
                    <a:pt x="262153" y="397598"/>
                  </a:lnTo>
                  <a:lnTo>
                    <a:pt x="268528" y="449732"/>
                  </a:lnTo>
                  <a:lnTo>
                    <a:pt x="271221" y="507339"/>
                  </a:lnTo>
                  <a:lnTo>
                    <a:pt x="273126" y="536536"/>
                  </a:lnTo>
                  <a:lnTo>
                    <a:pt x="273354" y="543991"/>
                  </a:lnTo>
                  <a:lnTo>
                    <a:pt x="272262" y="550811"/>
                  </a:lnTo>
                  <a:lnTo>
                    <a:pt x="271678" y="558812"/>
                  </a:lnTo>
                  <a:lnTo>
                    <a:pt x="269938" y="570623"/>
                  </a:lnTo>
                  <a:lnTo>
                    <a:pt x="269481" y="573963"/>
                  </a:lnTo>
                  <a:lnTo>
                    <a:pt x="269722" y="578383"/>
                  </a:lnTo>
                  <a:lnTo>
                    <a:pt x="270954" y="591261"/>
                  </a:lnTo>
                  <a:lnTo>
                    <a:pt x="274459" y="619404"/>
                  </a:lnTo>
                  <a:lnTo>
                    <a:pt x="276390" y="633349"/>
                  </a:lnTo>
                  <a:lnTo>
                    <a:pt x="278726" y="659218"/>
                  </a:lnTo>
                  <a:lnTo>
                    <a:pt x="282321" y="685774"/>
                  </a:lnTo>
                  <a:lnTo>
                    <a:pt x="286969" y="713143"/>
                  </a:lnTo>
                  <a:lnTo>
                    <a:pt x="291795" y="740410"/>
                  </a:lnTo>
                  <a:lnTo>
                    <a:pt x="294868" y="759701"/>
                  </a:lnTo>
                  <a:lnTo>
                    <a:pt x="298373" y="778700"/>
                  </a:lnTo>
                  <a:lnTo>
                    <a:pt x="302742" y="798652"/>
                  </a:lnTo>
                  <a:lnTo>
                    <a:pt x="306311" y="817600"/>
                  </a:lnTo>
                  <a:lnTo>
                    <a:pt x="325945" y="859434"/>
                  </a:lnTo>
                  <a:lnTo>
                    <a:pt x="364020" y="881443"/>
                  </a:lnTo>
                  <a:lnTo>
                    <a:pt x="379361" y="878916"/>
                  </a:lnTo>
                  <a:lnTo>
                    <a:pt x="415747" y="870077"/>
                  </a:lnTo>
                  <a:lnTo>
                    <a:pt x="432892" y="863307"/>
                  </a:lnTo>
                  <a:lnTo>
                    <a:pt x="449338" y="853948"/>
                  </a:lnTo>
                  <a:lnTo>
                    <a:pt x="454037" y="850836"/>
                  </a:lnTo>
                  <a:lnTo>
                    <a:pt x="457301" y="851725"/>
                  </a:lnTo>
                  <a:lnTo>
                    <a:pt x="479501" y="843127"/>
                  </a:lnTo>
                  <a:lnTo>
                    <a:pt x="499618" y="829818"/>
                  </a:lnTo>
                  <a:lnTo>
                    <a:pt x="528866" y="807427"/>
                  </a:lnTo>
                  <a:lnTo>
                    <a:pt x="571169" y="779437"/>
                  </a:lnTo>
                  <a:lnTo>
                    <a:pt x="584161" y="773887"/>
                  </a:lnTo>
                  <a:lnTo>
                    <a:pt x="608761" y="760666"/>
                  </a:lnTo>
                  <a:lnTo>
                    <a:pt x="620649" y="752792"/>
                  </a:lnTo>
                  <a:lnTo>
                    <a:pt x="633323" y="745934"/>
                  </a:lnTo>
                  <a:lnTo>
                    <a:pt x="657580" y="731405"/>
                  </a:lnTo>
                  <a:lnTo>
                    <a:pt x="743026" y="674890"/>
                  </a:lnTo>
                  <a:lnTo>
                    <a:pt x="755078" y="665391"/>
                  </a:lnTo>
                  <a:lnTo>
                    <a:pt x="766432" y="654837"/>
                  </a:lnTo>
                  <a:lnTo>
                    <a:pt x="778852" y="645096"/>
                  </a:lnTo>
                  <a:lnTo>
                    <a:pt x="784631" y="638225"/>
                  </a:lnTo>
                  <a:lnTo>
                    <a:pt x="787527" y="634796"/>
                  </a:lnTo>
                  <a:lnTo>
                    <a:pt x="795515" y="624941"/>
                  </a:lnTo>
                  <a:lnTo>
                    <a:pt x="801776" y="613181"/>
                  </a:lnTo>
                  <a:lnTo>
                    <a:pt x="807351" y="600354"/>
                  </a:lnTo>
                  <a:lnTo>
                    <a:pt x="807783" y="598551"/>
                  </a:lnTo>
                  <a:lnTo>
                    <a:pt x="809955" y="589495"/>
                  </a:lnTo>
                  <a:lnTo>
                    <a:pt x="810653" y="579894"/>
                  </a:lnTo>
                  <a:close/>
                </a:path>
              </a:pathLst>
            </a:custGeom>
            <a:solidFill>
              <a:srgbClr val="0087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857747" y="130286"/>
              <a:ext cx="129612" cy="1619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992529" y="323659"/>
              <a:ext cx="167640" cy="191135"/>
            </a:xfrm>
            <a:custGeom>
              <a:avLst/>
              <a:gdLst/>
              <a:ahLst/>
              <a:cxnLst/>
              <a:rect l="l" t="t" r="r" b="b"/>
              <a:pathLst>
                <a:path w="167640" h="191134">
                  <a:moveTo>
                    <a:pt x="23393" y="16294"/>
                  </a:moveTo>
                  <a:lnTo>
                    <a:pt x="22148" y="10363"/>
                  </a:lnTo>
                  <a:lnTo>
                    <a:pt x="15290" y="0"/>
                  </a:lnTo>
                  <a:lnTo>
                    <a:pt x="7835" y="863"/>
                  </a:lnTo>
                  <a:lnTo>
                    <a:pt x="4292" y="5880"/>
                  </a:lnTo>
                  <a:lnTo>
                    <a:pt x="228" y="9969"/>
                  </a:lnTo>
                  <a:lnTo>
                    <a:pt x="0" y="15595"/>
                  </a:lnTo>
                  <a:lnTo>
                    <a:pt x="4000" y="19697"/>
                  </a:lnTo>
                  <a:lnTo>
                    <a:pt x="7683" y="21221"/>
                  </a:lnTo>
                  <a:lnTo>
                    <a:pt x="14008" y="22504"/>
                  </a:lnTo>
                  <a:lnTo>
                    <a:pt x="18326" y="25006"/>
                  </a:lnTo>
                  <a:lnTo>
                    <a:pt x="23393" y="16294"/>
                  </a:lnTo>
                  <a:close/>
                </a:path>
                <a:path w="167640" h="191134">
                  <a:moveTo>
                    <a:pt x="123317" y="140766"/>
                  </a:moveTo>
                  <a:lnTo>
                    <a:pt x="123037" y="134200"/>
                  </a:lnTo>
                  <a:lnTo>
                    <a:pt x="121793" y="128270"/>
                  </a:lnTo>
                  <a:lnTo>
                    <a:pt x="112369" y="126352"/>
                  </a:lnTo>
                  <a:lnTo>
                    <a:pt x="106794" y="130048"/>
                  </a:lnTo>
                  <a:lnTo>
                    <a:pt x="98615" y="134061"/>
                  </a:lnTo>
                  <a:lnTo>
                    <a:pt x="95465" y="141617"/>
                  </a:lnTo>
                  <a:lnTo>
                    <a:pt x="102908" y="152869"/>
                  </a:lnTo>
                  <a:lnTo>
                    <a:pt x="110121" y="153568"/>
                  </a:lnTo>
                  <a:lnTo>
                    <a:pt x="120103" y="148247"/>
                  </a:lnTo>
                  <a:lnTo>
                    <a:pt x="120484" y="146710"/>
                  </a:lnTo>
                  <a:lnTo>
                    <a:pt x="123317" y="140766"/>
                  </a:lnTo>
                  <a:close/>
                </a:path>
                <a:path w="167640" h="191134">
                  <a:moveTo>
                    <a:pt x="167500" y="179057"/>
                  </a:moveTo>
                  <a:lnTo>
                    <a:pt x="164134" y="171856"/>
                  </a:lnTo>
                  <a:lnTo>
                    <a:pt x="160401" y="170256"/>
                  </a:lnTo>
                  <a:lnTo>
                    <a:pt x="155689" y="169291"/>
                  </a:lnTo>
                  <a:lnTo>
                    <a:pt x="154470" y="171500"/>
                  </a:lnTo>
                  <a:lnTo>
                    <a:pt x="148539" y="172745"/>
                  </a:lnTo>
                  <a:lnTo>
                    <a:pt x="145072" y="177711"/>
                  </a:lnTo>
                  <a:lnTo>
                    <a:pt x="145999" y="185254"/>
                  </a:lnTo>
                  <a:lnTo>
                    <a:pt x="147485" y="189623"/>
                  </a:lnTo>
                  <a:lnTo>
                    <a:pt x="152196" y="190588"/>
                  </a:lnTo>
                  <a:lnTo>
                    <a:pt x="158127" y="189344"/>
                  </a:lnTo>
                  <a:lnTo>
                    <a:pt x="164439" y="186563"/>
                  </a:lnTo>
                  <a:lnTo>
                    <a:pt x="167500" y="179057"/>
                  </a:lnTo>
                  <a:close/>
                </a:path>
              </a:pathLst>
            </a:custGeom>
            <a:solidFill>
              <a:srgbClr val="0087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522117" y="166886"/>
              <a:ext cx="1621864" cy="13593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8952" y="3720147"/>
            <a:ext cx="1386578" cy="14228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23141" y="374925"/>
            <a:ext cx="625538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"/>
              <a:t>Innovation </a:t>
            </a:r>
            <a:r>
              <a:rPr dirty="0" spc="10"/>
              <a:t>Idea </a:t>
            </a:r>
            <a:r>
              <a:rPr dirty="0" spc="100"/>
              <a:t>of</a:t>
            </a:r>
            <a:r>
              <a:rPr dirty="0" spc="-105"/>
              <a:t> </a:t>
            </a:r>
            <a:r>
              <a:rPr dirty="0" spc="-45"/>
              <a:t>Project</a:t>
            </a:r>
          </a:p>
        </p:txBody>
      </p:sp>
      <p:sp>
        <p:nvSpPr>
          <p:cNvPr id="9" name="object 9"/>
          <p:cNvSpPr/>
          <p:nvPr/>
        </p:nvSpPr>
        <p:spPr>
          <a:xfrm>
            <a:off x="3027534" y="2616631"/>
            <a:ext cx="4696008" cy="7460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977758" y="2732316"/>
            <a:ext cx="464184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55" b="1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3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51605" y="2732316"/>
            <a:ext cx="464184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55" b="1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3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03654" y="2619997"/>
            <a:ext cx="1437005" cy="763905"/>
          </a:xfrm>
          <a:custGeom>
            <a:avLst/>
            <a:gdLst/>
            <a:ahLst/>
            <a:cxnLst/>
            <a:rect l="l" t="t" r="r" b="b"/>
            <a:pathLst>
              <a:path w="1437005" h="763904">
                <a:moveTo>
                  <a:pt x="1436992" y="374332"/>
                </a:moveTo>
                <a:lnTo>
                  <a:pt x="1435061" y="367588"/>
                </a:lnTo>
                <a:lnTo>
                  <a:pt x="1433131" y="363372"/>
                </a:lnTo>
                <a:lnTo>
                  <a:pt x="1431201" y="360006"/>
                </a:lnTo>
                <a:lnTo>
                  <a:pt x="1426375" y="354101"/>
                </a:lnTo>
                <a:lnTo>
                  <a:pt x="1424444" y="350735"/>
                </a:lnTo>
                <a:lnTo>
                  <a:pt x="1413764" y="340461"/>
                </a:lnTo>
                <a:lnTo>
                  <a:pt x="1403438" y="329971"/>
                </a:lnTo>
                <a:lnTo>
                  <a:pt x="1394510" y="320433"/>
                </a:lnTo>
                <a:lnTo>
                  <a:pt x="1394510" y="379399"/>
                </a:lnTo>
                <a:lnTo>
                  <a:pt x="1393532" y="384454"/>
                </a:lnTo>
                <a:lnTo>
                  <a:pt x="1391602" y="390347"/>
                </a:lnTo>
                <a:lnTo>
                  <a:pt x="1388706" y="395414"/>
                </a:lnTo>
                <a:lnTo>
                  <a:pt x="1384922" y="403631"/>
                </a:lnTo>
                <a:lnTo>
                  <a:pt x="1361541" y="444207"/>
                </a:lnTo>
                <a:lnTo>
                  <a:pt x="1330375" y="483362"/>
                </a:lnTo>
                <a:lnTo>
                  <a:pt x="1270889" y="553072"/>
                </a:lnTo>
                <a:lnTo>
                  <a:pt x="1240878" y="588759"/>
                </a:lnTo>
                <a:lnTo>
                  <a:pt x="1231290" y="600278"/>
                </a:lnTo>
                <a:lnTo>
                  <a:pt x="1221689" y="612622"/>
                </a:lnTo>
                <a:lnTo>
                  <a:pt x="1211732" y="624408"/>
                </a:lnTo>
                <a:lnTo>
                  <a:pt x="1182751" y="654697"/>
                </a:lnTo>
                <a:lnTo>
                  <a:pt x="1157909" y="676160"/>
                </a:lnTo>
                <a:lnTo>
                  <a:pt x="1154023" y="679526"/>
                </a:lnTo>
                <a:lnTo>
                  <a:pt x="1144384" y="684580"/>
                </a:lnTo>
                <a:lnTo>
                  <a:pt x="1142441" y="685431"/>
                </a:lnTo>
                <a:lnTo>
                  <a:pt x="1139558" y="686282"/>
                </a:lnTo>
                <a:lnTo>
                  <a:pt x="1126998" y="686282"/>
                </a:lnTo>
                <a:lnTo>
                  <a:pt x="1122159" y="687108"/>
                </a:lnTo>
                <a:lnTo>
                  <a:pt x="1115402" y="687108"/>
                </a:lnTo>
                <a:lnTo>
                  <a:pt x="1107668" y="687959"/>
                </a:lnTo>
                <a:lnTo>
                  <a:pt x="1100912" y="688797"/>
                </a:lnTo>
                <a:lnTo>
                  <a:pt x="1090066" y="689940"/>
                </a:lnTo>
                <a:lnTo>
                  <a:pt x="1068743" y="691883"/>
                </a:lnTo>
                <a:lnTo>
                  <a:pt x="1058430" y="693013"/>
                </a:lnTo>
                <a:lnTo>
                  <a:pt x="1047902" y="693661"/>
                </a:lnTo>
                <a:lnTo>
                  <a:pt x="1037907" y="694385"/>
                </a:lnTo>
                <a:lnTo>
                  <a:pt x="1028280" y="695274"/>
                </a:lnTo>
                <a:lnTo>
                  <a:pt x="1018844" y="696391"/>
                </a:lnTo>
                <a:lnTo>
                  <a:pt x="998550" y="698080"/>
                </a:lnTo>
                <a:lnTo>
                  <a:pt x="985024" y="699757"/>
                </a:lnTo>
                <a:lnTo>
                  <a:pt x="983094" y="699757"/>
                </a:lnTo>
                <a:lnTo>
                  <a:pt x="983094" y="701446"/>
                </a:lnTo>
                <a:lnTo>
                  <a:pt x="978268" y="701446"/>
                </a:lnTo>
                <a:lnTo>
                  <a:pt x="982129" y="700608"/>
                </a:lnTo>
                <a:lnTo>
                  <a:pt x="983094" y="701446"/>
                </a:lnTo>
                <a:lnTo>
                  <a:pt x="983094" y="699757"/>
                </a:lnTo>
                <a:lnTo>
                  <a:pt x="975372" y="699757"/>
                </a:lnTo>
                <a:lnTo>
                  <a:pt x="970534" y="701446"/>
                </a:lnTo>
                <a:lnTo>
                  <a:pt x="969200" y="702995"/>
                </a:lnTo>
                <a:lnTo>
                  <a:pt x="963307" y="703453"/>
                </a:lnTo>
                <a:lnTo>
                  <a:pt x="924382" y="705599"/>
                </a:lnTo>
                <a:lnTo>
                  <a:pt x="883640" y="709041"/>
                </a:lnTo>
                <a:lnTo>
                  <a:pt x="842759" y="711301"/>
                </a:lnTo>
                <a:lnTo>
                  <a:pt x="772579" y="713257"/>
                </a:lnTo>
                <a:lnTo>
                  <a:pt x="722185" y="715518"/>
                </a:lnTo>
                <a:lnTo>
                  <a:pt x="670090" y="720318"/>
                </a:lnTo>
                <a:lnTo>
                  <a:pt x="634466" y="725906"/>
                </a:lnTo>
                <a:lnTo>
                  <a:pt x="607822" y="728624"/>
                </a:lnTo>
                <a:lnTo>
                  <a:pt x="581367" y="730542"/>
                </a:lnTo>
                <a:lnTo>
                  <a:pt x="554901" y="731837"/>
                </a:lnTo>
                <a:lnTo>
                  <a:pt x="528243" y="732663"/>
                </a:lnTo>
                <a:lnTo>
                  <a:pt x="500722" y="732548"/>
                </a:lnTo>
                <a:lnTo>
                  <a:pt x="420090" y="730123"/>
                </a:lnTo>
                <a:lnTo>
                  <a:pt x="347027" y="725843"/>
                </a:lnTo>
                <a:lnTo>
                  <a:pt x="266763" y="717550"/>
                </a:lnTo>
                <a:lnTo>
                  <a:pt x="253022" y="715784"/>
                </a:lnTo>
                <a:lnTo>
                  <a:pt x="225615" y="712736"/>
                </a:lnTo>
                <a:lnTo>
                  <a:pt x="198932" y="709041"/>
                </a:lnTo>
                <a:lnTo>
                  <a:pt x="165392" y="705599"/>
                </a:lnTo>
                <a:lnTo>
                  <a:pt x="143395" y="703834"/>
                </a:lnTo>
                <a:lnTo>
                  <a:pt x="112979" y="702310"/>
                </a:lnTo>
                <a:lnTo>
                  <a:pt x="102654" y="701205"/>
                </a:lnTo>
                <a:lnTo>
                  <a:pt x="91973" y="700405"/>
                </a:lnTo>
                <a:lnTo>
                  <a:pt x="80924" y="699935"/>
                </a:lnTo>
                <a:lnTo>
                  <a:pt x="46342" y="699770"/>
                </a:lnTo>
                <a:lnTo>
                  <a:pt x="68884" y="674763"/>
                </a:lnTo>
                <a:lnTo>
                  <a:pt x="76288" y="666051"/>
                </a:lnTo>
                <a:lnTo>
                  <a:pt x="84823" y="655154"/>
                </a:lnTo>
                <a:lnTo>
                  <a:pt x="110096" y="621372"/>
                </a:lnTo>
                <a:lnTo>
                  <a:pt x="126873" y="600290"/>
                </a:lnTo>
                <a:lnTo>
                  <a:pt x="142913" y="579221"/>
                </a:lnTo>
                <a:lnTo>
                  <a:pt x="151295" y="568947"/>
                </a:lnTo>
                <a:lnTo>
                  <a:pt x="190601" y="515569"/>
                </a:lnTo>
                <a:lnTo>
                  <a:pt x="205689" y="494068"/>
                </a:lnTo>
                <a:lnTo>
                  <a:pt x="230416" y="460743"/>
                </a:lnTo>
                <a:lnTo>
                  <a:pt x="238531" y="449376"/>
                </a:lnTo>
                <a:lnTo>
                  <a:pt x="267512" y="404698"/>
                </a:lnTo>
                <a:lnTo>
                  <a:pt x="290042" y="371030"/>
                </a:lnTo>
                <a:lnTo>
                  <a:pt x="297446" y="359181"/>
                </a:lnTo>
                <a:lnTo>
                  <a:pt x="301294" y="354114"/>
                </a:lnTo>
                <a:lnTo>
                  <a:pt x="303225" y="350748"/>
                </a:lnTo>
                <a:lnTo>
                  <a:pt x="303771" y="348881"/>
                </a:lnTo>
                <a:lnTo>
                  <a:pt x="306336" y="347230"/>
                </a:lnTo>
                <a:lnTo>
                  <a:pt x="309029" y="334721"/>
                </a:lnTo>
                <a:lnTo>
                  <a:pt x="309029" y="329653"/>
                </a:lnTo>
                <a:lnTo>
                  <a:pt x="306133" y="325437"/>
                </a:lnTo>
                <a:lnTo>
                  <a:pt x="303225" y="322072"/>
                </a:lnTo>
                <a:lnTo>
                  <a:pt x="299364" y="318706"/>
                </a:lnTo>
                <a:lnTo>
                  <a:pt x="297446" y="317855"/>
                </a:lnTo>
                <a:lnTo>
                  <a:pt x="273202" y="295592"/>
                </a:lnTo>
                <a:lnTo>
                  <a:pt x="263715" y="286156"/>
                </a:lnTo>
                <a:lnTo>
                  <a:pt x="258800" y="281597"/>
                </a:lnTo>
                <a:lnTo>
                  <a:pt x="239128" y="261366"/>
                </a:lnTo>
                <a:lnTo>
                  <a:pt x="220179" y="241134"/>
                </a:lnTo>
                <a:lnTo>
                  <a:pt x="210908" y="230873"/>
                </a:lnTo>
                <a:lnTo>
                  <a:pt x="183476" y="198983"/>
                </a:lnTo>
                <a:lnTo>
                  <a:pt x="178650" y="193078"/>
                </a:lnTo>
                <a:lnTo>
                  <a:pt x="171894" y="186334"/>
                </a:lnTo>
                <a:lnTo>
                  <a:pt x="162953" y="175107"/>
                </a:lnTo>
                <a:lnTo>
                  <a:pt x="158127" y="169468"/>
                </a:lnTo>
                <a:lnTo>
                  <a:pt x="147739" y="158521"/>
                </a:lnTo>
                <a:lnTo>
                  <a:pt x="135839" y="144233"/>
                </a:lnTo>
                <a:lnTo>
                  <a:pt x="110947" y="116306"/>
                </a:lnTo>
                <a:lnTo>
                  <a:pt x="98501" y="102031"/>
                </a:lnTo>
                <a:lnTo>
                  <a:pt x="91567" y="91770"/>
                </a:lnTo>
                <a:lnTo>
                  <a:pt x="78397" y="70612"/>
                </a:lnTo>
                <a:lnTo>
                  <a:pt x="71450" y="59880"/>
                </a:lnTo>
                <a:lnTo>
                  <a:pt x="56070" y="37515"/>
                </a:lnTo>
                <a:lnTo>
                  <a:pt x="62623" y="37998"/>
                </a:lnTo>
                <a:lnTo>
                  <a:pt x="77266" y="38785"/>
                </a:lnTo>
                <a:lnTo>
                  <a:pt x="131330" y="38785"/>
                </a:lnTo>
                <a:lnTo>
                  <a:pt x="158127" y="39077"/>
                </a:lnTo>
                <a:lnTo>
                  <a:pt x="184937" y="39839"/>
                </a:lnTo>
                <a:lnTo>
                  <a:pt x="238531" y="42164"/>
                </a:lnTo>
                <a:lnTo>
                  <a:pt x="319735" y="48920"/>
                </a:lnTo>
                <a:lnTo>
                  <a:pt x="346684" y="50596"/>
                </a:lnTo>
                <a:lnTo>
                  <a:pt x="402221" y="53225"/>
                </a:lnTo>
                <a:lnTo>
                  <a:pt x="485978" y="58026"/>
                </a:lnTo>
                <a:lnTo>
                  <a:pt x="542086" y="61722"/>
                </a:lnTo>
                <a:lnTo>
                  <a:pt x="569772" y="63246"/>
                </a:lnTo>
                <a:lnTo>
                  <a:pt x="597547" y="65290"/>
                </a:lnTo>
                <a:lnTo>
                  <a:pt x="678903" y="72504"/>
                </a:lnTo>
                <a:lnTo>
                  <a:pt x="733107" y="76200"/>
                </a:lnTo>
                <a:lnTo>
                  <a:pt x="815378" y="80873"/>
                </a:lnTo>
                <a:lnTo>
                  <a:pt x="842467" y="82003"/>
                </a:lnTo>
                <a:lnTo>
                  <a:pt x="896200" y="83477"/>
                </a:lnTo>
                <a:lnTo>
                  <a:pt x="950760" y="83261"/>
                </a:lnTo>
                <a:lnTo>
                  <a:pt x="977938" y="82765"/>
                </a:lnTo>
                <a:lnTo>
                  <a:pt x="1005306" y="81788"/>
                </a:lnTo>
                <a:lnTo>
                  <a:pt x="1121054" y="74549"/>
                </a:lnTo>
                <a:lnTo>
                  <a:pt x="1133043" y="73990"/>
                </a:lnTo>
                <a:lnTo>
                  <a:pt x="1140117" y="84099"/>
                </a:lnTo>
                <a:lnTo>
                  <a:pt x="1149210" y="97282"/>
                </a:lnTo>
                <a:lnTo>
                  <a:pt x="1158290" y="110312"/>
                </a:lnTo>
                <a:lnTo>
                  <a:pt x="1186992" y="149021"/>
                </a:lnTo>
                <a:lnTo>
                  <a:pt x="1250619" y="221742"/>
                </a:lnTo>
                <a:lnTo>
                  <a:pt x="1261325" y="233756"/>
                </a:lnTo>
                <a:lnTo>
                  <a:pt x="1282382" y="257784"/>
                </a:lnTo>
                <a:lnTo>
                  <a:pt x="1293088" y="269798"/>
                </a:lnTo>
                <a:lnTo>
                  <a:pt x="1306423" y="283718"/>
                </a:lnTo>
                <a:lnTo>
                  <a:pt x="1320025" y="297726"/>
                </a:lnTo>
                <a:lnTo>
                  <a:pt x="1333436" y="311886"/>
                </a:lnTo>
                <a:lnTo>
                  <a:pt x="1346200" y="326288"/>
                </a:lnTo>
                <a:lnTo>
                  <a:pt x="1352169" y="333730"/>
                </a:lnTo>
                <a:lnTo>
                  <a:pt x="1358404" y="340931"/>
                </a:lnTo>
                <a:lnTo>
                  <a:pt x="1364818" y="347980"/>
                </a:lnTo>
                <a:lnTo>
                  <a:pt x="1371333" y="354952"/>
                </a:lnTo>
                <a:lnTo>
                  <a:pt x="1375181" y="360006"/>
                </a:lnTo>
                <a:lnTo>
                  <a:pt x="1379042" y="364223"/>
                </a:lnTo>
                <a:lnTo>
                  <a:pt x="1383868" y="368439"/>
                </a:lnTo>
                <a:lnTo>
                  <a:pt x="1387754" y="373481"/>
                </a:lnTo>
                <a:lnTo>
                  <a:pt x="1394510" y="379399"/>
                </a:lnTo>
                <a:lnTo>
                  <a:pt x="1394510" y="320433"/>
                </a:lnTo>
                <a:lnTo>
                  <a:pt x="1393469" y="319316"/>
                </a:lnTo>
                <a:lnTo>
                  <a:pt x="1383868" y="308584"/>
                </a:lnTo>
                <a:lnTo>
                  <a:pt x="1374127" y="297573"/>
                </a:lnTo>
                <a:lnTo>
                  <a:pt x="1363840" y="286245"/>
                </a:lnTo>
                <a:lnTo>
                  <a:pt x="1353185" y="274916"/>
                </a:lnTo>
                <a:lnTo>
                  <a:pt x="1331480" y="252857"/>
                </a:lnTo>
                <a:lnTo>
                  <a:pt x="1320622" y="241350"/>
                </a:lnTo>
                <a:lnTo>
                  <a:pt x="1309763" y="229514"/>
                </a:lnTo>
                <a:lnTo>
                  <a:pt x="1298892" y="217525"/>
                </a:lnTo>
                <a:lnTo>
                  <a:pt x="1256157" y="170942"/>
                </a:lnTo>
                <a:lnTo>
                  <a:pt x="1235062" y="147332"/>
                </a:lnTo>
                <a:lnTo>
                  <a:pt x="1214869" y="123088"/>
                </a:lnTo>
                <a:lnTo>
                  <a:pt x="1208925" y="115011"/>
                </a:lnTo>
                <a:lnTo>
                  <a:pt x="1196682" y="99148"/>
                </a:lnTo>
                <a:lnTo>
                  <a:pt x="1183640" y="81445"/>
                </a:lnTo>
                <a:lnTo>
                  <a:pt x="1169822" y="61899"/>
                </a:lnTo>
                <a:lnTo>
                  <a:pt x="1162735" y="52273"/>
                </a:lnTo>
                <a:lnTo>
                  <a:pt x="1162494" y="51777"/>
                </a:lnTo>
                <a:lnTo>
                  <a:pt x="1162735" y="49758"/>
                </a:lnTo>
                <a:lnTo>
                  <a:pt x="1155979" y="42164"/>
                </a:lnTo>
                <a:lnTo>
                  <a:pt x="1147279" y="41325"/>
                </a:lnTo>
                <a:lnTo>
                  <a:pt x="1134237" y="41605"/>
                </a:lnTo>
                <a:lnTo>
                  <a:pt x="1095133" y="43853"/>
                </a:lnTo>
                <a:lnTo>
                  <a:pt x="1042974" y="45542"/>
                </a:lnTo>
                <a:lnTo>
                  <a:pt x="1029639" y="46659"/>
                </a:lnTo>
                <a:lnTo>
                  <a:pt x="988910" y="48907"/>
                </a:lnTo>
                <a:lnTo>
                  <a:pt x="906157" y="48755"/>
                </a:lnTo>
                <a:lnTo>
                  <a:pt x="850061" y="47485"/>
                </a:lnTo>
                <a:lnTo>
                  <a:pt x="766902" y="43319"/>
                </a:lnTo>
                <a:lnTo>
                  <a:pt x="712711" y="39636"/>
                </a:lnTo>
                <a:lnTo>
                  <a:pt x="630542" y="32524"/>
                </a:lnTo>
                <a:lnTo>
                  <a:pt x="602602" y="30353"/>
                </a:lnTo>
                <a:lnTo>
                  <a:pt x="497357" y="23622"/>
                </a:lnTo>
                <a:lnTo>
                  <a:pt x="443153" y="19926"/>
                </a:lnTo>
                <a:lnTo>
                  <a:pt x="333171" y="14338"/>
                </a:lnTo>
                <a:lnTo>
                  <a:pt x="304203" y="11925"/>
                </a:lnTo>
                <a:lnTo>
                  <a:pt x="275221" y="10121"/>
                </a:lnTo>
                <a:lnTo>
                  <a:pt x="248285" y="7886"/>
                </a:lnTo>
                <a:lnTo>
                  <a:pt x="221157" y="6121"/>
                </a:lnTo>
                <a:lnTo>
                  <a:pt x="167068" y="3390"/>
                </a:lnTo>
                <a:lnTo>
                  <a:pt x="65341" y="3657"/>
                </a:lnTo>
                <a:lnTo>
                  <a:pt x="58915" y="3390"/>
                </a:lnTo>
                <a:lnTo>
                  <a:pt x="28981" y="850"/>
                </a:lnTo>
                <a:lnTo>
                  <a:pt x="23177" y="0"/>
                </a:lnTo>
                <a:lnTo>
                  <a:pt x="20269" y="0"/>
                </a:lnTo>
                <a:lnTo>
                  <a:pt x="17386" y="850"/>
                </a:lnTo>
                <a:lnTo>
                  <a:pt x="10617" y="5067"/>
                </a:lnTo>
                <a:lnTo>
                  <a:pt x="7734" y="8445"/>
                </a:lnTo>
                <a:lnTo>
                  <a:pt x="6756" y="12661"/>
                </a:lnTo>
                <a:lnTo>
                  <a:pt x="4826" y="16878"/>
                </a:lnTo>
                <a:lnTo>
                  <a:pt x="5803" y="21920"/>
                </a:lnTo>
                <a:lnTo>
                  <a:pt x="7734" y="26136"/>
                </a:lnTo>
                <a:lnTo>
                  <a:pt x="10617" y="29527"/>
                </a:lnTo>
                <a:lnTo>
                  <a:pt x="12801" y="31445"/>
                </a:lnTo>
                <a:lnTo>
                  <a:pt x="27635" y="54394"/>
                </a:lnTo>
                <a:lnTo>
                  <a:pt x="44411" y="79260"/>
                </a:lnTo>
                <a:lnTo>
                  <a:pt x="65735" y="111861"/>
                </a:lnTo>
                <a:lnTo>
                  <a:pt x="73380" y="122262"/>
                </a:lnTo>
                <a:lnTo>
                  <a:pt x="81826" y="133273"/>
                </a:lnTo>
                <a:lnTo>
                  <a:pt x="127469" y="189179"/>
                </a:lnTo>
                <a:lnTo>
                  <a:pt x="176720" y="247040"/>
                </a:lnTo>
                <a:lnTo>
                  <a:pt x="184137" y="256235"/>
                </a:lnTo>
                <a:lnTo>
                  <a:pt x="191808" y="264947"/>
                </a:lnTo>
                <a:lnTo>
                  <a:pt x="207619" y="281597"/>
                </a:lnTo>
                <a:lnTo>
                  <a:pt x="215595" y="289598"/>
                </a:lnTo>
                <a:lnTo>
                  <a:pt x="231927" y="306857"/>
                </a:lnTo>
                <a:lnTo>
                  <a:pt x="257848" y="332181"/>
                </a:lnTo>
                <a:lnTo>
                  <a:pt x="265557" y="338937"/>
                </a:lnTo>
                <a:lnTo>
                  <a:pt x="268122" y="342099"/>
                </a:lnTo>
                <a:lnTo>
                  <a:pt x="258203" y="357898"/>
                </a:lnTo>
                <a:lnTo>
                  <a:pt x="234581" y="393522"/>
                </a:lnTo>
                <a:lnTo>
                  <a:pt x="204914" y="436651"/>
                </a:lnTo>
                <a:lnTo>
                  <a:pt x="189103" y="458736"/>
                </a:lnTo>
                <a:lnTo>
                  <a:pt x="173570" y="480860"/>
                </a:lnTo>
                <a:lnTo>
                  <a:pt x="157238" y="503047"/>
                </a:lnTo>
                <a:lnTo>
                  <a:pt x="148717" y="514299"/>
                </a:lnTo>
                <a:lnTo>
                  <a:pt x="136220" y="531368"/>
                </a:lnTo>
                <a:lnTo>
                  <a:pt x="123367" y="548436"/>
                </a:lnTo>
                <a:lnTo>
                  <a:pt x="110134" y="565505"/>
                </a:lnTo>
                <a:lnTo>
                  <a:pt x="96558" y="582587"/>
                </a:lnTo>
                <a:lnTo>
                  <a:pt x="87757" y="594702"/>
                </a:lnTo>
                <a:lnTo>
                  <a:pt x="83121" y="600481"/>
                </a:lnTo>
                <a:lnTo>
                  <a:pt x="78206" y="606183"/>
                </a:lnTo>
                <a:lnTo>
                  <a:pt x="65989" y="622198"/>
                </a:lnTo>
                <a:lnTo>
                  <a:pt x="45745" y="646976"/>
                </a:lnTo>
                <a:lnTo>
                  <a:pt x="37503" y="656551"/>
                </a:lnTo>
                <a:lnTo>
                  <a:pt x="24041" y="671258"/>
                </a:lnTo>
                <a:lnTo>
                  <a:pt x="9652" y="687971"/>
                </a:lnTo>
                <a:lnTo>
                  <a:pt x="6756" y="693026"/>
                </a:lnTo>
                <a:lnTo>
                  <a:pt x="4826" y="694702"/>
                </a:lnTo>
                <a:lnTo>
                  <a:pt x="4826" y="695553"/>
                </a:lnTo>
                <a:lnTo>
                  <a:pt x="3848" y="696404"/>
                </a:lnTo>
                <a:lnTo>
                  <a:pt x="3848" y="697242"/>
                </a:lnTo>
                <a:lnTo>
                  <a:pt x="965" y="703135"/>
                </a:lnTo>
                <a:lnTo>
                  <a:pt x="0" y="705675"/>
                </a:lnTo>
                <a:lnTo>
                  <a:pt x="0" y="715784"/>
                </a:lnTo>
                <a:lnTo>
                  <a:pt x="35725" y="734656"/>
                </a:lnTo>
                <a:lnTo>
                  <a:pt x="83921" y="735304"/>
                </a:lnTo>
                <a:lnTo>
                  <a:pt x="104292" y="736028"/>
                </a:lnTo>
                <a:lnTo>
                  <a:pt x="173189" y="739952"/>
                </a:lnTo>
                <a:lnTo>
                  <a:pt x="186385" y="741070"/>
                </a:lnTo>
                <a:lnTo>
                  <a:pt x="215353" y="744766"/>
                </a:lnTo>
                <a:lnTo>
                  <a:pt x="258191" y="749439"/>
                </a:lnTo>
                <a:lnTo>
                  <a:pt x="297446" y="752894"/>
                </a:lnTo>
                <a:lnTo>
                  <a:pt x="354418" y="758786"/>
                </a:lnTo>
                <a:lnTo>
                  <a:pt x="381533" y="760755"/>
                </a:lnTo>
                <a:lnTo>
                  <a:pt x="409105" y="761847"/>
                </a:lnTo>
                <a:lnTo>
                  <a:pt x="512191" y="763892"/>
                </a:lnTo>
                <a:lnTo>
                  <a:pt x="550583" y="763765"/>
                </a:lnTo>
                <a:lnTo>
                  <a:pt x="573646" y="763003"/>
                </a:lnTo>
                <a:lnTo>
                  <a:pt x="596811" y="761212"/>
                </a:lnTo>
                <a:lnTo>
                  <a:pt x="620001" y="758786"/>
                </a:lnTo>
                <a:lnTo>
                  <a:pt x="632206" y="757732"/>
                </a:lnTo>
                <a:lnTo>
                  <a:pt x="645223" y="756043"/>
                </a:lnTo>
                <a:lnTo>
                  <a:pt x="671182" y="752043"/>
                </a:lnTo>
                <a:lnTo>
                  <a:pt x="684225" y="750417"/>
                </a:lnTo>
                <a:lnTo>
                  <a:pt x="724293" y="746988"/>
                </a:lnTo>
                <a:lnTo>
                  <a:pt x="751446" y="746252"/>
                </a:lnTo>
                <a:lnTo>
                  <a:pt x="779335" y="746137"/>
                </a:lnTo>
                <a:lnTo>
                  <a:pt x="834377" y="745286"/>
                </a:lnTo>
                <a:lnTo>
                  <a:pt x="848702" y="744880"/>
                </a:lnTo>
                <a:lnTo>
                  <a:pt x="890397" y="741921"/>
                </a:lnTo>
                <a:lnTo>
                  <a:pt x="966685" y="736879"/>
                </a:lnTo>
                <a:lnTo>
                  <a:pt x="973353" y="736714"/>
                </a:lnTo>
                <a:lnTo>
                  <a:pt x="975106" y="736600"/>
                </a:lnTo>
                <a:lnTo>
                  <a:pt x="978268" y="737692"/>
                </a:lnTo>
                <a:lnTo>
                  <a:pt x="984072" y="738543"/>
                </a:lnTo>
                <a:lnTo>
                  <a:pt x="988910" y="738543"/>
                </a:lnTo>
                <a:lnTo>
                  <a:pt x="1066863" y="732929"/>
                </a:lnTo>
                <a:lnTo>
                  <a:pt x="1108646" y="729259"/>
                </a:lnTo>
                <a:lnTo>
                  <a:pt x="1115161" y="728764"/>
                </a:lnTo>
                <a:lnTo>
                  <a:pt x="1128204" y="728091"/>
                </a:lnTo>
                <a:lnTo>
                  <a:pt x="1134732" y="727583"/>
                </a:lnTo>
                <a:lnTo>
                  <a:pt x="1141488" y="727583"/>
                </a:lnTo>
                <a:lnTo>
                  <a:pt x="1148245" y="725893"/>
                </a:lnTo>
                <a:lnTo>
                  <a:pt x="1154023" y="723366"/>
                </a:lnTo>
                <a:lnTo>
                  <a:pt x="1167561" y="718312"/>
                </a:lnTo>
                <a:lnTo>
                  <a:pt x="1173353" y="714095"/>
                </a:lnTo>
                <a:lnTo>
                  <a:pt x="1184770" y="705091"/>
                </a:lnTo>
                <a:lnTo>
                  <a:pt x="1189126" y="701446"/>
                </a:lnTo>
                <a:lnTo>
                  <a:pt x="1190117" y="700608"/>
                </a:lnTo>
                <a:lnTo>
                  <a:pt x="1195920" y="695756"/>
                </a:lnTo>
                <a:lnTo>
                  <a:pt x="1228458" y="665124"/>
                </a:lnTo>
                <a:lnTo>
                  <a:pt x="1258328" y="629793"/>
                </a:lnTo>
                <a:lnTo>
                  <a:pt x="1278204" y="605904"/>
                </a:lnTo>
                <a:lnTo>
                  <a:pt x="1298524" y="582256"/>
                </a:lnTo>
                <a:lnTo>
                  <a:pt x="1339443" y="535355"/>
                </a:lnTo>
                <a:lnTo>
                  <a:pt x="1349578" y="523341"/>
                </a:lnTo>
                <a:lnTo>
                  <a:pt x="1359623" y="511327"/>
                </a:lnTo>
                <a:lnTo>
                  <a:pt x="1369466" y="499313"/>
                </a:lnTo>
                <a:lnTo>
                  <a:pt x="1379042" y="487311"/>
                </a:lnTo>
                <a:lnTo>
                  <a:pt x="1384096" y="481469"/>
                </a:lnTo>
                <a:lnTo>
                  <a:pt x="1407299" y="449478"/>
                </a:lnTo>
                <a:lnTo>
                  <a:pt x="1426184" y="412902"/>
                </a:lnTo>
                <a:lnTo>
                  <a:pt x="1429270" y="404685"/>
                </a:lnTo>
                <a:lnTo>
                  <a:pt x="1433131" y="396252"/>
                </a:lnTo>
                <a:lnTo>
                  <a:pt x="1434109" y="392036"/>
                </a:lnTo>
                <a:lnTo>
                  <a:pt x="1436027" y="385305"/>
                </a:lnTo>
                <a:lnTo>
                  <a:pt x="1436027" y="381088"/>
                </a:lnTo>
                <a:lnTo>
                  <a:pt x="1436992" y="377698"/>
                </a:lnTo>
                <a:lnTo>
                  <a:pt x="1436992" y="374332"/>
                </a:lnTo>
                <a:close/>
              </a:path>
            </a:pathLst>
          </a:custGeom>
          <a:solidFill>
            <a:srgbClr val="0914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125453" y="2732316"/>
            <a:ext cx="464184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55" b="1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3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99301" y="2732316"/>
            <a:ext cx="464184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55" b="1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3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28389" y="1444578"/>
            <a:ext cx="183959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14300">
              <a:lnSpc>
                <a:spcPct val="100000"/>
              </a:lnSpc>
              <a:spcBef>
                <a:spcPts val="100"/>
              </a:spcBef>
            </a:pPr>
            <a:r>
              <a:rPr dirty="0" sz="1100" spc="-165">
                <a:solidFill>
                  <a:srgbClr val="091433"/>
                </a:solidFill>
                <a:latin typeface="Arial Black"/>
                <a:cs typeface="Arial Black"/>
              </a:rPr>
              <a:t>The </a:t>
            </a:r>
            <a:r>
              <a:rPr dirty="0" sz="1100" spc="-135">
                <a:solidFill>
                  <a:srgbClr val="091433"/>
                </a:solidFill>
                <a:latin typeface="Arial Black"/>
                <a:cs typeface="Arial Black"/>
              </a:rPr>
              <a:t>main objective </a:t>
            </a:r>
            <a:r>
              <a:rPr dirty="0" sz="1100" spc="-90">
                <a:solidFill>
                  <a:srgbClr val="091433"/>
                </a:solidFill>
                <a:latin typeface="Arial Black"/>
                <a:cs typeface="Arial Black"/>
              </a:rPr>
              <a:t>of </a:t>
            </a:r>
            <a:r>
              <a:rPr dirty="0" sz="1100" spc="-135">
                <a:solidFill>
                  <a:srgbClr val="091433"/>
                </a:solidFill>
                <a:latin typeface="Arial Black"/>
                <a:cs typeface="Arial Black"/>
              </a:rPr>
              <a:t>this  </a:t>
            </a:r>
            <a:r>
              <a:rPr dirty="0" sz="1100" spc="-160">
                <a:solidFill>
                  <a:srgbClr val="091433"/>
                </a:solidFill>
                <a:latin typeface="Arial Black"/>
                <a:cs typeface="Arial Black"/>
              </a:rPr>
              <a:t>research </a:t>
            </a:r>
            <a:r>
              <a:rPr dirty="0" sz="1100" spc="-155">
                <a:solidFill>
                  <a:srgbClr val="091433"/>
                </a:solidFill>
                <a:latin typeface="Arial Black"/>
                <a:cs typeface="Arial Black"/>
              </a:rPr>
              <a:t>is </a:t>
            </a:r>
            <a:r>
              <a:rPr dirty="0" sz="1100" spc="-105">
                <a:solidFill>
                  <a:srgbClr val="091433"/>
                </a:solidFill>
                <a:latin typeface="Arial Black"/>
                <a:cs typeface="Arial Black"/>
              </a:rPr>
              <a:t>to </a:t>
            </a:r>
            <a:r>
              <a:rPr dirty="0" sz="1100" spc="-120">
                <a:solidFill>
                  <a:srgbClr val="091433"/>
                </a:solidFill>
                <a:latin typeface="Arial Black"/>
                <a:cs typeface="Arial Black"/>
              </a:rPr>
              <a:t>develop </a:t>
            </a:r>
            <a:r>
              <a:rPr dirty="0" sz="1100" spc="-175">
                <a:solidFill>
                  <a:srgbClr val="091433"/>
                </a:solidFill>
                <a:latin typeface="Arial Black"/>
                <a:cs typeface="Arial Black"/>
              </a:rPr>
              <a:t>a</a:t>
            </a:r>
            <a:r>
              <a:rPr dirty="0" sz="1100" spc="-260">
                <a:solidFill>
                  <a:srgbClr val="091433"/>
                </a:solidFill>
                <a:latin typeface="Arial Black"/>
                <a:cs typeface="Arial Black"/>
              </a:rPr>
              <a:t> </a:t>
            </a:r>
            <a:r>
              <a:rPr dirty="0" sz="1100" spc="-135">
                <a:solidFill>
                  <a:srgbClr val="091433"/>
                </a:solidFill>
                <a:latin typeface="Arial Black"/>
                <a:cs typeface="Arial Black"/>
              </a:rPr>
              <a:t>heart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7447" y="1779858"/>
            <a:ext cx="198183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120">
                <a:solidFill>
                  <a:srgbClr val="091433"/>
                </a:solidFill>
                <a:latin typeface="Arial Black"/>
                <a:cs typeface="Arial Black"/>
              </a:rPr>
              <a:t>prediction </a:t>
            </a:r>
            <a:r>
              <a:rPr dirty="0" sz="1100" spc="-160">
                <a:solidFill>
                  <a:srgbClr val="091433"/>
                </a:solidFill>
                <a:latin typeface="Arial Black"/>
                <a:cs typeface="Arial Black"/>
              </a:rPr>
              <a:t>system, </a:t>
            </a:r>
            <a:r>
              <a:rPr dirty="0" sz="1100" spc="-130">
                <a:solidFill>
                  <a:srgbClr val="091433"/>
                </a:solidFill>
                <a:latin typeface="Arial Black"/>
                <a:cs typeface="Arial Black"/>
              </a:rPr>
              <a:t>the </a:t>
            </a:r>
            <a:r>
              <a:rPr dirty="0" sz="1100" spc="-165">
                <a:solidFill>
                  <a:srgbClr val="091433"/>
                </a:solidFill>
                <a:latin typeface="Arial Black"/>
                <a:cs typeface="Arial Black"/>
              </a:rPr>
              <a:t>system  </a:t>
            </a:r>
            <a:r>
              <a:rPr dirty="0" sz="1100" spc="-175">
                <a:solidFill>
                  <a:srgbClr val="091433"/>
                </a:solidFill>
                <a:latin typeface="Arial Black"/>
                <a:cs typeface="Arial Black"/>
              </a:rPr>
              <a:t>can </a:t>
            </a:r>
            <a:r>
              <a:rPr dirty="0" sz="1100" spc="-140">
                <a:solidFill>
                  <a:srgbClr val="091433"/>
                </a:solidFill>
                <a:latin typeface="Arial Black"/>
                <a:cs typeface="Arial Black"/>
              </a:rPr>
              <a:t>discover </a:t>
            </a:r>
            <a:r>
              <a:rPr dirty="0" sz="1100" spc="-125">
                <a:solidFill>
                  <a:srgbClr val="091433"/>
                </a:solidFill>
                <a:latin typeface="Arial Black"/>
                <a:cs typeface="Arial Black"/>
              </a:rPr>
              <a:t>and </a:t>
            </a:r>
            <a:r>
              <a:rPr dirty="0" sz="1100" spc="-165">
                <a:solidFill>
                  <a:srgbClr val="091433"/>
                </a:solidFill>
                <a:latin typeface="Arial Black"/>
                <a:cs typeface="Arial Black"/>
              </a:rPr>
              <a:t>extract </a:t>
            </a:r>
            <a:r>
              <a:rPr dirty="0" sz="1100" spc="-110">
                <a:solidFill>
                  <a:srgbClr val="091433"/>
                </a:solidFill>
                <a:latin typeface="Arial Black"/>
                <a:cs typeface="Arial Black"/>
              </a:rPr>
              <a:t>hidden  </a:t>
            </a:r>
            <a:r>
              <a:rPr dirty="0" sz="1100" spc="-140">
                <a:solidFill>
                  <a:srgbClr val="091433"/>
                </a:solidFill>
                <a:latin typeface="Arial Black"/>
                <a:cs typeface="Arial Black"/>
              </a:rPr>
              <a:t>knowledge </a:t>
            </a:r>
            <a:r>
              <a:rPr dirty="0" sz="1100" spc="-155">
                <a:solidFill>
                  <a:srgbClr val="091433"/>
                </a:solidFill>
                <a:latin typeface="Arial Black"/>
                <a:cs typeface="Arial Black"/>
              </a:rPr>
              <a:t>associated </a:t>
            </a:r>
            <a:r>
              <a:rPr dirty="0" sz="1100" spc="-145">
                <a:solidFill>
                  <a:srgbClr val="091433"/>
                </a:solidFill>
                <a:latin typeface="Arial Black"/>
                <a:cs typeface="Arial Black"/>
              </a:rPr>
              <a:t>with  </a:t>
            </a:r>
            <a:r>
              <a:rPr dirty="0" sz="1100" spc="-165">
                <a:solidFill>
                  <a:srgbClr val="091433"/>
                </a:solidFill>
                <a:latin typeface="Arial Black"/>
                <a:cs typeface="Arial Black"/>
              </a:rPr>
              <a:t>diseases </a:t>
            </a:r>
            <a:r>
              <a:rPr dirty="0" sz="1100" spc="-110">
                <a:solidFill>
                  <a:srgbClr val="091433"/>
                </a:solidFill>
                <a:latin typeface="Arial Black"/>
                <a:cs typeface="Arial Black"/>
              </a:rPr>
              <a:t>from </a:t>
            </a:r>
            <a:r>
              <a:rPr dirty="0" sz="1100" spc="-135">
                <a:solidFill>
                  <a:srgbClr val="091433"/>
                </a:solidFill>
                <a:latin typeface="Arial Black"/>
                <a:cs typeface="Arial Black"/>
              </a:rPr>
              <a:t>heart </a:t>
            </a:r>
            <a:r>
              <a:rPr dirty="0" sz="1100" spc="-140">
                <a:solidFill>
                  <a:srgbClr val="091433"/>
                </a:solidFill>
                <a:latin typeface="Arial Black"/>
                <a:cs typeface="Arial Black"/>
              </a:rPr>
              <a:t>data</a:t>
            </a:r>
            <a:r>
              <a:rPr dirty="0" sz="1100" spc="-90">
                <a:solidFill>
                  <a:srgbClr val="091433"/>
                </a:solidFill>
                <a:latin typeface="Arial Black"/>
                <a:cs typeface="Arial Black"/>
              </a:rPr>
              <a:t> </a:t>
            </a:r>
            <a:r>
              <a:rPr dirty="0" sz="1100" spc="-155">
                <a:solidFill>
                  <a:srgbClr val="091433"/>
                </a:solidFill>
                <a:latin typeface="Arial Black"/>
                <a:cs typeface="Arial Black"/>
              </a:rPr>
              <a:t>set.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35490" y="1759982"/>
            <a:ext cx="20459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60">
                <a:solidFill>
                  <a:srgbClr val="091433"/>
                </a:solidFill>
                <a:latin typeface="Arial Black"/>
                <a:cs typeface="Arial Black"/>
              </a:rPr>
              <a:t>Reduce </a:t>
            </a:r>
            <a:r>
              <a:rPr dirty="0" sz="1100" spc="-130">
                <a:solidFill>
                  <a:srgbClr val="091433"/>
                </a:solidFill>
                <a:latin typeface="Arial Black"/>
                <a:cs typeface="Arial Black"/>
              </a:rPr>
              <a:t>the </a:t>
            </a:r>
            <a:r>
              <a:rPr dirty="0" sz="1100" spc="-160">
                <a:solidFill>
                  <a:srgbClr val="091433"/>
                </a:solidFill>
                <a:latin typeface="Arial Black"/>
                <a:cs typeface="Arial Black"/>
              </a:rPr>
              <a:t>cost </a:t>
            </a:r>
            <a:r>
              <a:rPr dirty="0" sz="1100" spc="-90">
                <a:solidFill>
                  <a:srgbClr val="091433"/>
                </a:solidFill>
                <a:latin typeface="Arial Black"/>
                <a:cs typeface="Arial Black"/>
              </a:rPr>
              <a:t>of </a:t>
            </a:r>
            <a:r>
              <a:rPr dirty="0" sz="1100" spc="-145">
                <a:solidFill>
                  <a:srgbClr val="091433"/>
                </a:solidFill>
                <a:latin typeface="Arial Black"/>
                <a:cs typeface="Arial Black"/>
              </a:rPr>
              <a:t>medical</a:t>
            </a:r>
            <a:r>
              <a:rPr dirty="0" sz="1100" spc="-265">
                <a:solidFill>
                  <a:srgbClr val="091433"/>
                </a:solidFill>
                <a:latin typeface="Arial Black"/>
                <a:cs typeface="Arial Black"/>
              </a:rPr>
              <a:t> </a:t>
            </a:r>
            <a:r>
              <a:rPr dirty="0" sz="1100" spc="-155">
                <a:solidFill>
                  <a:srgbClr val="091433"/>
                </a:solidFill>
                <a:latin typeface="Arial Black"/>
                <a:cs typeface="Arial Black"/>
              </a:rPr>
              <a:t>tests.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89978" y="3726120"/>
            <a:ext cx="199390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160">
                <a:solidFill>
                  <a:srgbClr val="091433"/>
                </a:solidFill>
                <a:latin typeface="Arial Black"/>
                <a:cs typeface="Arial Black"/>
              </a:rPr>
              <a:t>This </a:t>
            </a:r>
            <a:r>
              <a:rPr dirty="0" sz="1100" spc="-165">
                <a:solidFill>
                  <a:srgbClr val="091433"/>
                </a:solidFill>
                <a:latin typeface="Arial Black"/>
                <a:cs typeface="Arial Black"/>
              </a:rPr>
              <a:t>system </a:t>
            </a:r>
            <a:r>
              <a:rPr dirty="0" sz="1100" spc="-160">
                <a:solidFill>
                  <a:srgbClr val="091433"/>
                </a:solidFill>
                <a:latin typeface="Arial Black"/>
                <a:cs typeface="Arial Black"/>
              </a:rPr>
              <a:t>aims </a:t>
            </a:r>
            <a:r>
              <a:rPr dirty="0" sz="1100" spc="-105">
                <a:solidFill>
                  <a:srgbClr val="091433"/>
                </a:solidFill>
                <a:latin typeface="Arial Black"/>
                <a:cs typeface="Arial Black"/>
              </a:rPr>
              <a:t>to </a:t>
            </a:r>
            <a:r>
              <a:rPr dirty="0" sz="1100" spc="-130">
                <a:solidFill>
                  <a:srgbClr val="091433"/>
                </a:solidFill>
                <a:latin typeface="Arial Black"/>
                <a:cs typeface="Arial Black"/>
              </a:rPr>
              <a:t>exploit  </a:t>
            </a:r>
            <a:r>
              <a:rPr dirty="0" sz="1100" spc="-150">
                <a:solidFill>
                  <a:srgbClr val="091433"/>
                </a:solidFill>
                <a:latin typeface="Arial Black"/>
                <a:cs typeface="Arial Black"/>
              </a:rPr>
              <a:t>machine </a:t>
            </a:r>
            <a:r>
              <a:rPr dirty="0" sz="1100" spc="-120">
                <a:solidFill>
                  <a:srgbClr val="091433"/>
                </a:solidFill>
                <a:latin typeface="Arial Black"/>
                <a:cs typeface="Arial Black"/>
              </a:rPr>
              <a:t>learning </a:t>
            </a:r>
            <a:r>
              <a:rPr dirty="0" sz="1100" spc="-140">
                <a:solidFill>
                  <a:srgbClr val="091433"/>
                </a:solidFill>
                <a:latin typeface="Arial Black"/>
                <a:cs typeface="Arial Black"/>
              </a:rPr>
              <a:t>techniques </a:t>
            </a:r>
            <a:r>
              <a:rPr dirty="0" sz="1100" spc="-105">
                <a:solidFill>
                  <a:srgbClr val="091433"/>
                </a:solidFill>
                <a:latin typeface="Arial Black"/>
                <a:cs typeface="Arial Black"/>
              </a:rPr>
              <a:t>on  </a:t>
            </a:r>
            <a:r>
              <a:rPr dirty="0" sz="1100" spc="-145">
                <a:solidFill>
                  <a:srgbClr val="091433"/>
                </a:solidFill>
                <a:latin typeface="Arial Black"/>
                <a:cs typeface="Arial Black"/>
              </a:rPr>
              <a:t>medical </a:t>
            </a:r>
            <a:r>
              <a:rPr dirty="0" sz="1100" spc="-140">
                <a:solidFill>
                  <a:srgbClr val="091433"/>
                </a:solidFill>
                <a:latin typeface="Arial Black"/>
                <a:cs typeface="Arial Black"/>
              </a:rPr>
              <a:t>data </a:t>
            </a:r>
            <a:r>
              <a:rPr dirty="0" sz="1100" spc="-160">
                <a:solidFill>
                  <a:srgbClr val="091433"/>
                </a:solidFill>
                <a:latin typeface="Arial Black"/>
                <a:cs typeface="Arial Black"/>
              </a:rPr>
              <a:t>set </a:t>
            </a:r>
            <a:r>
              <a:rPr dirty="0" sz="1100" spc="-105">
                <a:solidFill>
                  <a:srgbClr val="091433"/>
                </a:solidFill>
                <a:latin typeface="Arial Black"/>
                <a:cs typeface="Arial Black"/>
              </a:rPr>
              <a:t>to </a:t>
            </a:r>
            <a:r>
              <a:rPr dirty="0" sz="1100" spc="-170">
                <a:solidFill>
                  <a:srgbClr val="091433"/>
                </a:solidFill>
                <a:latin typeface="Arial Black"/>
                <a:cs typeface="Arial Black"/>
              </a:rPr>
              <a:t>assist </a:t>
            </a:r>
            <a:r>
              <a:rPr dirty="0" sz="1100" spc="-110">
                <a:solidFill>
                  <a:srgbClr val="091433"/>
                </a:solidFill>
                <a:latin typeface="Arial Black"/>
                <a:cs typeface="Arial Black"/>
              </a:rPr>
              <a:t>in </a:t>
            </a:r>
            <a:r>
              <a:rPr dirty="0" sz="1100" spc="-130">
                <a:solidFill>
                  <a:srgbClr val="091433"/>
                </a:solidFill>
                <a:latin typeface="Arial Black"/>
                <a:cs typeface="Arial Black"/>
              </a:rPr>
              <a:t>the  </a:t>
            </a:r>
            <a:r>
              <a:rPr dirty="0" sz="1100" spc="-120">
                <a:solidFill>
                  <a:srgbClr val="091433"/>
                </a:solidFill>
                <a:latin typeface="Arial Black"/>
                <a:cs typeface="Arial Black"/>
              </a:rPr>
              <a:t>prediction </a:t>
            </a:r>
            <a:r>
              <a:rPr dirty="0" sz="1100" spc="-90">
                <a:solidFill>
                  <a:srgbClr val="091433"/>
                </a:solidFill>
                <a:latin typeface="Arial Black"/>
                <a:cs typeface="Arial Black"/>
              </a:rPr>
              <a:t>of </a:t>
            </a:r>
            <a:r>
              <a:rPr dirty="0" sz="1100" spc="-130">
                <a:solidFill>
                  <a:srgbClr val="091433"/>
                </a:solidFill>
                <a:latin typeface="Arial Black"/>
                <a:cs typeface="Arial Black"/>
              </a:rPr>
              <a:t>the </a:t>
            </a:r>
            <a:r>
              <a:rPr dirty="0" sz="1100" spc="-135">
                <a:solidFill>
                  <a:srgbClr val="091433"/>
                </a:solidFill>
                <a:latin typeface="Arial Black"/>
                <a:cs typeface="Arial Black"/>
              </a:rPr>
              <a:t>heart</a:t>
            </a:r>
            <a:r>
              <a:rPr dirty="0" sz="1100" spc="30">
                <a:solidFill>
                  <a:srgbClr val="091433"/>
                </a:solidFill>
                <a:latin typeface="Arial Black"/>
                <a:cs typeface="Arial Black"/>
              </a:rPr>
              <a:t> </a:t>
            </a:r>
            <a:r>
              <a:rPr dirty="0" sz="1100" spc="-155">
                <a:solidFill>
                  <a:srgbClr val="091433"/>
                </a:solidFill>
                <a:latin typeface="Arial Black"/>
                <a:cs typeface="Arial Black"/>
              </a:rPr>
              <a:t>disease.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43626" y="3912124"/>
            <a:ext cx="177546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55">
                <a:solidFill>
                  <a:srgbClr val="091433"/>
                </a:solidFill>
                <a:latin typeface="Arial Black"/>
                <a:cs typeface="Arial Black"/>
              </a:rPr>
              <a:t>To </a:t>
            </a:r>
            <a:r>
              <a:rPr dirty="0" sz="1100" spc="-114">
                <a:solidFill>
                  <a:srgbClr val="091433"/>
                </a:solidFill>
                <a:latin typeface="Arial Black"/>
                <a:cs typeface="Arial Black"/>
              </a:rPr>
              <a:t>help </a:t>
            </a:r>
            <a:r>
              <a:rPr dirty="0" sz="1100" spc="-120">
                <a:solidFill>
                  <a:srgbClr val="091433"/>
                </a:solidFill>
                <a:latin typeface="Arial Black"/>
                <a:cs typeface="Arial Black"/>
              </a:rPr>
              <a:t>avoid </a:t>
            </a:r>
            <a:r>
              <a:rPr dirty="0" sz="1100" spc="-135">
                <a:solidFill>
                  <a:srgbClr val="091433"/>
                </a:solidFill>
                <a:latin typeface="Arial Black"/>
                <a:cs typeface="Arial Black"/>
              </a:rPr>
              <a:t>human</a:t>
            </a:r>
            <a:r>
              <a:rPr dirty="0" sz="1100" spc="-145">
                <a:solidFill>
                  <a:srgbClr val="091433"/>
                </a:solidFill>
                <a:latin typeface="Arial Black"/>
                <a:cs typeface="Arial Black"/>
              </a:rPr>
              <a:t> </a:t>
            </a:r>
            <a:r>
              <a:rPr dirty="0" sz="1100" spc="-155">
                <a:solidFill>
                  <a:srgbClr val="091433"/>
                </a:solidFill>
                <a:latin typeface="Arial Black"/>
                <a:cs typeface="Arial Black"/>
              </a:rPr>
              <a:t>biases.</a:t>
            </a:r>
            <a:endParaRPr sz="11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" y="0"/>
            <a:ext cx="1512570" cy="1760855"/>
            <a:chOff x="29" y="0"/>
            <a:chExt cx="1512570" cy="1760855"/>
          </a:xfrm>
        </p:grpSpPr>
        <p:sp>
          <p:nvSpPr>
            <p:cNvPr id="3" name="object 3"/>
            <p:cNvSpPr/>
            <p:nvPr/>
          </p:nvSpPr>
          <p:spPr>
            <a:xfrm>
              <a:off x="703516" y="0"/>
              <a:ext cx="777875" cy="770890"/>
            </a:xfrm>
            <a:custGeom>
              <a:avLst/>
              <a:gdLst/>
              <a:ahLst/>
              <a:cxnLst/>
              <a:rect l="l" t="t" r="r" b="b"/>
              <a:pathLst>
                <a:path w="777875" h="770890">
                  <a:moveTo>
                    <a:pt x="395058" y="324218"/>
                  </a:moveTo>
                  <a:lnTo>
                    <a:pt x="394360" y="317004"/>
                  </a:lnTo>
                  <a:lnTo>
                    <a:pt x="391528" y="315125"/>
                  </a:lnTo>
                  <a:lnTo>
                    <a:pt x="386791" y="311188"/>
                  </a:lnTo>
                  <a:lnTo>
                    <a:pt x="375793" y="303339"/>
                  </a:lnTo>
                  <a:lnTo>
                    <a:pt x="369658" y="299262"/>
                  </a:lnTo>
                  <a:lnTo>
                    <a:pt x="363702" y="306146"/>
                  </a:lnTo>
                  <a:lnTo>
                    <a:pt x="358736" y="309613"/>
                  </a:lnTo>
                  <a:lnTo>
                    <a:pt x="385673" y="334187"/>
                  </a:lnTo>
                  <a:lnTo>
                    <a:pt x="391604" y="331368"/>
                  </a:lnTo>
                  <a:lnTo>
                    <a:pt x="392544" y="328028"/>
                  </a:lnTo>
                  <a:lnTo>
                    <a:pt x="395058" y="324218"/>
                  </a:lnTo>
                  <a:close/>
                </a:path>
                <a:path w="777875" h="770890">
                  <a:moveTo>
                    <a:pt x="441388" y="280581"/>
                  </a:moveTo>
                  <a:lnTo>
                    <a:pt x="436702" y="273418"/>
                  </a:lnTo>
                  <a:lnTo>
                    <a:pt x="429806" y="267462"/>
                  </a:lnTo>
                  <a:lnTo>
                    <a:pt x="423252" y="263118"/>
                  </a:lnTo>
                  <a:lnTo>
                    <a:pt x="416941" y="260337"/>
                  </a:lnTo>
                  <a:lnTo>
                    <a:pt x="408876" y="264439"/>
                  </a:lnTo>
                  <a:lnTo>
                    <a:pt x="407263" y="264769"/>
                  </a:lnTo>
                  <a:lnTo>
                    <a:pt x="401688" y="273189"/>
                  </a:lnTo>
                  <a:lnTo>
                    <a:pt x="397687" y="277291"/>
                  </a:lnTo>
                  <a:lnTo>
                    <a:pt x="389877" y="282956"/>
                  </a:lnTo>
                  <a:lnTo>
                    <a:pt x="400634" y="287896"/>
                  </a:lnTo>
                  <a:lnTo>
                    <a:pt x="410870" y="290766"/>
                  </a:lnTo>
                  <a:lnTo>
                    <a:pt x="420700" y="292341"/>
                  </a:lnTo>
                  <a:lnTo>
                    <a:pt x="430199" y="293446"/>
                  </a:lnTo>
                  <a:lnTo>
                    <a:pt x="433679" y="294347"/>
                  </a:lnTo>
                  <a:lnTo>
                    <a:pt x="437756" y="290296"/>
                  </a:lnTo>
                  <a:lnTo>
                    <a:pt x="438658" y="286816"/>
                  </a:lnTo>
                  <a:lnTo>
                    <a:pt x="441388" y="280581"/>
                  </a:lnTo>
                  <a:close/>
                </a:path>
                <a:path w="777875" h="770890">
                  <a:moveTo>
                    <a:pt x="463054" y="600316"/>
                  </a:moveTo>
                  <a:lnTo>
                    <a:pt x="456869" y="567791"/>
                  </a:lnTo>
                  <a:lnTo>
                    <a:pt x="456234" y="564705"/>
                  </a:lnTo>
                  <a:lnTo>
                    <a:pt x="453021" y="561289"/>
                  </a:lnTo>
                  <a:lnTo>
                    <a:pt x="448322" y="558190"/>
                  </a:lnTo>
                  <a:lnTo>
                    <a:pt x="448716" y="555650"/>
                  </a:lnTo>
                  <a:lnTo>
                    <a:pt x="447878" y="544410"/>
                  </a:lnTo>
                  <a:lnTo>
                    <a:pt x="443255" y="536232"/>
                  </a:lnTo>
                  <a:lnTo>
                    <a:pt x="436321" y="530059"/>
                  </a:lnTo>
                  <a:lnTo>
                    <a:pt x="433946" y="528485"/>
                  </a:lnTo>
                  <a:lnTo>
                    <a:pt x="433946" y="594372"/>
                  </a:lnTo>
                  <a:lnTo>
                    <a:pt x="433844" y="613625"/>
                  </a:lnTo>
                  <a:lnTo>
                    <a:pt x="433463" y="632955"/>
                  </a:lnTo>
                  <a:lnTo>
                    <a:pt x="433400" y="652386"/>
                  </a:lnTo>
                  <a:lnTo>
                    <a:pt x="433692" y="653872"/>
                  </a:lnTo>
                  <a:lnTo>
                    <a:pt x="430288" y="657085"/>
                  </a:lnTo>
                  <a:lnTo>
                    <a:pt x="428459" y="659841"/>
                  </a:lnTo>
                  <a:lnTo>
                    <a:pt x="392747" y="636206"/>
                  </a:lnTo>
                  <a:lnTo>
                    <a:pt x="387273" y="633069"/>
                  </a:lnTo>
                  <a:lnTo>
                    <a:pt x="381114" y="630237"/>
                  </a:lnTo>
                  <a:lnTo>
                    <a:pt x="374738" y="627786"/>
                  </a:lnTo>
                  <a:lnTo>
                    <a:pt x="368617" y="625716"/>
                  </a:lnTo>
                  <a:lnTo>
                    <a:pt x="359168" y="622782"/>
                  </a:lnTo>
                  <a:lnTo>
                    <a:pt x="350139" y="618883"/>
                  </a:lnTo>
                  <a:lnTo>
                    <a:pt x="341566" y="614273"/>
                  </a:lnTo>
                  <a:lnTo>
                    <a:pt x="333514" y="609244"/>
                  </a:lnTo>
                  <a:lnTo>
                    <a:pt x="314706" y="595972"/>
                  </a:lnTo>
                  <a:lnTo>
                    <a:pt x="305295" y="590042"/>
                  </a:lnTo>
                  <a:lnTo>
                    <a:pt x="302488" y="588721"/>
                  </a:lnTo>
                  <a:lnTo>
                    <a:pt x="295211" y="585304"/>
                  </a:lnTo>
                  <a:lnTo>
                    <a:pt x="277571" y="579247"/>
                  </a:lnTo>
                  <a:lnTo>
                    <a:pt x="261162" y="570509"/>
                  </a:lnTo>
                  <a:lnTo>
                    <a:pt x="245427" y="560705"/>
                  </a:lnTo>
                  <a:lnTo>
                    <a:pt x="229819" y="551472"/>
                  </a:lnTo>
                  <a:lnTo>
                    <a:pt x="133934" y="488048"/>
                  </a:lnTo>
                  <a:lnTo>
                    <a:pt x="112242" y="453440"/>
                  </a:lnTo>
                  <a:lnTo>
                    <a:pt x="134277" y="442163"/>
                  </a:lnTo>
                  <a:lnTo>
                    <a:pt x="155422" y="428409"/>
                  </a:lnTo>
                  <a:lnTo>
                    <a:pt x="177749" y="415188"/>
                  </a:lnTo>
                  <a:lnTo>
                    <a:pt x="203288" y="405536"/>
                  </a:lnTo>
                  <a:lnTo>
                    <a:pt x="416775" y="546747"/>
                  </a:lnTo>
                  <a:lnTo>
                    <a:pt x="433946" y="594372"/>
                  </a:lnTo>
                  <a:lnTo>
                    <a:pt x="433946" y="528485"/>
                  </a:lnTo>
                  <a:lnTo>
                    <a:pt x="376186" y="490029"/>
                  </a:lnTo>
                  <a:lnTo>
                    <a:pt x="322973" y="453605"/>
                  </a:lnTo>
                  <a:lnTo>
                    <a:pt x="213880" y="381444"/>
                  </a:lnTo>
                  <a:lnTo>
                    <a:pt x="205066" y="376694"/>
                  </a:lnTo>
                  <a:lnTo>
                    <a:pt x="204355" y="376529"/>
                  </a:lnTo>
                  <a:lnTo>
                    <a:pt x="196659" y="374764"/>
                  </a:lnTo>
                  <a:lnTo>
                    <a:pt x="188264" y="375894"/>
                  </a:lnTo>
                  <a:lnTo>
                    <a:pt x="179463" y="380326"/>
                  </a:lnTo>
                  <a:lnTo>
                    <a:pt x="172250" y="384987"/>
                  </a:lnTo>
                  <a:lnTo>
                    <a:pt x="161061" y="392201"/>
                  </a:lnTo>
                  <a:lnTo>
                    <a:pt x="142468" y="403593"/>
                  </a:lnTo>
                  <a:lnTo>
                    <a:pt x="123990" y="414832"/>
                  </a:lnTo>
                  <a:lnTo>
                    <a:pt x="105918" y="426212"/>
                  </a:lnTo>
                  <a:lnTo>
                    <a:pt x="85610" y="456069"/>
                  </a:lnTo>
                  <a:lnTo>
                    <a:pt x="84759" y="458190"/>
                  </a:lnTo>
                  <a:lnTo>
                    <a:pt x="85686" y="466763"/>
                  </a:lnTo>
                  <a:lnTo>
                    <a:pt x="85712" y="466966"/>
                  </a:lnTo>
                  <a:lnTo>
                    <a:pt x="87604" y="472186"/>
                  </a:lnTo>
                  <a:lnTo>
                    <a:pt x="91605" y="480047"/>
                  </a:lnTo>
                  <a:lnTo>
                    <a:pt x="92011" y="480872"/>
                  </a:lnTo>
                  <a:lnTo>
                    <a:pt x="264096" y="603834"/>
                  </a:lnTo>
                  <a:lnTo>
                    <a:pt x="281914" y="608507"/>
                  </a:lnTo>
                  <a:lnTo>
                    <a:pt x="295313" y="615073"/>
                  </a:lnTo>
                  <a:lnTo>
                    <a:pt x="307962" y="623176"/>
                  </a:lnTo>
                  <a:lnTo>
                    <a:pt x="320103" y="631456"/>
                  </a:lnTo>
                  <a:lnTo>
                    <a:pt x="330022" y="637921"/>
                  </a:lnTo>
                  <a:lnTo>
                    <a:pt x="340131" y="643864"/>
                  </a:lnTo>
                  <a:lnTo>
                    <a:pt x="350634" y="648804"/>
                  </a:lnTo>
                  <a:lnTo>
                    <a:pt x="361759" y="652259"/>
                  </a:lnTo>
                  <a:lnTo>
                    <a:pt x="368693" y="654710"/>
                  </a:lnTo>
                  <a:lnTo>
                    <a:pt x="375424" y="658444"/>
                  </a:lnTo>
                  <a:lnTo>
                    <a:pt x="381990" y="662813"/>
                  </a:lnTo>
                  <a:lnTo>
                    <a:pt x="388416" y="667219"/>
                  </a:lnTo>
                  <a:lnTo>
                    <a:pt x="437337" y="699579"/>
                  </a:lnTo>
                  <a:lnTo>
                    <a:pt x="462775" y="663803"/>
                  </a:lnTo>
                  <a:lnTo>
                    <a:pt x="462140" y="653821"/>
                  </a:lnTo>
                  <a:lnTo>
                    <a:pt x="460743" y="643432"/>
                  </a:lnTo>
                  <a:lnTo>
                    <a:pt x="459854" y="632510"/>
                  </a:lnTo>
                  <a:lnTo>
                    <a:pt x="460070" y="621068"/>
                  </a:lnTo>
                  <a:lnTo>
                    <a:pt x="462000" y="609142"/>
                  </a:lnTo>
                  <a:lnTo>
                    <a:pt x="463054" y="600316"/>
                  </a:lnTo>
                  <a:close/>
                </a:path>
                <a:path w="777875" h="770890">
                  <a:moveTo>
                    <a:pt x="557733" y="558"/>
                  </a:moveTo>
                  <a:lnTo>
                    <a:pt x="525907" y="508"/>
                  </a:lnTo>
                  <a:lnTo>
                    <a:pt x="511632" y="23037"/>
                  </a:lnTo>
                  <a:lnTo>
                    <a:pt x="481495" y="67056"/>
                  </a:lnTo>
                  <a:lnTo>
                    <a:pt x="448424" y="110667"/>
                  </a:lnTo>
                  <a:lnTo>
                    <a:pt x="443522" y="118071"/>
                  </a:lnTo>
                  <a:lnTo>
                    <a:pt x="439051" y="122732"/>
                  </a:lnTo>
                  <a:lnTo>
                    <a:pt x="435813" y="129730"/>
                  </a:lnTo>
                  <a:lnTo>
                    <a:pt x="420852" y="151803"/>
                  </a:lnTo>
                  <a:lnTo>
                    <a:pt x="402971" y="170434"/>
                  </a:lnTo>
                  <a:lnTo>
                    <a:pt x="383857" y="186715"/>
                  </a:lnTo>
                  <a:lnTo>
                    <a:pt x="363804" y="203911"/>
                  </a:lnTo>
                  <a:lnTo>
                    <a:pt x="358355" y="207924"/>
                  </a:lnTo>
                  <a:lnTo>
                    <a:pt x="353695" y="210921"/>
                  </a:lnTo>
                  <a:lnTo>
                    <a:pt x="347167" y="212699"/>
                  </a:lnTo>
                  <a:lnTo>
                    <a:pt x="338099" y="215836"/>
                  </a:lnTo>
                  <a:lnTo>
                    <a:pt x="329666" y="219392"/>
                  </a:lnTo>
                  <a:lnTo>
                    <a:pt x="321779" y="224840"/>
                  </a:lnTo>
                  <a:lnTo>
                    <a:pt x="315048" y="232562"/>
                  </a:lnTo>
                  <a:lnTo>
                    <a:pt x="312242" y="236804"/>
                  </a:lnTo>
                  <a:lnTo>
                    <a:pt x="301752" y="240525"/>
                  </a:lnTo>
                  <a:lnTo>
                    <a:pt x="249123" y="266611"/>
                  </a:lnTo>
                  <a:lnTo>
                    <a:pt x="200075" y="298119"/>
                  </a:lnTo>
                  <a:lnTo>
                    <a:pt x="194716" y="302183"/>
                  </a:lnTo>
                  <a:lnTo>
                    <a:pt x="189077" y="304546"/>
                  </a:lnTo>
                  <a:lnTo>
                    <a:pt x="171094" y="315493"/>
                  </a:lnTo>
                  <a:lnTo>
                    <a:pt x="158051" y="323621"/>
                  </a:lnTo>
                  <a:lnTo>
                    <a:pt x="145542" y="332092"/>
                  </a:lnTo>
                  <a:lnTo>
                    <a:pt x="133121" y="342150"/>
                  </a:lnTo>
                  <a:lnTo>
                    <a:pt x="126758" y="347078"/>
                  </a:lnTo>
                  <a:lnTo>
                    <a:pt x="120116" y="350291"/>
                  </a:lnTo>
                  <a:lnTo>
                    <a:pt x="114007" y="352348"/>
                  </a:lnTo>
                  <a:lnTo>
                    <a:pt x="107848" y="355879"/>
                  </a:lnTo>
                  <a:lnTo>
                    <a:pt x="102209" y="358241"/>
                  </a:lnTo>
                  <a:lnTo>
                    <a:pt x="98171" y="360133"/>
                  </a:lnTo>
                  <a:lnTo>
                    <a:pt x="94195" y="362089"/>
                  </a:lnTo>
                  <a:lnTo>
                    <a:pt x="82994" y="369900"/>
                  </a:lnTo>
                  <a:lnTo>
                    <a:pt x="61201" y="384416"/>
                  </a:lnTo>
                  <a:lnTo>
                    <a:pt x="49949" y="392201"/>
                  </a:lnTo>
                  <a:lnTo>
                    <a:pt x="40322" y="398005"/>
                  </a:lnTo>
                  <a:lnTo>
                    <a:pt x="33235" y="403974"/>
                  </a:lnTo>
                  <a:lnTo>
                    <a:pt x="27381" y="412292"/>
                  </a:lnTo>
                  <a:lnTo>
                    <a:pt x="23533" y="421919"/>
                  </a:lnTo>
                  <a:lnTo>
                    <a:pt x="20408" y="428993"/>
                  </a:lnTo>
                  <a:lnTo>
                    <a:pt x="16052" y="436778"/>
                  </a:lnTo>
                  <a:lnTo>
                    <a:pt x="12052" y="443268"/>
                  </a:lnTo>
                  <a:lnTo>
                    <a:pt x="6540" y="451802"/>
                  </a:lnTo>
                  <a:lnTo>
                    <a:pt x="2095" y="459524"/>
                  </a:lnTo>
                  <a:lnTo>
                    <a:pt x="0" y="468795"/>
                  </a:lnTo>
                  <a:lnTo>
                    <a:pt x="0" y="479450"/>
                  </a:lnTo>
                  <a:lnTo>
                    <a:pt x="2184" y="488505"/>
                  </a:lnTo>
                  <a:lnTo>
                    <a:pt x="217678" y="631063"/>
                  </a:lnTo>
                  <a:lnTo>
                    <a:pt x="186359" y="607301"/>
                  </a:lnTo>
                  <a:lnTo>
                    <a:pt x="153276" y="585419"/>
                  </a:lnTo>
                  <a:lnTo>
                    <a:pt x="120904" y="562483"/>
                  </a:lnTo>
                  <a:lnTo>
                    <a:pt x="88188" y="540829"/>
                  </a:lnTo>
                  <a:lnTo>
                    <a:pt x="75361" y="529297"/>
                  </a:lnTo>
                  <a:lnTo>
                    <a:pt x="53949" y="502958"/>
                  </a:lnTo>
                  <a:lnTo>
                    <a:pt x="41122" y="491426"/>
                  </a:lnTo>
                  <a:lnTo>
                    <a:pt x="38290" y="489546"/>
                  </a:lnTo>
                  <a:lnTo>
                    <a:pt x="33312" y="484746"/>
                  </a:lnTo>
                  <a:lnTo>
                    <a:pt x="32664" y="479742"/>
                  </a:lnTo>
                  <a:lnTo>
                    <a:pt x="30264" y="475107"/>
                  </a:lnTo>
                  <a:lnTo>
                    <a:pt x="27940" y="470522"/>
                  </a:lnTo>
                  <a:lnTo>
                    <a:pt x="26695" y="468172"/>
                  </a:lnTo>
                  <a:lnTo>
                    <a:pt x="36080" y="450024"/>
                  </a:lnTo>
                  <a:lnTo>
                    <a:pt x="63665" y="419544"/>
                  </a:lnTo>
                  <a:lnTo>
                    <a:pt x="95237" y="400837"/>
                  </a:lnTo>
                  <a:lnTo>
                    <a:pt x="109181" y="391795"/>
                  </a:lnTo>
                  <a:lnTo>
                    <a:pt x="123317" y="382866"/>
                  </a:lnTo>
                  <a:lnTo>
                    <a:pt x="138595" y="374700"/>
                  </a:lnTo>
                  <a:lnTo>
                    <a:pt x="143535" y="373392"/>
                  </a:lnTo>
                  <a:lnTo>
                    <a:pt x="154965" y="364210"/>
                  </a:lnTo>
                  <a:lnTo>
                    <a:pt x="203301" y="329196"/>
                  </a:lnTo>
                  <a:lnTo>
                    <a:pt x="255168" y="296506"/>
                  </a:lnTo>
                  <a:lnTo>
                    <a:pt x="303339" y="268986"/>
                  </a:lnTo>
                  <a:lnTo>
                    <a:pt x="327456" y="256006"/>
                  </a:lnTo>
                  <a:lnTo>
                    <a:pt x="351485" y="242963"/>
                  </a:lnTo>
                  <a:lnTo>
                    <a:pt x="364617" y="236423"/>
                  </a:lnTo>
                  <a:lnTo>
                    <a:pt x="378028" y="230073"/>
                  </a:lnTo>
                  <a:lnTo>
                    <a:pt x="392684" y="224536"/>
                  </a:lnTo>
                  <a:lnTo>
                    <a:pt x="407454" y="223647"/>
                  </a:lnTo>
                  <a:lnTo>
                    <a:pt x="431279" y="189153"/>
                  </a:lnTo>
                  <a:lnTo>
                    <a:pt x="457987" y="148958"/>
                  </a:lnTo>
                  <a:lnTo>
                    <a:pt x="475805" y="122682"/>
                  </a:lnTo>
                  <a:lnTo>
                    <a:pt x="499973" y="89941"/>
                  </a:lnTo>
                  <a:lnTo>
                    <a:pt x="515454" y="68211"/>
                  </a:lnTo>
                  <a:lnTo>
                    <a:pt x="529983" y="45834"/>
                  </a:lnTo>
                  <a:lnTo>
                    <a:pt x="543966" y="23114"/>
                  </a:lnTo>
                  <a:lnTo>
                    <a:pt x="557733" y="558"/>
                  </a:lnTo>
                  <a:close/>
                </a:path>
                <a:path w="777875" h="770890">
                  <a:moveTo>
                    <a:pt x="693966" y="762"/>
                  </a:moveTo>
                  <a:lnTo>
                    <a:pt x="693178" y="0"/>
                  </a:lnTo>
                  <a:lnTo>
                    <a:pt x="557872" y="330"/>
                  </a:lnTo>
                  <a:lnTo>
                    <a:pt x="557733" y="558"/>
                  </a:lnTo>
                  <a:lnTo>
                    <a:pt x="693966" y="762"/>
                  </a:lnTo>
                  <a:close/>
                </a:path>
                <a:path w="777875" h="770890">
                  <a:moveTo>
                    <a:pt x="777392" y="889"/>
                  </a:moveTo>
                  <a:lnTo>
                    <a:pt x="693966" y="762"/>
                  </a:lnTo>
                  <a:lnTo>
                    <a:pt x="698195" y="4838"/>
                  </a:lnTo>
                  <a:lnTo>
                    <a:pt x="691730" y="12750"/>
                  </a:lnTo>
                  <a:lnTo>
                    <a:pt x="645096" y="77825"/>
                  </a:lnTo>
                  <a:lnTo>
                    <a:pt x="584758" y="167347"/>
                  </a:lnTo>
                  <a:lnTo>
                    <a:pt x="554050" y="212509"/>
                  </a:lnTo>
                  <a:lnTo>
                    <a:pt x="548513" y="222542"/>
                  </a:lnTo>
                  <a:lnTo>
                    <a:pt x="541909" y="231889"/>
                  </a:lnTo>
                  <a:lnTo>
                    <a:pt x="534619" y="240766"/>
                  </a:lnTo>
                  <a:lnTo>
                    <a:pt x="526973" y="249415"/>
                  </a:lnTo>
                  <a:lnTo>
                    <a:pt x="526618" y="268986"/>
                  </a:lnTo>
                  <a:lnTo>
                    <a:pt x="525297" y="287896"/>
                  </a:lnTo>
                  <a:lnTo>
                    <a:pt x="522744" y="306006"/>
                  </a:lnTo>
                  <a:lnTo>
                    <a:pt x="517309" y="325259"/>
                  </a:lnTo>
                  <a:lnTo>
                    <a:pt x="515912" y="327367"/>
                  </a:lnTo>
                  <a:lnTo>
                    <a:pt x="517347" y="331368"/>
                  </a:lnTo>
                  <a:lnTo>
                    <a:pt x="516128" y="335127"/>
                  </a:lnTo>
                  <a:lnTo>
                    <a:pt x="514248" y="355206"/>
                  </a:lnTo>
                  <a:lnTo>
                    <a:pt x="513334" y="374396"/>
                  </a:lnTo>
                  <a:lnTo>
                    <a:pt x="509511" y="434301"/>
                  </a:lnTo>
                  <a:lnTo>
                    <a:pt x="509511" y="443433"/>
                  </a:lnTo>
                  <a:lnTo>
                    <a:pt x="509955" y="452869"/>
                  </a:lnTo>
                  <a:lnTo>
                    <a:pt x="509689" y="463346"/>
                  </a:lnTo>
                  <a:lnTo>
                    <a:pt x="509879" y="474129"/>
                  </a:lnTo>
                  <a:lnTo>
                    <a:pt x="509905" y="484809"/>
                  </a:lnTo>
                  <a:lnTo>
                    <a:pt x="509130" y="494957"/>
                  </a:lnTo>
                  <a:lnTo>
                    <a:pt x="505828" y="512572"/>
                  </a:lnTo>
                  <a:lnTo>
                    <a:pt x="504291" y="529818"/>
                  </a:lnTo>
                  <a:lnTo>
                    <a:pt x="502043" y="548132"/>
                  </a:lnTo>
                  <a:lnTo>
                    <a:pt x="499440" y="564680"/>
                  </a:lnTo>
                  <a:lnTo>
                    <a:pt x="494728" y="588975"/>
                  </a:lnTo>
                  <a:lnTo>
                    <a:pt x="490791" y="612254"/>
                  </a:lnTo>
                  <a:lnTo>
                    <a:pt x="485965" y="636473"/>
                  </a:lnTo>
                  <a:lnTo>
                    <a:pt x="480707" y="660412"/>
                  </a:lnTo>
                  <a:lnTo>
                    <a:pt x="475881" y="683107"/>
                  </a:lnTo>
                  <a:lnTo>
                    <a:pt x="473125" y="694982"/>
                  </a:lnTo>
                  <a:lnTo>
                    <a:pt x="471055" y="705789"/>
                  </a:lnTo>
                  <a:lnTo>
                    <a:pt x="466572" y="718058"/>
                  </a:lnTo>
                  <a:lnTo>
                    <a:pt x="459105" y="726821"/>
                  </a:lnTo>
                  <a:lnTo>
                    <a:pt x="448106" y="731723"/>
                  </a:lnTo>
                  <a:lnTo>
                    <a:pt x="434467" y="730313"/>
                  </a:lnTo>
                  <a:lnTo>
                    <a:pt x="425805" y="729157"/>
                  </a:lnTo>
                  <a:lnTo>
                    <a:pt x="418541" y="725868"/>
                  </a:lnTo>
                  <a:lnTo>
                    <a:pt x="411035" y="726998"/>
                  </a:lnTo>
                  <a:lnTo>
                    <a:pt x="398183" y="726109"/>
                  </a:lnTo>
                  <a:lnTo>
                    <a:pt x="386372" y="722871"/>
                  </a:lnTo>
                  <a:lnTo>
                    <a:pt x="375615" y="717270"/>
                  </a:lnTo>
                  <a:lnTo>
                    <a:pt x="303644" y="669658"/>
                  </a:lnTo>
                  <a:lnTo>
                    <a:pt x="264210" y="649668"/>
                  </a:lnTo>
                  <a:lnTo>
                    <a:pt x="242379" y="642835"/>
                  </a:lnTo>
                  <a:lnTo>
                    <a:pt x="235458" y="641311"/>
                  </a:lnTo>
                  <a:lnTo>
                    <a:pt x="230047" y="637717"/>
                  </a:lnTo>
                  <a:lnTo>
                    <a:pt x="223735" y="635076"/>
                  </a:lnTo>
                  <a:lnTo>
                    <a:pt x="2184" y="488505"/>
                  </a:lnTo>
                  <a:lnTo>
                    <a:pt x="2616" y="490321"/>
                  </a:lnTo>
                  <a:lnTo>
                    <a:pt x="15151" y="513829"/>
                  </a:lnTo>
                  <a:lnTo>
                    <a:pt x="22440" y="524751"/>
                  </a:lnTo>
                  <a:lnTo>
                    <a:pt x="27127" y="529374"/>
                  </a:lnTo>
                  <a:lnTo>
                    <a:pt x="31813" y="533996"/>
                  </a:lnTo>
                  <a:lnTo>
                    <a:pt x="43535" y="544791"/>
                  </a:lnTo>
                  <a:lnTo>
                    <a:pt x="80060" y="573532"/>
                  </a:lnTo>
                  <a:lnTo>
                    <a:pt x="128371" y="605485"/>
                  </a:lnTo>
                  <a:lnTo>
                    <a:pt x="177342" y="634834"/>
                  </a:lnTo>
                  <a:lnTo>
                    <a:pt x="189306" y="642747"/>
                  </a:lnTo>
                  <a:lnTo>
                    <a:pt x="226504" y="662787"/>
                  </a:lnTo>
                  <a:lnTo>
                    <a:pt x="232905" y="665505"/>
                  </a:lnTo>
                  <a:lnTo>
                    <a:pt x="296379" y="707491"/>
                  </a:lnTo>
                  <a:lnTo>
                    <a:pt x="311048" y="718718"/>
                  </a:lnTo>
                  <a:lnTo>
                    <a:pt x="331165" y="732028"/>
                  </a:lnTo>
                  <a:lnTo>
                    <a:pt x="341782" y="737527"/>
                  </a:lnTo>
                  <a:lnTo>
                    <a:pt x="353364" y="740625"/>
                  </a:lnTo>
                  <a:lnTo>
                    <a:pt x="356628" y="739736"/>
                  </a:lnTo>
                  <a:lnTo>
                    <a:pt x="377075" y="753262"/>
                  </a:lnTo>
                  <a:lnTo>
                    <a:pt x="394208" y="760031"/>
                  </a:lnTo>
                  <a:lnTo>
                    <a:pt x="430606" y="768883"/>
                  </a:lnTo>
                  <a:lnTo>
                    <a:pt x="446633" y="770343"/>
                  </a:lnTo>
                  <a:lnTo>
                    <a:pt x="460883" y="767588"/>
                  </a:lnTo>
                  <a:lnTo>
                    <a:pt x="490804" y="738657"/>
                  </a:lnTo>
                  <a:lnTo>
                    <a:pt x="507923" y="687552"/>
                  </a:lnTo>
                  <a:lnTo>
                    <a:pt x="511594" y="668655"/>
                  </a:lnTo>
                  <a:lnTo>
                    <a:pt x="515797" y="648589"/>
                  </a:lnTo>
                  <a:lnTo>
                    <a:pt x="518858" y="629310"/>
                  </a:lnTo>
                  <a:lnTo>
                    <a:pt x="523684" y="602043"/>
                  </a:lnTo>
                  <a:lnTo>
                    <a:pt x="527646" y="575729"/>
                  </a:lnTo>
                  <a:lnTo>
                    <a:pt x="531939" y="548119"/>
                  </a:lnTo>
                  <a:lnTo>
                    <a:pt x="534263" y="522249"/>
                  </a:lnTo>
                  <a:lnTo>
                    <a:pt x="536206" y="508304"/>
                  </a:lnTo>
                  <a:lnTo>
                    <a:pt x="539711" y="480161"/>
                  </a:lnTo>
                  <a:lnTo>
                    <a:pt x="540943" y="467271"/>
                  </a:lnTo>
                  <a:lnTo>
                    <a:pt x="541185" y="462864"/>
                  </a:lnTo>
                  <a:lnTo>
                    <a:pt x="540029" y="460578"/>
                  </a:lnTo>
                  <a:lnTo>
                    <a:pt x="539991" y="454469"/>
                  </a:lnTo>
                  <a:lnTo>
                    <a:pt x="538988" y="447700"/>
                  </a:lnTo>
                  <a:lnTo>
                    <a:pt x="537705" y="440766"/>
                  </a:lnTo>
                  <a:lnTo>
                    <a:pt x="537298" y="432892"/>
                  </a:lnTo>
                  <a:lnTo>
                    <a:pt x="537540" y="425437"/>
                  </a:lnTo>
                  <a:lnTo>
                    <a:pt x="538734" y="397294"/>
                  </a:lnTo>
                  <a:lnTo>
                    <a:pt x="542137" y="338632"/>
                  </a:lnTo>
                  <a:lnTo>
                    <a:pt x="543979" y="309397"/>
                  </a:lnTo>
                  <a:lnTo>
                    <a:pt x="544080" y="301853"/>
                  </a:lnTo>
                  <a:lnTo>
                    <a:pt x="545592" y="293712"/>
                  </a:lnTo>
                  <a:lnTo>
                    <a:pt x="548500" y="286499"/>
                  </a:lnTo>
                  <a:lnTo>
                    <a:pt x="554240" y="279641"/>
                  </a:lnTo>
                  <a:lnTo>
                    <a:pt x="557504" y="278752"/>
                  </a:lnTo>
                  <a:lnTo>
                    <a:pt x="559142" y="272224"/>
                  </a:lnTo>
                  <a:lnTo>
                    <a:pt x="560552" y="270103"/>
                  </a:lnTo>
                  <a:lnTo>
                    <a:pt x="572084" y="244233"/>
                  </a:lnTo>
                  <a:lnTo>
                    <a:pt x="587133" y="219176"/>
                  </a:lnTo>
                  <a:lnTo>
                    <a:pt x="603961" y="195275"/>
                  </a:lnTo>
                  <a:lnTo>
                    <a:pt x="621474" y="171843"/>
                  </a:lnTo>
                  <a:lnTo>
                    <a:pt x="639470" y="147205"/>
                  </a:lnTo>
                  <a:lnTo>
                    <a:pt x="657364" y="122491"/>
                  </a:lnTo>
                  <a:lnTo>
                    <a:pt x="673671" y="96735"/>
                  </a:lnTo>
                  <a:lnTo>
                    <a:pt x="686181" y="69989"/>
                  </a:lnTo>
                  <a:lnTo>
                    <a:pt x="687311" y="66167"/>
                  </a:lnTo>
                  <a:lnTo>
                    <a:pt x="691083" y="62572"/>
                  </a:lnTo>
                  <a:lnTo>
                    <a:pt x="722871" y="28778"/>
                  </a:lnTo>
                  <a:lnTo>
                    <a:pt x="739673" y="27711"/>
                  </a:lnTo>
                  <a:lnTo>
                    <a:pt x="748880" y="27711"/>
                  </a:lnTo>
                  <a:lnTo>
                    <a:pt x="758532" y="28016"/>
                  </a:lnTo>
                  <a:lnTo>
                    <a:pt x="770991" y="10363"/>
                  </a:lnTo>
                  <a:lnTo>
                    <a:pt x="777392" y="889"/>
                  </a:lnTo>
                  <a:close/>
                </a:path>
              </a:pathLst>
            </a:custGeom>
            <a:solidFill>
              <a:srgbClr val="0087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77087" y="19686"/>
              <a:ext cx="129624" cy="1619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04404" y="213054"/>
              <a:ext cx="167640" cy="191135"/>
            </a:xfrm>
            <a:custGeom>
              <a:avLst/>
              <a:gdLst/>
              <a:ahLst/>
              <a:cxnLst/>
              <a:rect l="l" t="t" r="r" b="b"/>
              <a:pathLst>
                <a:path w="167640" h="191135">
                  <a:moveTo>
                    <a:pt x="22428" y="177723"/>
                  </a:moveTo>
                  <a:lnTo>
                    <a:pt x="18961" y="172745"/>
                  </a:lnTo>
                  <a:lnTo>
                    <a:pt x="13030" y="171500"/>
                  </a:lnTo>
                  <a:lnTo>
                    <a:pt x="11811" y="169303"/>
                  </a:lnTo>
                  <a:lnTo>
                    <a:pt x="7099" y="170256"/>
                  </a:lnTo>
                  <a:lnTo>
                    <a:pt x="3365" y="171856"/>
                  </a:lnTo>
                  <a:lnTo>
                    <a:pt x="0" y="179070"/>
                  </a:lnTo>
                  <a:lnTo>
                    <a:pt x="3073" y="186563"/>
                  </a:lnTo>
                  <a:lnTo>
                    <a:pt x="9385" y="189344"/>
                  </a:lnTo>
                  <a:lnTo>
                    <a:pt x="15303" y="190588"/>
                  </a:lnTo>
                  <a:lnTo>
                    <a:pt x="20015" y="189636"/>
                  </a:lnTo>
                  <a:lnTo>
                    <a:pt x="21513" y="185267"/>
                  </a:lnTo>
                  <a:lnTo>
                    <a:pt x="22428" y="177723"/>
                  </a:lnTo>
                  <a:close/>
                </a:path>
                <a:path w="167640" h="191135">
                  <a:moveTo>
                    <a:pt x="72034" y="141617"/>
                  </a:moveTo>
                  <a:lnTo>
                    <a:pt x="68884" y="134061"/>
                  </a:lnTo>
                  <a:lnTo>
                    <a:pt x="60706" y="130048"/>
                  </a:lnTo>
                  <a:lnTo>
                    <a:pt x="55130" y="126352"/>
                  </a:lnTo>
                  <a:lnTo>
                    <a:pt x="45707" y="128270"/>
                  </a:lnTo>
                  <a:lnTo>
                    <a:pt x="44462" y="134200"/>
                  </a:lnTo>
                  <a:lnTo>
                    <a:pt x="44183" y="140779"/>
                  </a:lnTo>
                  <a:lnTo>
                    <a:pt x="47015" y="146710"/>
                  </a:lnTo>
                  <a:lnTo>
                    <a:pt x="47396" y="148247"/>
                  </a:lnTo>
                  <a:lnTo>
                    <a:pt x="57378" y="153568"/>
                  </a:lnTo>
                  <a:lnTo>
                    <a:pt x="64592" y="152869"/>
                  </a:lnTo>
                  <a:lnTo>
                    <a:pt x="72034" y="141617"/>
                  </a:lnTo>
                  <a:close/>
                </a:path>
                <a:path w="167640" h="191135">
                  <a:moveTo>
                    <a:pt x="167513" y="15595"/>
                  </a:moveTo>
                  <a:lnTo>
                    <a:pt x="167271" y="9969"/>
                  </a:lnTo>
                  <a:lnTo>
                    <a:pt x="163220" y="5892"/>
                  </a:lnTo>
                  <a:lnTo>
                    <a:pt x="159677" y="863"/>
                  </a:lnTo>
                  <a:lnTo>
                    <a:pt x="152209" y="0"/>
                  </a:lnTo>
                  <a:lnTo>
                    <a:pt x="145351" y="10363"/>
                  </a:lnTo>
                  <a:lnTo>
                    <a:pt x="144106" y="16294"/>
                  </a:lnTo>
                  <a:lnTo>
                    <a:pt x="149174" y="25006"/>
                  </a:lnTo>
                  <a:lnTo>
                    <a:pt x="153504" y="22517"/>
                  </a:lnTo>
                  <a:lnTo>
                    <a:pt x="159829" y="21221"/>
                  </a:lnTo>
                  <a:lnTo>
                    <a:pt x="163512" y="19697"/>
                  </a:lnTo>
                  <a:lnTo>
                    <a:pt x="167513" y="15595"/>
                  </a:lnTo>
                  <a:close/>
                </a:path>
              </a:pathLst>
            </a:custGeom>
            <a:solidFill>
              <a:srgbClr val="0087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" y="164760"/>
              <a:ext cx="1512457" cy="15949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7913736" y="3726591"/>
            <a:ext cx="1230263" cy="1416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5"/>
              <a:t>Scope </a:t>
            </a:r>
            <a:r>
              <a:rPr dirty="0" spc="100"/>
              <a:t>of </a:t>
            </a:r>
            <a:r>
              <a:rPr dirty="0" spc="40"/>
              <a:t>the</a:t>
            </a:r>
            <a:r>
              <a:rPr dirty="0" spc="-15"/>
              <a:t> </a:t>
            </a:r>
            <a:r>
              <a:rPr dirty="0" spc="-45"/>
              <a:t>Project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33057" y="2879826"/>
            <a:ext cx="196850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u="sng" sz="1400" spc="-25" b="1">
                <a:solidFill>
                  <a:srgbClr val="091433"/>
                </a:solidFill>
                <a:uFill>
                  <a:solidFill>
                    <a:srgbClr val="091433"/>
                  </a:solidFill>
                </a:uFill>
                <a:latin typeface="Arial"/>
                <a:cs typeface="Arial"/>
              </a:rPr>
              <a:t>Hospitals</a:t>
            </a:r>
            <a:r>
              <a:rPr dirty="0" sz="1400" spc="-25">
                <a:solidFill>
                  <a:srgbClr val="091433"/>
                </a:solidFill>
                <a:latin typeface="Arial Black"/>
                <a:cs typeface="Arial Black"/>
              </a:rPr>
              <a:t>:- </a:t>
            </a:r>
            <a:r>
              <a:rPr dirty="0" sz="1400" spc="-200">
                <a:solidFill>
                  <a:srgbClr val="091433"/>
                </a:solidFill>
                <a:latin typeface="Arial Black"/>
                <a:cs typeface="Arial Black"/>
              </a:rPr>
              <a:t>To </a:t>
            </a:r>
            <a:r>
              <a:rPr dirty="0" sz="1400" spc="-185">
                <a:solidFill>
                  <a:srgbClr val="091433"/>
                </a:solidFill>
                <a:latin typeface="Arial Black"/>
                <a:cs typeface="Arial Black"/>
              </a:rPr>
              <a:t>detect  </a:t>
            </a:r>
            <a:r>
              <a:rPr dirty="0" sz="1400" spc="-165">
                <a:solidFill>
                  <a:srgbClr val="091433"/>
                </a:solidFill>
                <a:latin typeface="Arial Black"/>
                <a:cs typeface="Arial Black"/>
              </a:rPr>
              <a:t>that </a:t>
            </a:r>
            <a:r>
              <a:rPr dirty="0" sz="1400" spc="-195">
                <a:solidFill>
                  <a:srgbClr val="091433"/>
                </a:solidFill>
                <a:latin typeface="Arial Black"/>
                <a:cs typeface="Arial Black"/>
              </a:rPr>
              <a:t>is </a:t>
            </a:r>
            <a:r>
              <a:rPr dirty="0" sz="1400" spc="-165">
                <a:solidFill>
                  <a:srgbClr val="091433"/>
                </a:solidFill>
                <a:latin typeface="Arial Black"/>
                <a:cs typeface="Arial Black"/>
              </a:rPr>
              <a:t>the</a:t>
            </a:r>
            <a:r>
              <a:rPr dirty="0" sz="1400" spc="-215">
                <a:solidFill>
                  <a:srgbClr val="091433"/>
                </a:solidFill>
                <a:latin typeface="Arial Black"/>
                <a:cs typeface="Arial Black"/>
              </a:rPr>
              <a:t> </a:t>
            </a:r>
            <a:r>
              <a:rPr dirty="0" sz="1400" spc="-165">
                <a:solidFill>
                  <a:srgbClr val="091433"/>
                </a:solidFill>
                <a:latin typeface="Arial Black"/>
                <a:cs typeface="Arial Black"/>
              </a:rPr>
              <a:t>person</a:t>
            </a:r>
            <a:r>
              <a:rPr dirty="0" sz="1400" spc="-100">
                <a:solidFill>
                  <a:srgbClr val="091433"/>
                </a:solidFill>
                <a:latin typeface="Arial Black"/>
                <a:cs typeface="Arial Black"/>
              </a:rPr>
              <a:t> </a:t>
            </a:r>
            <a:r>
              <a:rPr dirty="0" sz="1400" spc="-155">
                <a:solidFill>
                  <a:srgbClr val="091433"/>
                </a:solidFill>
                <a:latin typeface="Arial Black"/>
                <a:cs typeface="Arial Black"/>
              </a:rPr>
              <a:t>having </a:t>
            </a:r>
            <a:r>
              <a:rPr dirty="0" sz="1400" spc="-90">
                <a:solidFill>
                  <a:srgbClr val="091433"/>
                </a:solidFill>
                <a:latin typeface="Arial Black"/>
                <a:cs typeface="Arial Black"/>
              </a:rPr>
              <a:t> </a:t>
            </a:r>
            <a:r>
              <a:rPr dirty="0" sz="1400" spc="-170">
                <a:solidFill>
                  <a:srgbClr val="091433"/>
                </a:solidFill>
                <a:latin typeface="Arial Black"/>
                <a:cs typeface="Arial Black"/>
              </a:rPr>
              <a:t>heart </a:t>
            </a:r>
            <a:r>
              <a:rPr dirty="0" sz="1400" spc="-200">
                <a:solidFill>
                  <a:srgbClr val="091433"/>
                </a:solidFill>
                <a:latin typeface="Arial Black"/>
                <a:cs typeface="Arial Black"/>
              </a:rPr>
              <a:t>disease </a:t>
            </a:r>
            <a:r>
              <a:rPr dirty="0" sz="1400" spc="-125">
                <a:solidFill>
                  <a:srgbClr val="091433"/>
                </a:solidFill>
                <a:latin typeface="Arial Black"/>
                <a:cs typeface="Arial Black"/>
              </a:rPr>
              <a:t>or</a:t>
            </a:r>
            <a:r>
              <a:rPr dirty="0" sz="1400" spc="-185">
                <a:solidFill>
                  <a:srgbClr val="091433"/>
                </a:solidFill>
                <a:latin typeface="Arial Black"/>
                <a:cs typeface="Arial Black"/>
              </a:rPr>
              <a:t> </a:t>
            </a:r>
            <a:r>
              <a:rPr dirty="0" sz="1400" spc="-145">
                <a:solidFill>
                  <a:srgbClr val="091433"/>
                </a:solidFill>
                <a:latin typeface="Arial Black"/>
                <a:cs typeface="Arial Black"/>
              </a:rPr>
              <a:t>not.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05668" y="1387182"/>
            <a:ext cx="2522544" cy="3761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69605" y="1849234"/>
            <a:ext cx="686249" cy="6032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44203" y="1922132"/>
            <a:ext cx="2517140" cy="2000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17804">
              <a:lnSpc>
                <a:spcPct val="100000"/>
              </a:lnSpc>
              <a:spcBef>
                <a:spcPts val="100"/>
              </a:spcBef>
            </a:pPr>
            <a:r>
              <a:rPr dirty="0" sz="3000" spc="-60" b="1">
                <a:solidFill>
                  <a:srgbClr val="091433"/>
                </a:solidFill>
                <a:latin typeface="Arial"/>
                <a:cs typeface="Arial"/>
              </a:rPr>
              <a:t>A</a:t>
            </a:r>
            <a:endParaRPr sz="3000">
              <a:latin typeface="Arial"/>
              <a:cs typeface="Arial"/>
            </a:endParaRPr>
          </a:p>
          <a:p>
            <a:pPr algn="ctr" marL="12700" marR="5080">
              <a:lnSpc>
                <a:spcPct val="100000"/>
              </a:lnSpc>
              <a:spcBef>
                <a:spcPts val="3554"/>
              </a:spcBef>
            </a:pPr>
            <a:r>
              <a:rPr dirty="0" u="sng" sz="1400" spc="5" b="1">
                <a:solidFill>
                  <a:srgbClr val="091433"/>
                </a:solidFill>
                <a:uFill>
                  <a:solidFill>
                    <a:srgbClr val="091433"/>
                  </a:solidFill>
                </a:uFill>
                <a:latin typeface="Arial"/>
                <a:cs typeface="Arial"/>
              </a:rPr>
              <a:t>Medical </a:t>
            </a:r>
            <a:r>
              <a:rPr dirty="0" u="sng" sz="1400" spc="-10" b="1">
                <a:solidFill>
                  <a:srgbClr val="091433"/>
                </a:solidFill>
                <a:uFill>
                  <a:solidFill>
                    <a:srgbClr val="091433"/>
                  </a:solidFill>
                </a:uFill>
                <a:latin typeface="Arial"/>
                <a:cs typeface="Arial"/>
              </a:rPr>
              <a:t>Institutions</a:t>
            </a:r>
            <a:r>
              <a:rPr dirty="0" sz="1400" spc="-10">
                <a:solidFill>
                  <a:srgbClr val="091433"/>
                </a:solidFill>
                <a:latin typeface="Arial Black"/>
                <a:cs typeface="Arial Black"/>
              </a:rPr>
              <a:t>:-</a:t>
            </a:r>
            <a:r>
              <a:rPr dirty="0" sz="1400" spc="-125">
                <a:solidFill>
                  <a:srgbClr val="091433"/>
                </a:solidFill>
                <a:latin typeface="Arial Black"/>
                <a:cs typeface="Arial Black"/>
              </a:rPr>
              <a:t> </a:t>
            </a:r>
            <a:r>
              <a:rPr dirty="0" sz="1400" spc="-200">
                <a:solidFill>
                  <a:srgbClr val="091433"/>
                </a:solidFill>
                <a:latin typeface="Arial Black"/>
                <a:cs typeface="Arial Black"/>
              </a:rPr>
              <a:t>To</a:t>
            </a:r>
            <a:r>
              <a:rPr dirty="0" sz="1400" spc="-100">
                <a:solidFill>
                  <a:srgbClr val="091433"/>
                </a:solidFill>
                <a:latin typeface="Arial Black"/>
                <a:cs typeface="Arial Black"/>
              </a:rPr>
              <a:t> </a:t>
            </a:r>
            <a:r>
              <a:rPr dirty="0" sz="1400" spc="-200">
                <a:solidFill>
                  <a:srgbClr val="091433"/>
                </a:solidFill>
                <a:latin typeface="Arial Black"/>
                <a:cs typeface="Arial Black"/>
              </a:rPr>
              <a:t>teach </a:t>
            </a:r>
            <a:r>
              <a:rPr dirty="0" sz="1400" spc="-110">
                <a:solidFill>
                  <a:srgbClr val="091433"/>
                </a:solidFill>
                <a:latin typeface="Arial Black"/>
                <a:cs typeface="Arial Black"/>
              </a:rPr>
              <a:t> </a:t>
            </a:r>
            <a:r>
              <a:rPr dirty="0" sz="1400" spc="-185">
                <a:solidFill>
                  <a:srgbClr val="091433"/>
                </a:solidFill>
                <a:latin typeface="Arial Black"/>
                <a:cs typeface="Arial Black"/>
              </a:rPr>
              <a:t>medical </a:t>
            </a:r>
            <a:r>
              <a:rPr dirty="0" sz="1400" spc="-180">
                <a:solidFill>
                  <a:srgbClr val="091433"/>
                </a:solidFill>
                <a:latin typeface="Arial Black"/>
                <a:cs typeface="Arial Black"/>
              </a:rPr>
              <a:t>students </a:t>
            </a:r>
            <a:r>
              <a:rPr dirty="0" sz="1400" spc="-190">
                <a:solidFill>
                  <a:srgbClr val="091433"/>
                </a:solidFill>
                <a:latin typeface="Arial Black"/>
                <a:cs typeface="Arial Black"/>
              </a:rPr>
              <a:t>how </a:t>
            </a:r>
            <a:r>
              <a:rPr dirty="0" sz="1400" spc="-165">
                <a:solidFill>
                  <a:srgbClr val="091433"/>
                </a:solidFill>
                <a:latin typeface="Arial Black"/>
                <a:cs typeface="Arial Black"/>
              </a:rPr>
              <a:t>the </a:t>
            </a:r>
            <a:r>
              <a:rPr dirty="0" sz="1400" spc="-170">
                <a:solidFill>
                  <a:srgbClr val="091433"/>
                </a:solidFill>
                <a:latin typeface="Arial Black"/>
                <a:cs typeface="Arial Black"/>
              </a:rPr>
              <a:t>heart  </a:t>
            </a:r>
            <a:r>
              <a:rPr dirty="0" sz="1400" spc="-215">
                <a:solidFill>
                  <a:srgbClr val="091433"/>
                </a:solidFill>
                <a:latin typeface="Arial Black"/>
                <a:cs typeface="Arial Black"/>
              </a:rPr>
              <a:t>attack </a:t>
            </a:r>
            <a:r>
              <a:rPr dirty="0" sz="1400" spc="-165">
                <a:solidFill>
                  <a:srgbClr val="091433"/>
                </a:solidFill>
                <a:latin typeface="Arial Black"/>
                <a:cs typeface="Arial Black"/>
              </a:rPr>
              <a:t>been </a:t>
            </a:r>
            <a:r>
              <a:rPr dirty="0" sz="1400" spc="-185">
                <a:solidFill>
                  <a:srgbClr val="091433"/>
                </a:solidFill>
                <a:latin typeface="Arial Black"/>
                <a:cs typeface="Arial Black"/>
              </a:rPr>
              <a:t>measured, </a:t>
            </a:r>
            <a:r>
              <a:rPr dirty="0" sz="1400" spc="-125">
                <a:solidFill>
                  <a:srgbClr val="091433"/>
                </a:solidFill>
                <a:latin typeface="Arial Black"/>
                <a:cs typeface="Arial Black"/>
              </a:rPr>
              <a:t>or </a:t>
            </a:r>
            <a:r>
              <a:rPr dirty="0" sz="1400" spc="-190">
                <a:solidFill>
                  <a:srgbClr val="091433"/>
                </a:solidFill>
                <a:latin typeface="Arial Black"/>
                <a:cs typeface="Arial Black"/>
              </a:rPr>
              <a:t>how  </a:t>
            </a:r>
            <a:r>
              <a:rPr dirty="0" sz="1400" spc="-135">
                <a:solidFill>
                  <a:srgbClr val="091433"/>
                </a:solidFill>
                <a:latin typeface="Arial Black"/>
                <a:cs typeface="Arial Black"/>
              </a:rPr>
              <a:t>to </a:t>
            </a:r>
            <a:r>
              <a:rPr dirty="0" sz="1400" spc="-145">
                <a:solidFill>
                  <a:srgbClr val="091433"/>
                </a:solidFill>
                <a:latin typeface="Arial Black"/>
                <a:cs typeface="Arial Black"/>
              </a:rPr>
              <a:t>identify </a:t>
            </a:r>
            <a:r>
              <a:rPr dirty="0" sz="1400" spc="-165">
                <a:solidFill>
                  <a:srgbClr val="091433"/>
                </a:solidFill>
                <a:latin typeface="Arial Black"/>
                <a:cs typeface="Arial Black"/>
              </a:rPr>
              <a:t>that the person </a:t>
            </a:r>
            <a:r>
              <a:rPr dirty="0" sz="1400" spc="-195">
                <a:solidFill>
                  <a:srgbClr val="091433"/>
                </a:solidFill>
                <a:latin typeface="Arial Black"/>
                <a:cs typeface="Arial Black"/>
              </a:rPr>
              <a:t>is  </a:t>
            </a:r>
            <a:r>
              <a:rPr dirty="0" sz="1400" spc="-150">
                <a:solidFill>
                  <a:srgbClr val="091433"/>
                </a:solidFill>
                <a:latin typeface="Arial Black"/>
                <a:cs typeface="Arial Black"/>
              </a:rPr>
              <a:t>suffering </a:t>
            </a:r>
            <a:r>
              <a:rPr dirty="0" sz="1400" spc="-140">
                <a:solidFill>
                  <a:srgbClr val="091433"/>
                </a:solidFill>
                <a:latin typeface="Arial Black"/>
                <a:cs typeface="Arial Black"/>
              </a:rPr>
              <a:t>from </a:t>
            </a:r>
            <a:r>
              <a:rPr dirty="0" sz="1400" spc="-170">
                <a:solidFill>
                  <a:srgbClr val="091433"/>
                </a:solidFill>
                <a:latin typeface="Arial Black"/>
                <a:cs typeface="Arial Black"/>
              </a:rPr>
              <a:t>heart</a:t>
            </a:r>
            <a:r>
              <a:rPr dirty="0" sz="1400" spc="5">
                <a:solidFill>
                  <a:srgbClr val="091433"/>
                </a:solidFill>
                <a:latin typeface="Arial Black"/>
                <a:cs typeface="Arial Black"/>
              </a:rPr>
              <a:t> </a:t>
            </a:r>
            <a:r>
              <a:rPr dirty="0" sz="1400" spc="-195">
                <a:solidFill>
                  <a:srgbClr val="091433"/>
                </a:solidFill>
                <a:latin typeface="Arial Black"/>
                <a:cs typeface="Arial Black"/>
              </a:rPr>
              <a:t>disease.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90245" y="1849234"/>
            <a:ext cx="686249" cy="6032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997486" y="1922132"/>
            <a:ext cx="26987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45" b="1">
                <a:solidFill>
                  <a:srgbClr val="091433"/>
                </a:solidFill>
                <a:latin typeface="Arial"/>
                <a:cs typeface="Arial"/>
              </a:rPr>
              <a:t>B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2022-11-23T04:39:25Z</dcterms:created>
  <dcterms:modified xsi:type="dcterms:W3CDTF">2022-11-23T04:39:25Z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2022-11-23T00:00:00Z</vt:filetime>
  </property>
</Properties>
</file>