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72" r:id="rId4"/>
    <p:sldId id="264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真央 米地" initials="真央" lastIdx="2" clrIdx="0">
    <p:extLst>
      <p:ext uri="{19B8F6BF-5375-455C-9EA6-DF929625EA0E}">
        <p15:presenceInfo xmlns:p15="http://schemas.microsoft.com/office/powerpoint/2012/main" userId="65a7d30870103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>
      <p:cViewPr varScale="1">
        <p:scale>
          <a:sx n="63" d="100"/>
          <a:sy n="63" d="100"/>
        </p:scale>
        <p:origin x="79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5F090-E3FE-438A-97D1-30BA8048BF16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F278-6520-4BB9-BD85-F17E065D4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22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ぷれい誰が（主人公）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どこで（ステージ）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なんの手段を繰り返し（手段）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どんな目的を最終的に達成する（目的）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●●ジャンルゲーム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13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ぷれい誰が（主人公）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どこで（ステージ）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なんの手段を繰り返し（手段）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どんな目的を最終的に達成する（目的）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●●ジャンルゲーム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449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317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877294"/>
            <a:ext cx="4392488" cy="15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6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7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3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94DD-7FF6-4218-BB13-0634BC601A95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FBF3-1A62-4AB4-8C92-5FAF03E14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0" y="-27384"/>
            <a:ext cx="9144000" cy="170148"/>
          </a:xfrm>
          <a:prstGeom prst="rect">
            <a:avLst/>
          </a:prstGeom>
          <a:solidFill>
            <a:srgbClr val="008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3" name="正方形/長方形 22"/>
          <p:cNvSpPr/>
          <p:nvPr userDrawn="1"/>
        </p:nvSpPr>
        <p:spPr bwMode="auto">
          <a:xfrm>
            <a:off x="0" y="6597352"/>
            <a:ext cx="9144000" cy="288032"/>
          </a:xfrm>
          <a:prstGeom prst="rect">
            <a:avLst/>
          </a:prstGeom>
          <a:solidFill>
            <a:srgbClr val="0080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8" name="Rectangle 41"/>
          <p:cNvSpPr>
            <a:spLocks/>
          </p:cNvSpPr>
          <p:nvPr userDrawn="1"/>
        </p:nvSpPr>
        <p:spPr bwMode="auto">
          <a:xfrm>
            <a:off x="5975350" y="6657230"/>
            <a:ext cx="3168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1pPr>
            <a:lvl2pPr marL="742950" indent="-28575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2pPr>
            <a:lvl3pPr marL="11430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3pPr>
            <a:lvl4pPr marL="16002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4pPr>
            <a:lvl5pPr marL="2057400" indent="-228600" eaLnBrk="0" hangingPunct="0"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  <a:sym typeface="ヒラギノ角ゴ Pro W3" pitchFamily="-84" charset="-128"/>
              </a:defRPr>
            </a:lvl9pPr>
          </a:lstStyle>
          <a:p>
            <a:pPr eaLnBrk="1" hangingPunct="1">
              <a:defRPr/>
            </a:pP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Copyright (C) </a:t>
            </a:r>
            <a:r>
              <a:rPr lang="en-US" altLang="ja-JP" sz="1100" baseline="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Farrier 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 </a:t>
            </a:r>
            <a:r>
              <a:rPr lang="en-US" altLang="ja-JP" sz="1100" dirty="0" err="1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Co.,Ltd</a:t>
            </a:r>
            <a:r>
              <a:rPr lang="en-US" altLang="ja-JP" sz="1100" dirty="0">
                <a:solidFill>
                  <a:schemeClr val="bg1"/>
                </a:solidFill>
                <a:ea typeface="ＭＳ Ｐゴシック" pitchFamily="50" charset="-128"/>
                <a:sym typeface="Helvetica Neue" pitchFamily="-84" charset="0"/>
              </a:rPr>
              <a:t>. All Rights Reserved.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5" y="188640"/>
            <a:ext cx="1548829" cy="5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217766" y="188640"/>
            <a:ext cx="7392071" cy="556937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5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タイトル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19672" y="1700808"/>
            <a:ext cx="6624736" cy="109597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algn="l"/>
            <a:r>
              <a:rPr lang="en-US" altLang="ja-JP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Car BOOM ! ! !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10CFBE1-1F39-4E5B-B56E-3013DE35C79C}"/>
              </a:ext>
            </a:extLst>
          </p:cNvPr>
          <p:cNvSpPr/>
          <p:nvPr/>
        </p:nvSpPr>
        <p:spPr>
          <a:xfrm>
            <a:off x="4355976" y="4806872"/>
            <a:ext cx="4536504" cy="17281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ゲームジャンル：パーティーゲーム</a:t>
            </a:r>
            <a:endParaRPr kumimoji="1" lang="en-US" altLang="ja-JP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プレイ人数　　：</a:t>
            </a:r>
            <a:r>
              <a:rPr kumimoji="1" lang="en-US" altLang="ja-JP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～</a:t>
            </a:r>
            <a:r>
              <a:rPr lang="en-US" altLang="ja-JP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4</a:t>
            </a:r>
            <a:r>
              <a:rPr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人</a:t>
            </a:r>
            <a:endParaRPr kumimoji="1" lang="en-US" altLang="ja-JP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ターゲット　　：小学校</a:t>
            </a:r>
            <a:endParaRPr lang="en-US" altLang="ja-JP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開発環境　　　：</a:t>
            </a:r>
            <a:r>
              <a:rPr kumimoji="1" lang="en-US" altLang="ja-JP" dirty="0" err="1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visualstudio</a:t>
            </a:r>
            <a:endParaRPr kumimoji="1" lang="ja-JP" altLang="en-US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201D8C7-A286-4B28-8DE4-C7C6B083C23E}"/>
              </a:ext>
            </a:extLst>
          </p:cNvPr>
          <p:cNvSpPr/>
          <p:nvPr/>
        </p:nvSpPr>
        <p:spPr>
          <a:xfrm>
            <a:off x="217766" y="3717032"/>
            <a:ext cx="1113874" cy="656048"/>
          </a:xfrm>
          <a:prstGeom prst="wedgeRoundRectCallout">
            <a:avLst>
              <a:gd name="adj1" fmla="val 23541"/>
              <a:gd name="adj2" fmla="val 80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ゲームを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イメージする画像</a:t>
            </a:r>
          </a:p>
        </p:txBody>
      </p:sp>
      <p:pic>
        <p:nvPicPr>
          <p:cNvPr id="5" name="図 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52BC9DD2-987A-4E9C-8592-9FF216C0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6" y="4464119"/>
            <a:ext cx="4065836" cy="18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217766" y="188640"/>
            <a:ext cx="7392071" cy="556937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5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ゲーム概要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2E0A41-F23C-4789-A2E7-2602A11C1F88}"/>
              </a:ext>
            </a:extLst>
          </p:cNvPr>
          <p:cNvSpPr txBox="1"/>
          <p:nvPr/>
        </p:nvSpPr>
        <p:spPr>
          <a:xfrm>
            <a:off x="627033" y="2322923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・円形のステージ</a:t>
            </a:r>
            <a:endParaRPr lang="en-US" altLang="ja-JP" dirty="0"/>
          </a:p>
        </p:txBody>
      </p:sp>
      <p:sp>
        <p:nvSpPr>
          <p:cNvPr id="11" name="テキスト ボックス 8">
            <a:extLst>
              <a:ext uri="{FF2B5EF4-FFF2-40B4-BE49-F238E27FC236}">
                <a16:creationId xmlns:a16="http://schemas.microsoft.com/office/drawing/2014/main" id="{D76E7FDE-0E5B-40DF-83A8-A9C216E6D3E5}"/>
              </a:ext>
            </a:extLst>
          </p:cNvPr>
          <p:cNvSpPr txBox="1"/>
          <p:nvPr/>
        </p:nvSpPr>
        <p:spPr>
          <a:xfrm>
            <a:off x="627033" y="876924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１．誰が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" name="テキスト ボックス 8">
            <a:extLst>
              <a:ext uri="{FF2B5EF4-FFF2-40B4-BE49-F238E27FC236}">
                <a16:creationId xmlns:a16="http://schemas.microsoft.com/office/drawing/2014/main" id="{B629DCAD-E614-40F2-AFD3-6E299F067807}"/>
              </a:ext>
            </a:extLst>
          </p:cNvPr>
          <p:cNvSpPr txBox="1"/>
          <p:nvPr/>
        </p:nvSpPr>
        <p:spPr>
          <a:xfrm>
            <a:off x="627033" y="1827116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２．どこで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876161-E358-4428-AF60-FF2814262D56}"/>
              </a:ext>
            </a:extLst>
          </p:cNvPr>
          <p:cNvSpPr txBox="1"/>
          <p:nvPr/>
        </p:nvSpPr>
        <p:spPr>
          <a:xfrm>
            <a:off x="627033" y="1370628"/>
            <a:ext cx="78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・プレイヤーが車</a:t>
            </a:r>
            <a:r>
              <a:rPr kumimoji="1" lang="en-US" altLang="ja-JP" dirty="0"/>
              <a:t>(</a:t>
            </a:r>
            <a:r>
              <a:rPr kumimoji="1" lang="ja-JP" altLang="en-US" dirty="0"/>
              <a:t>普通車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を操作する</a:t>
            </a:r>
          </a:p>
        </p:txBody>
      </p: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9175C99-2F88-4476-8163-B88F28692F96}"/>
              </a:ext>
            </a:extLst>
          </p:cNvPr>
          <p:cNvSpPr txBox="1"/>
          <p:nvPr/>
        </p:nvSpPr>
        <p:spPr>
          <a:xfrm>
            <a:off x="609121" y="2708971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３．なんの手段で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056393-A927-4A2D-90B7-13BC7395E70F}"/>
              </a:ext>
            </a:extLst>
          </p:cNvPr>
          <p:cNvSpPr txBox="1"/>
          <p:nvPr/>
        </p:nvSpPr>
        <p:spPr>
          <a:xfrm>
            <a:off x="575553" y="3188062"/>
            <a:ext cx="788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・他のプレイヤー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普通車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を落としたり、</a:t>
            </a:r>
            <a:r>
              <a:rPr kumimoji="1" lang="en-US" altLang="ja-JP" dirty="0"/>
              <a:t>NPC(</a:t>
            </a:r>
            <a:r>
              <a:rPr kumimoji="1" lang="ja-JP" altLang="en-US" dirty="0"/>
              <a:t>パトカー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を落としてスコア</a:t>
            </a:r>
            <a:br>
              <a:rPr kumimoji="1" lang="en-US" altLang="ja-JP" dirty="0"/>
            </a:br>
            <a:r>
              <a:rPr kumimoji="1" lang="ja-JP" altLang="en-US" dirty="0"/>
              <a:t>　を稼ぐ</a:t>
            </a: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5D12743F-66A8-48F1-9251-4E2A2CE406EE}"/>
              </a:ext>
            </a:extLst>
          </p:cNvPr>
          <p:cNvSpPr txBox="1"/>
          <p:nvPr/>
        </p:nvSpPr>
        <p:spPr>
          <a:xfrm>
            <a:off x="587777" y="3702531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４．どんな目的を最終的に達成する（目的）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7F08C6-1D3E-495C-BE60-D695E7FAEDD1}"/>
              </a:ext>
            </a:extLst>
          </p:cNvPr>
          <p:cNvSpPr txBox="1"/>
          <p:nvPr/>
        </p:nvSpPr>
        <p:spPr>
          <a:xfrm>
            <a:off x="575552" y="4217805"/>
            <a:ext cx="78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・他のプレイヤーよりスコアが高い人が勝ち！！！！！！！</a:t>
            </a:r>
          </a:p>
        </p:txBody>
      </p:sp>
      <p:sp>
        <p:nvSpPr>
          <p:cNvPr id="17" name="テキスト ボックス 8">
            <a:extLst>
              <a:ext uri="{FF2B5EF4-FFF2-40B4-BE49-F238E27FC236}">
                <a16:creationId xmlns:a16="http://schemas.microsoft.com/office/drawing/2014/main" id="{3524E9F7-0D65-4531-A924-F0BEC1418313}"/>
              </a:ext>
            </a:extLst>
          </p:cNvPr>
          <p:cNvSpPr txBox="1"/>
          <p:nvPr/>
        </p:nvSpPr>
        <p:spPr>
          <a:xfrm>
            <a:off x="587777" y="4587137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●●ジャンルゲーム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80D63F-A3CD-47A0-9D20-54D43D74A2A0}"/>
              </a:ext>
            </a:extLst>
          </p:cNvPr>
          <p:cNvSpPr txBox="1"/>
          <p:nvPr/>
        </p:nvSpPr>
        <p:spPr>
          <a:xfrm>
            <a:off x="627033" y="5168172"/>
            <a:ext cx="78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・パーティーゲーム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24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217766" y="188640"/>
            <a:ext cx="7392071" cy="556937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5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ゲーム概要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12828" y="6319283"/>
            <a:ext cx="2133600" cy="365125"/>
          </a:xfrm>
        </p:spPr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12" name="テキスト ボックス 8">
            <a:extLst>
              <a:ext uri="{FF2B5EF4-FFF2-40B4-BE49-F238E27FC236}">
                <a16:creationId xmlns:a16="http://schemas.microsoft.com/office/drawing/2014/main" id="{B629DCAD-E614-40F2-AFD3-6E299F067807}"/>
              </a:ext>
            </a:extLst>
          </p:cNvPr>
          <p:cNvSpPr txBox="1"/>
          <p:nvPr/>
        </p:nvSpPr>
        <p:spPr>
          <a:xfrm>
            <a:off x="539552" y="1068469"/>
            <a:ext cx="8404684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まとめ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4C3364-1F0D-4469-91FE-510F3A52E9A5}"/>
              </a:ext>
            </a:extLst>
          </p:cNvPr>
          <p:cNvSpPr txBox="1"/>
          <p:nvPr/>
        </p:nvSpPr>
        <p:spPr>
          <a:xfrm>
            <a:off x="395536" y="1687255"/>
            <a:ext cx="78899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2</a:t>
            </a:r>
            <a:r>
              <a:rPr lang="ja-JP" altLang="en-US" sz="2000" dirty="0"/>
              <a:t>～</a:t>
            </a:r>
            <a:r>
              <a:rPr lang="en-US" altLang="ja-JP" sz="2000" dirty="0"/>
              <a:t>4</a:t>
            </a:r>
            <a:r>
              <a:rPr lang="ja-JP" altLang="en-US" sz="2000" dirty="0"/>
              <a:t>人のプレイヤー</a:t>
            </a:r>
            <a:r>
              <a:rPr lang="en-US" altLang="ja-JP" sz="2000" dirty="0"/>
              <a:t>(</a:t>
            </a:r>
            <a:r>
              <a:rPr lang="ja-JP" altLang="en-US" sz="2000" dirty="0"/>
              <a:t>多数の</a:t>
            </a:r>
            <a:r>
              <a:rPr lang="en-US" altLang="ja-JP" sz="2000" dirty="0"/>
              <a:t>NPC)</a:t>
            </a:r>
            <a:r>
              <a:rPr lang="ja-JP" altLang="en-US" sz="2000" dirty="0"/>
              <a:t>が互いにぶつかってステージの外へ</a:t>
            </a:r>
            <a:br>
              <a:rPr lang="en-US" altLang="ja-JP" sz="2000" dirty="0"/>
            </a:br>
            <a:r>
              <a:rPr lang="ja-JP" altLang="en-US" sz="2000" dirty="0"/>
              <a:t>　押し出してスコアを稼ぐ。</a:t>
            </a:r>
            <a:endParaRPr lang="en-US" altLang="ja-JP" sz="2000" dirty="0"/>
          </a:p>
          <a:p>
            <a:r>
              <a:rPr lang="ja-JP" altLang="en-US" sz="2000" dirty="0"/>
              <a:t>・ステージはノーマル、氷ステージ、ドーナツ型ステージなど様々な種類</a:t>
            </a:r>
            <a:br>
              <a:rPr lang="en-US" altLang="ja-JP" sz="2000" dirty="0"/>
            </a:br>
            <a:r>
              <a:rPr lang="ja-JP" altLang="en-US" sz="2000" dirty="0"/>
              <a:t>　のステージがある。（氷は滑りやすく、ドーナツ型はステージ中央にも落</a:t>
            </a:r>
            <a:br>
              <a:rPr lang="en-US" altLang="ja-JP" sz="2000" dirty="0"/>
            </a:br>
            <a:r>
              <a:rPr lang="ja-JP" altLang="en-US" sz="2000" dirty="0"/>
              <a:t>　ちる場所がある）</a:t>
            </a:r>
            <a:endParaRPr lang="en-US" altLang="ja-JP" sz="2000" dirty="0"/>
          </a:p>
          <a:p>
            <a:r>
              <a:rPr lang="ja-JP" altLang="en-US" sz="2000" dirty="0"/>
              <a:t>・プレイヤー落としたら</a:t>
            </a:r>
            <a:r>
              <a:rPr lang="en-US" altLang="ja-JP" sz="2000" dirty="0"/>
              <a:t>+10</a:t>
            </a:r>
            <a:r>
              <a:rPr lang="ja-JP" altLang="en-US" sz="2000" dirty="0"/>
              <a:t>点、</a:t>
            </a:r>
            <a:r>
              <a:rPr lang="en-US" altLang="ja-JP" sz="2000" dirty="0"/>
              <a:t>NPC</a:t>
            </a:r>
            <a:r>
              <a:rPr lang="ja-JP" altLang="en-US" sz="2000" dirty="0"/>
              <a:t>を落としたら</a:t>
            </a:r>
            <a:r>
              <a:rPr lang="en-US" altLang="ja-JP" sz="2000" dirty="0"/>
              <a:t>+1</a:t>
            </a:r>
            <a:r>
              <a:rPr lang="ja-JP" altLang="en-US" sz="2000" dirty="0"/>
              <a:t>点が加算される。</a:t>
            </a:r>
            <a:endParaRPr lang="en-US" altLang="ja-JP" sz="2000" dirty="0"/>
          </a:p>
          <a:p>
            <a:r>
              <a:rPr lang="ja-JP" altLang="en-US" sz="2000" dirty="0"/>
              <a:t>・プレイヤーは落とされたら初期位置に復帰する。</a:t>
            </a:r>
            <a:endParaRPr lang="en-US" altLang="ja-JP" sz="2000" dirty="0"/>
          </a:p>
          <a:p>
            <a:r>
              <a:rPr lang="ja-JP" altLang="en-US" sz="2000" dirty="0"/>
              <a:t>・制限時間は</a:t>
            </a:r>
            <a:r>
              <a:rPr lang="en-US" altLang="ja-JP" sz="2000" dirty="0"/>
              <a:t>1</a:t>
            </a:r>
            <a:r>
              <a:rPr lang="ja-JP" altLang="en-US" sz="2000" dirty="0"/>
              <a:t>分で落としあう。</a:t>
            </a:r>
            <a:endParaRPr lang="en-US" altLang="ja-JP" sz="2000" dirty="0"/>
          </a:p>
          <a:p>
            <a:r>
              <a:rPr lang="ja-JP" altLang="en-US" sz="2000" dirty="0"/>
              <a:t>・最終的にスコアが一番大きいプレイヤーが勝利となる。</a:t>
            </a:r>
            <a:endParaRPr lang="en-US" altLang="ja-JP" sz="2000" dirty="0"/>
          </a:p>
          <a:p>
            <a:pPr algn="l"/>
            <a:r>
              <a:rPr lang="ja-JP" altLang="en-US" sz="2000" dirty="0">
                <a:latin typeface="Roboto" panose="020B0604020202020204" pitchFamily="2" charset="0"/>
              </a:rPr>
              <a:t>・残り</a:t>
            </a:r>
            <a:r>
              <a:rPr lang="en-US" altLang="ja-JP" sz="2000" dirty="0">
                <a:latin typeface="Roboto" panose="020B0604020202020204" pitchFamily="2" charset="0"/>
              </a:rPr>
              <a:t>30</a:t>
            </a:r>
            <a:r>
              <a:rPr lang="ja-JP" altLang="en-US" sz="2000" dirty="0">
                <a:latin typeface="Roboto" panose="020B0604020202020204" pitchFamily="2" charset="0"/>
              </a:rPr>
              <a:t>秒になると</a:t>
            </a:r>
            <a:r>
              <a:rPr lang="en-US" altLang="ja-JP" sz="2000" dirty="0">
                <a:latin typeface="Roboto" panose="020B0604020202020204" pitchFamily="2" charset="0"/>
              </a:rPr>
              <a:t>NPC</a:t>
            </a:r>
            <a:r>
              <a:rPr lang="ja-JP" altLang="en-US" sz="2000" dirty="0">
                <a:latin typeface="Roboto" panose="020B0604020202020204" pitchFamily="2" charset="0"/>
              </a:rPr>
              <a:t>のパトランプが光り、</a:t>
            </a:r>
            <a:endParaRPr lang="en-US" altLang="ja-JP" sz="2000" dirty="0">
              <a:latin typeface="Roboto" panose="020B0604020202020204" pitchFamily="2" charset="0"/>
            </a:endParaRPr>
          </a:p>
          <a:p>
            <a:pPr algn="l"/>
            <a:r>
              <a:rPr lang="ja-JP" altLang="en-US" sz="2000" b="0" i="0" dirty="0">
                <a:effectLst/>
                <a:latin typeface="Roboto" panose="020B0604020202020204" pitchFamily="2" charset="0"/>
              </a:rPr>
              <a:t>　ノックバックの力が</a:t>
            </a:r>
            <a:r>
              <a:rPr lang="en-US" altLang="ja-JP" sz="2000" b="0" i="0" dirty="0">
                <a:effectLst/>
                <a:latin typeface="Roboto" panose="020B0604020202020204" pitchFamily="2" charset="0"/>
              </a:rPr>
              <a:t>1.2</a:t>
            </a:r>
            <a:r>
              <a:rPr lang="ja-JP" altLang="en-US" sz="2000" b="0" i="0" dirty="0">
                <a:effectLst/>
                <a:latin typeface="Roboto" panose="020B0604020202020204" pitchFamily="2" charset="0"/>
              </a:rPr>
              <a:t>倍ぐらいになる。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08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下 7">
            <a:extLst>
              <a:ext uri="{FF2B5EF4-FFF2-40B4-BE49-F238E27FC236}">
                <a16:creationId xmlns:a16="http://schemas.microsoft.com/office/drawing/2014/main" id="{C689BEEE-CFD4-4E11-98B6-F3AC68F15C4E}"/>
              </a:ext>
            </a:extLst>
          </p:cNvPr>
          <p:cNvSpPr/>
          <p:nvPr/>
        </p:nvSpPr>
        <p:spPr>
          <a:xfrm>
            <a:off x="899592" y="2132856"/>
            <a:ext cx="792088" cy="42484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額縁 5"/>
          <p:cNvSpPr/>
          <p:nvPr/>
        </p:nvSpPr>
        <p:spPr bwMode="auto">
          <a:xfrm>
            <a:off x="217766" y="188640"/>
            <a:ext cx="7392071" cy="556937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5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  <a:sym typeface="ヒラギノ角ゴ Pro W3" pitchFamily="-84" charset="-128"/>
              </a:rPr>
              <a:t>何が面白いのか？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457200" y="6140326"/>
            <a:ext cx="2133600" cy="365125"/>
          </a:xfrm>
        </p:spPr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4C39D2-1702-42E6-9FAD-304408EB6B0B}"/>
              </a:ext>
            </a:extLst>
          </p:cNvPr>
          <p:cNvSpPr txBox="1"/>
          <p:nvPr/>
        </p:nvSpPr>
        <p:spPr>
          <a:xfrm>
            <a:off x="369658" y="908720"/>
            <a:ext cx="8404684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 algn="l"/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このゲームは何が面白いのか？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３つの「面白さ」を書いてください！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FDC03C-756B-441A-A8BE-09FF5FFF9D7F}"/>
              </a:ext>
            </a:extLst>
          </p:cNvPr>
          <p:cNvSpPr/>
          <p:nvPr/>
        </p:nvSpPr>
        <p:spPr>
          <a:xfrm>
            <a:off x="323528" y="1988840"/>
            <a:ext cx="194421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 やる前の魅力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81DF1E-DB87-4295-B566-23C9099DFE0F}"/>
              </a:ext>
            </a:extLst>
          </p:cNvPr>
          <p:cNvSpPr/>
          <p:nvPr/>
        </p:nvSpPr>
        <p:spPr>
          <a:xfrm>
            <a:off x="2420144" y="1997882"/>
            <a:ext cx="6354198" cy="423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プレイする前に、「このゲーム触ってみたい！」と思う魅力は？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47C75-7E35-47C7-A338-E404D4C4FCC6}"/>
              </a:ext>
            </a:extLst>
          </p:cNvPr>
          <p:cNvSpPr/>
          <p:nvPr/>
        </p:nvSpPr>
        <p:spPr>
          <a:xfrm>
            <a:off x="2411760" y="2492896"/>
            <a:ext cx="6354198" cy="9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はちゃめちゃなぶつかり合い。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車同士のぶつかり合いというカオスさ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BD9E61-F241-4B4E-AA85-1535C2F05DCC}"/>
              </a:ext>
            </a:extLst>
          </p:cNvPr>
          <p:cNvSpPr/>
          <p:nvPr/>
        </p:nvSpPr>
        <p:spPr>
          <a:xfrm>
            <a:off x="323528" y="3510418"/>
            <a:ext cx="194421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ja-JP" altLang="en-US" sz="1600" dirty="0">
                <a:solidFill>
                  <a:schemeClr val="tx1"/>
                </a:solidFill>
              </a:rPr>
              <a:t>１，２回目の魅力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899031-D165-464E-8C2C-D21CC2F85956}"/>
              </a:ext>
            </a:extLst>
          </p:cNvPr>
          <p:cNvSpPr/>
          <p:nvPr/>
        </p:nvSpPr>
        <p:spPr>
          <a:xfrm>
            <a:off x="2420144" y="3519460"/>
            <a:ext cx="6354198" cy="4230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回目、そのゲームを再度「遊んでみたい！」と思う魅力は？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C74471-3291-4821-9EFF-D220E7D896DF}"/>
              </a:ext>
            </a:extLst>
          </p:cNvPr>
          <p:cNvSpPr/>
          <p:nvPr/>
        </p:nvSpPr>
        <p:spPr>
          <a:xfrm>
            <a:off x="2466274" y="4052114"/>
            <a:ext cx="6354198" cy="9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敵を落とした</a:t>
            </a:r>
            <a:r>
              <a:rPr kumimoji="1" lang="ja-JP" altLang="en-US" dirty="0">
                <a:solidFill>
                  <a:schemeClr val="tx1"/>
                </a:solidFill>
              </a:rPr>
              <a:t>時の爽快感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F77380-6875-47DA-9295-C52CB58C1C32}"/>
              </a:ext>
            </a:extLst>
          </p:cNvPr>
          <p:cNvSpPr/>
          <p:nvPr/>
        </p:nvSpPr>
        <p:spPr>
          <a:xfrm>
            <a:off x="323528" y="5022586"/>
            <a:ext cx="1944216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③やりこみの魅力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A2C3E-B234-45E2-9CFE-DFBECFC5ED74}"/>
              </a:ext>
            </a:extLst>
          </p:cNvPr>
          <p:cNvSpPr/>
          <p:nvPr/>
        </p:nvSpPr>
        <p:spPr>
          <a:xfrm>
            <a:off x="2420144" y="5031628"/>
            <a:ext cx="6354198" cy="423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10</a:t>
            </a:r>
            <a:r>
              <a:rPr kumimoji="1" lang="ja-JP" altLang="en-US" dirty="0">
                <a:solidFill>
                  <a:schemeClr val="bg1"/>
                </a:solidFill>
              </a:rPr>
              <a:t>回以上プレイしても、このゲームを遊びたい！と思う魅力は？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CB13C1-7541-4D4F-BFE6-084FD6D78F1E}"/>
              </a:ext>
            </a:extLst>
          </p:cNvPr>
          <p:cNvSpPr/>
          <p:nvPr/>
        </p:nvSpPr>
        <p:spPr>
          <a:xfrm>
            <a:off x="2411760" y="5519702"/>
            <a:ext cx="6354198" cy="926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アタックするタイミングや漁夫の意識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ステージ別の変化。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447</Words>
  <Application>Microsoft Office PowerPoint</Application>
  <PresentationFormat>画面に合わせる (4:3)</PresentationFormat>
  <Paragraphs>61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HGP行書体</vt:lpstr>
      <vt:lpstr>HGS創英角ｺﾞｼｯｸUB</vt:lpstr>
      <vt:lpstr>HG創英角ｺﾞｼｯｸUB</vt:lpstr>
      <vt:lpstr>ＭＳ Ｐゴシック</vt:lpstr>
      <vt:lpstr>Arial</vt:lpstr>
      <vt:lpstr>Calibri</vt:lpstr>
      <vt:lpstr>Roboto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Baba Yasuhito</dc:creator>
  <cp:lastModifiedBy>横山 颯汰</cp:lastModifiedBy>
  <cp:revision>59</cp:revision>
  <dcterms:created xsi:type="dcterms:W3CDTF">2016-07-27T15:09:59Z</dcterms:created>
  <dcterms:modified xsi:type="dcterms:W3CDTF">2021-06-03T05:24:15Z</dcterms:modified>
</cp:coreProperties>
</file>