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21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5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72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196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474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191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11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746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5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47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21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61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15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33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7144C4-C68A-4847-A162-F2FB101CFC99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0285FA-AA80-4FC5-A534-25103C9D4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83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1724AC-D591-4709-89CD-37041BE4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89644"/>
            <a:ext cx="421341" cy="461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FF01F2-0F05-4C7F-A221-2B91219F9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98" y="1039899"/>
            <a:ext cx="1632423" cy="1138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41D7A-091C-4AA9-9FAC-E4F83C7EE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964" y="1004036"/>
            <a:ext cx="1632424" cy="1138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E7095-CAE2-421E-874A-A4A50AD18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626" y="98608"/>
            <a:ext cx="3469343" cy="2563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38FCC-E7B3-4F35-8FF0-39B49349C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17" y="439270"/>
            <a:ext cx="1075761" cy="448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A33E90-758A-41A8-A225-918496869086}"/>
              </a:ext>
            </a:extLst>
          </p:cNvPr>
          <p:cNvSpPr txBox="1"/>
          <p:nvPr/>
        </p:nvSpPr>
        <p:spPr>
          <a:xfrm>
            <a:off x="5443818" y="1218306"/>
            <a:ext cx="5781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+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418D938D-BAE0-49E1-B6BB-B90D9B56845D}"/>
              </a:ext>
            </a:extLst>
          </p:cNvPr>
          <p:cNvSpPr/>
          <p:nvPr/>
        </p:nvSpPr>
        <p:spPr>
          <a:xfrm>
            <a:off x="6849033" y="72163"/>
            <a:ext cx="2348755" cy="828788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COUPONS</a:t>
            </a:r>
            <a:endParaRPr lang="en-IN" sz="3200" b="1" i="1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94FE229-9AE8-4433-A76C-459E02E5F168}"/>
              </a:ext>
            </a:extLst>
          </p:cNvPr>
          <p:cNvSpPr/>
          <p:nvPr/>
        </p:nvSpPr>
        <p:spPr>
          <a:xfrm>
            <a:off x="9197788" y="663668"/>
            <a:ext cx="251851" cy="27673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1DF8D5D-19A5-471F-B145-75D0D7AAAC0C}"/>
              </a:ext>
            </a:extLst>
          </p:cNvPr>
          <p:cNvSpPr/>
          <p:nvPr/>
        </p:nvSpPr>
        <p:spPr>
          <a:xfrm>
            <a:off x="8856284" y="439269"/>
            <a:ext cx="593355" cy="1057837"/>
          </a:xfrm>
          <a:prstGeom prst="arc">
            <a:avLst>
              <a:gd name="adj1" fmla="val 16199998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F8E4877-4DBF-42F9-B68D-9F79ECE3EE58}"/>
              </a:ext>
            </a:extLst>
          </p:cNvPr>
          <p:cNvSpPr/>
          <p:nvPr/>
        </p:nvSpPr>
        <p:spPr>
          <a:xfrm flipH="1">
            <a:off x="6427697" y="475133"/>
            <a:ext cx="786652" cy="105783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1D5B41-C844-4C41-AC22-19364FFC7E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2614" y="2169458"/>
            <a:ext cx="1835055" cy="1972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32E4E2-6290-4B5C-8CFA-BB1C53AC22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2031" y="1145275"/>
            <a:ext cx="1103472" cy="1286367"/>
          </a:xfrm>
          <a:prstGeom prst="rect">
            <a:avLst/>
          </a:prstGeom>
        </p:spPr>
      </p:pic>
      <p:sp>
        <p:nvSpPr>
          <p:cNvPr id="18" name="Explosion: 8 Points 17">
            <a:extLst>
              <a:ext uri="{FF2B5EF4-FFF2-40B4-BE49-F238E27FC236}">
                <a16:creationId xmlns:a16="http://schemas.microsoft.com/office/drawing/2014/main" id="{BCE09A50-AFA1-4AAA-BC22-55D0C2BBDF0D}"/>
              </a:ext>
            </a:extLst>
          </p:cNvPr>
          <p:cNvSpPr/>
          <p:nvPr/>
        </p:nvSpPr>
        <p:spPr>
          <a:xfrm>
            <a:off x="3245216" y="2788008"/>
            <a:ext cx="4984377" cy="4114816"/>
          </a:xfrm>
          <a:prstGeom prst="irregularSeal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END OF</a:t>
            </a:r>
          </a:p>
          <a:p>
            <a:pPr algn="ctr"/>
            <a:r>
              <a:rPr lang="en-IN" dirty="0"/>
              <a:t> </a:t>
            </a:r>
            <a:r>
              <a:rPr lang="en-IN" b="1" dirty="0"/>
              <a:t>SEASON SALE</a:t>
            </a:r>
          </a:p>
          <a:p>
            <a:pPr algn="ctr"/>
            <a:r>
              <a:rPr lang="en-IN" b="1" dirty="0"/>
              <a:t> UPTO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dirty="0"/>
              <a:t>On</a:t>
            </a:r>
            <a:r>
              <a:rPr lang="en-IN" b="1" dirty="0"/>
              <a:t> </a:t>
            </a:r>
            <a:r>
              <a:rPr lang="en-IN" sz="2000" b="1" dirty="0"/>
              <a:t>5xtra</a:t>
            </a:r>
            <a:endParaRPr lang="en-IN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7FF0FE-1960-47DA-84A7-11D3CB9B619C}"/>
              </a:ext>
            </a:extLst>
          </p:cNvPr>
          <p:cNvSpPr/>
          <p:nvPr/>
        </p:nvSpPr>
        <p:spPr>
          <a:xfrm>
            <a:off x="5468468" y="4751285"/>
            <a:ext cx="1317814" cy="430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6%  BACK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984FBC-5462-4B42-8015-17F9FB578F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642" y="3729320"/>
            <a:ext cx="2199996" cy="569258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5811390C-3ED5-4154-A01F-643D5CBABA20}"/>
              </a:ext>
            </a:extLst>
          </p:cNvPr>
          <p:cNvSpPr/>
          <p:nvPr/>
        </p:nvSpPr>
        <p:spPr>
          <a:xfrm>
            <a:off x="0" y="2774575"/>
            <a:ext cx="2196354" cy="569258"/>
          </a:xfrm>
          <a:prstGeom prst="flowChartTerminator">
            <a:avLst/>
          </a:prstGeom>
          <a:ln>
            <a:solidFill>
              <a:srgbClr val="FF006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SHOP ON</a:t>
            </a:r>
            <a:endParaRPr lang="en-IN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7C4F24E-93F3-4A3C-92F9-35AEEA0035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0483" y="3507067"/>
            <a:ext cx="391838" cy="653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069497B2-220A-4061-B1B0-B83AD46508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11698940" y="1808906"/>
            <a:ext cx="493059" cy="2200275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  <a:sp3d>
            <a:bevelT w="1143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1A25E50-D4A6-4800-BD1C-3079FC148559}"/>
              </a:ext>
            </a:extLst>
          </p:cNvPr>
          <p:cNvSpPr txBox="1"/>
          <p:nvPr/>
        </p:nvSpPr>
        <p:spPr>
          <a:xfrm>
            <a:off x="26048" y="6488668"/>
            <a:ext cx="208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WWW.5xtra.com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88AD5BC-D80A-4839-AE55-804BA69B9F1E}"/>
              </a:ext>
            </a:extLst>
          </p:cNvPr>
          <p:cNvSpPr/>
          <p:nvPr/>
        </p:nvSpPr>
        <p:spPr>
          <a:xfrm>
            <a:off x="26048" y="4554075"/>
            <a:ext cx="3206468" cy="18001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dirty="0"/>
              <a:t>Shop Now on 5xtra.com:</a:t>
            </a:r>
          </a:p>
          <a:p>
            <a:pPr algn="ctr"/>
            <a:r>
              <a:rPr lang="en-US" dirty="0"/>
              <a:t>Get </a:t>
            </a:r>
            <a:r>
              <a:rPr lang="en-US" b="1" dirty="0"/>
              <a:t>50%</a:t>
            </a:r>
            <a:r>
              <a:rPr lang="en-US" dirty="0"/>
              <a:t> cashback + coupons + </a:t>
            </a:r>
            <a:r>
              <a:rPr lang="en-IN" dirty="0"/>
              <a:t>UPTO </a:t>
            </a:r>
            <a:r>
              <a:rPr lang="en-IN" b="1" dirty="0"/>
              <a:t>6%</a:t>
            </a:r>
            <a:r>
              <a:rPr lang="en-IN" dirty="0"/>
              <a:t> BACK 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091B48F-CBA9-47F0-9146-A9EA0C3F7A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4518" y="6580093"/>
            <a:ext cx="1471051" cy="2692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0727C4-F516-4637-A3DF-4F8409A4C3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1761" y="2995528"/>
            <a:ext cx="3500288" cy="385742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D6A2E6-F032-4FB5-B161-E9281DB9282E}"/>
              </a:ext>
            </a:extLst>
          </p:cNvPr>
          <p:cNvSpPr/>
          <p:nvPr/>
        </p:nvSpPr>
        <p:spPr>
          <a:xfrm>
            <a:off x="10865224" y="3433483"/>
            <a:ext cx="493059" cy="3944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</TotalTime>
  <Words>40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korapati usha rani</dc:creator>
  <cp:lastModifiedBy>korapati usha rani</cp:lastModifiedBy>
  <cp:revision>4</cp:revision>
  <dcterms:created xsi:type="dcterms:W3CDTF">2023-05-31T06:01:05Z</dcterms:created>
  <dcterms:modified xsi:type="dcterms:W3CDTF">2023-05-31T10:37:41Z</dcterms:modified>
</cp:coreProperties>
</file>