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4D7591-12C2-4A36-90AC-757D2ADD131E}" type="datetimeFigureOut">
              <a:rPr lang="en-IN" smtClean="0"/>
              <a:t>03-06-2023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rIns="45720"/>
          <a:lstStyle/>
          <a:p>
            <a:fld id="{13B083A6-5CE8-487E-8D61-C04EF286E13A}" type="slidenum">
              <a:rPr lang="en-IN" smtClean="0"/>
              <a:t>‹#›</a:t>
            </a:fld>
            <a:endParaRPr lang="en-IN"/>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59818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4D7591-12C2-4A36-90AC-757D2ADD131E}" type="datetimeFigureOut">
              <a:rPr lang="en-IN" smtClean="0"/>
              <a:t>03-06-2023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B083A6-5CE8-487E-8D61-C04EF286E13A}" type="slidenum">
              <a:rPr lang="en-IN" smtClean="0"/>
              <a:t>‹#›</a:t>
            </a:fld>
            <a:endParaRPr lang="en-IN"/>
          </a:p>
        </p:txBody>
      </p:sp>
    </p:spTree>
    <p:extLst>
      <p:ext uri="{BB962C8B-B14F-4D97-AF65-F5344CB8AC3E}">
        <p14:creationId xmlns:p14="http://schemas.microsoft.com/office/powerpoint/2010/main" val="2575649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4D7591-12C2-4A36-90AC-757D2ADD131E}" type="datetimeFigureOut">
              <a:rPr lang="en-IN" smtClean="0"/>
              <a:t>03-06-2023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B083A6-5CE8-487E-8D61-C04EF286E13A}" type="slidenum">
              <a:rPr lang="en-IN" smtClean="0"/>
              <a:t>‹#›</a:t>
            </a:fld>
            <a:endParaRPr lang="en-IN"/>
          </a:p>
        </p:txBody>
      </p:sp>
    </p:spTree>
    <p:extLst>
      <p:ext uri="{BB962C8B-B14F-4D97-AF65-F5344CB8AC3E}">
        <p14:creationId xmlns:p14="http://schemas.microsoft.com/office/powerpoint/2010/main" val="3627194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4D7591-12C2-4A36-90AC-757D2ADD131E}" type="datetimeFigureOut">
              <a:rPr lang="en-IN" smtClean="0"/>
              <a:t>03-06-2023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B083A6-5CE8-487E-8D61-C04EF286E13A}" type="slidenum">
              <a:rPr lang="en-IN" smtClean="0"/>
              <a:t>‹#›</a:t>
            </a:fld>
            <a:endParaRPr lang="en-IN"/>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64998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4D7591-12C2-4A36-90AC-757D2ADD131E}" type="datetimeFigureOut">
              <a:rPr lang="en-IN" smtClean="0"/>
              <a:t>03-06-2023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B083A6-5CE8-487E-8D61-C04EF286E13A}" type="slidenum">
              <a:rPr lang="en-IN" smtClean="0"/>
              <a:t>‹#›</a:t>
            </a:fld>
            <a:endParaRPr lang="en-IN"/>
          </a:p>
        </p:txBody>
      </p:sp>
    </p:spTree>
    <p:extLst>
      <p:ext uri="{BB962C8B-B14F-4D97-AF65-F5344CB8AC3E}">
        <p14:creationId xmlns:p14="http://schemas.microsoft.com/office/powerpoint/2010/main" val="192673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4D7591-12C2-4A36-90AC-757D2ADD131E}" type="datetimeFigureOut">
              <a:rPr lang="en-IN" smtClean="0"/>
              <a:t>03-06-2023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B083A6-5CE8-487E-8D61-C04EF286E13A}" type="slidenum">
              <a:rPr lang="en-IN" smtClean="0"/>
              <a:t>‹#›</a:t>
            </a:fld>
            <a:endParaRPr lang="en-IN"/>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629894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4D7591-12C2-4A36-90AC-757D2ADD131E}" type="datetimeFigureOut">
              <a:rPr lang="en-IN" smtClean="0"/>
              <a:t>03-06-2023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B083A6-5CE8-487E-8D61-C04EF286E13A}" type="slidenum">
              <a:rPr lang="en-IN" smtClean="0"/>
              <a:t>‹#›</a:t>
            </a:fld>
            <a:endParaRPr lang="en-IN"/>
          </a:p>
        </p:txBody>
      </p:sp>
    </p:spTree>
    <p:extLst>
      <p:ext uri="{BB962C8B-B14F-4D97-AF65-F5344CB8AC3E}">
        <p14:creationId xmlns:p14="http://schemas.microsoft.com/office/powerpoint/2010/main" val="3105039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4D7591-12C2-4A36-90AC-757D2ADD131E}" type="datetimeFigureOut">
              <a:rPr lang="en-IN" smtClean="0"/>
              <a:t>03-06-2023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B083A6-5CE8-487E-8D61-C04EF286E13A}" type="slidenum">
              <a:rPr lang="en-IN" smtClean="0"/>
              <a:t>‹#›</a:t>
            </a:fld>
            <a:endParaRPr lang="en-IN"/>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71681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44D7591-12C2-4A36-90AC-757D2ADD131E}" type="datetimeFigureOut">
              <a:rPr lang="en-IN" smtClean="0"/>
              <a:t>03-06-2023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B083A6-5CE8-487E-8D61-C04EF286E13A}" type="slidenum">
              <a:rPr lang="en-IN" smtClean="0"/>
              <a:t>‹#›</a:t>
            </a:fld>
            <a:endParaRPr lang="en-IN"/>
          </a:p>
        </p:txBody>
      </p:sp>
    </p:spTree>
    <p:extLst>
      <p:ext uri="{BB962C8B-B14F-4D97-AF65-F5344CB8AC3E}">
        <p14:creationId xmlns:p14="http://schemas.microsoft.com/office/powerpoint/2010/main" val="3520079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4D7591-12C2-4A36-90AC-757D2ADD131E}" type="datetimeFigureOut">
              <a:rPr lang="en-IN" smtClean="0"/>
              <a:t>03-06-2023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B083A6-5CE8-487E-8D61-C04EF286E13A}" type="slidenum">
              <a:rPr lang="en-IN" smtClean="0"/>
              <a:t>‹#›</a:t>
            </a:fld>
            <a:endParaRPr lang="en-IN"/>
          </a:p>
        </p:txBody>
      </p:sp>
    </p:spTree>
    <p:extLst>
      <p:ext uri="{BB962C8B-B14F-4D97-AF65-F5344CB8AC3E}">
        <p14:creationId xmlns:p14="http://schemas.microsoft.com/office/powerpoint/2010/main" val="644099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4D7591-12C2-4A36-90AC-757D2ADD131E}" type="datetimeFigureOut">
              <a:rPr lang="en-IN" smtClean="0"/>
              <a:t>03-06-2023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B083A6-5CE8-487E-8D61-C04EF286E13A}" type="slidenum">
              <a:rPr lang="en-IN" smtClean="0"/>
              <a:t>‹#›</a:t>
            </a:fld>
            <a:endParaRPr lang="en-IN"/>
          </a:p>
        </p:txBody>
      </p:sp>
    </p:spTree>
    <p:extLst>
      <p:ext uri="{BB962C8B-B14F-4D97-AF65-F5344CB8AC3E}">
        <p14:creationId xmlns:p14="http://schemas.microsoft.com/office/powerpoint/2010/main" val="3723557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644D7591-12C2-4A36-90AC-757D2ADD131E}" type="datetimeFigureOut">
              <a:rPr lang="en-IN" smtClean="0"/>
              <a:t>03-06-2023</a:t>
            </a:fld>
            <a:endParaRPr lang="en-IN"/>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13B083A6-5CE8-487E-8D61-C04EF286E13A}" type="slidenum">
              <a:rPr lang="en-IN" smtClean="0"/>
              <a:t>‹#›</a:t>
            </a:fld>
            <a:endParaRPr lang="en-IN"/>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34035063"/>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2DD6C48-502D-42AA-ABD3-DFB6C8BBB6B9}"/>
              </a:ext>
            </a:extLst>
          </p:cNvPr>
          <p:cNvSpPr/>
          <p:nvPr/>
        </p:nvSpPr>
        <p:spPr>
          <a:xfrm rot="16200000">
            <a:off x="-1307673" y="2967336"/>
            <a:ext cx="3762825" cy="923330"/>
          </a:xfrm>
          <a:prstGeom prst="rect">
            <a:avLst/>
          </a:prstGeom>
          <a:noFill/>
        </p:spPr>
        <p:txBody>
          <a:bodyPr wrap="none" lIns="91440" tIns="45720" rIns="91440" bIns="45720">
            <a:spAutoFit/>
          </a:bodyPr>
          <a:lstStyle/>
          <a:p>
            <a:pPr algn="ctr"/>
            <a:r>
              <a:rPr lang="en-US" sz="5400" b="1" i="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HURRY UP</a:t>
            </a:r>
          </a:p>
        </p:txBody>
      </p:sp>
      <p:pic>
        <p:nvPicPr>
          <p:cNvPr id="7" name="Picture 6">
            <a:extLst>
              <a:ext uri="{FF2B5EF4-FFF2-40B4-BE49-F238E27FC236}">
                <a16:creationId xmlns:a16="http://schemas.microsoft.com/office/drawing/2014/main" id="{B9CB19F8-4E9D-4D54-8DFF-DBCD71BF218C}"/>
              </a:ext>
            </a:extLst>
          </p:cNvPr>
          <p:cNvPicPr>
            <a:picLocks noChangeAspect="1"/>
          </p:cNvPicPr>
          <p:nvPr/>
        </p:nvPicPr>
        <p:blipFill>
          <a:blip r:embed="rId2"/>
          <a:stretch>
            <a:fillRect/>
          </a:stretch>
        </p:blipFill>
        <p:spPr>
          <a:xfrm>
            <a:off x="5564135" y="-21359"/>
            <a:ext cx="1816765" cy="499915"/>
          </a:xfrm>
          <a:prstGeom prst="rect">
            <a:avLst/>
          </a:prstGeom>
        </p:spPr>
      </p:pic>
      <p:sp>
        <p:nvSpPr>
          <p:cNvPr id="8" name="Cloud 7">
            <a:extLst>
              <a:ext uri="{FF2B5EF4-FFF2-40B4-BE49-F238E27FC236}">
                <a16:creationId xmlns:a16="http://schemas.microsoft.com/office/drawing/2014/main" id="{796B8E96-B067-4087-B93D-8B30E0799296}"/>
              </a:ext>
            </a:extLst>
          </p:cNvPr>
          <p:cNvSpPr/>
          <p:nvPr/>
        </p:nvSpPr>
        <p:spPr>
          <a:xfrm>
            <a:off x="5396754" y="308225"/>
            <a:ext cx="3532094" cy="2228785"/>
          </a:xfrm>
          <a:prstGeom prst="clou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i="1" dirty="0"/>
          </a:p>
        </p:txBody>
      </p:sp>
      <p:sp>
        <p:nvSpPr>
          <p:cNvPr id="10" name="TextBox 9">
            <a:extLst>
              <a:ext uri="{FF2B5EF4-FFF2-40B4-BE49-F238E27FC236}">
                <a16:creationId xmlns:a16="http://schemas.microsoft.com/office/drawing/2014/main" id="{2A4EBA1D-68CD-4964-81BE-178B8DB01D1E}"/>
              </a:ext>
            </a:extLst>
          </p:cNvPr>
          <p:cNvSpPr txBox="1"/>
          <p:nvPr/>
        </p:nvSpPr>
        <p:spPr>
          <a:xfrm>
            <a:off x="5629833" y="736029"/>
            <a:ext cx="3316941" cy="1477328"/>
          </a:xfrm>
          <a:prstGeom prst="rect">
            <a:avLst/>
          </a:prstGeom>
          <a:noFill/>
        </p:spPr>
        <p:txBody>
          <a:bodyPr wrap="square">
            <a:spAutoFit/>
          </a:bodyPr>
          <a:lstStyle/>
          <a:p>
            <a:pPr marL="285750" indent="-285750">
              <a:buFont typeface="Wingdings" panose="05000000000000000000" pitchFamily="2" charset="2"/>
              <a:buChar char="ü"/>
            </a:pPr>
            <a:r>
              <a:rPr lang="en-US" i="1" dirty="0">
                <a:solidFill>
                  <a:schemeClr val="bg1"/>
                </a:solidFill>
              </a:rPr>
              <a:t>AAKRITI ART CREATIONS</a:t>
            </a:r>
          </a:p>
          <a:p>
            <a:pPr marL="285750" indent="-285750">
              <a:buFont typeface="Wingdings" panose="05000000000000000000" pitchFamily="2" charset="2"/>
              <a:buChar char="ü"/>
            </a:pPr>
            <a:r>
              <a:rPr lang="en-US" i="1" dirty="0">
                <a:solidFill>
                  <a:schemeClr val="bg1"/>
                </a:solidFill>
              </a:rPr>
              <a:t>AanyaCentric</a:t>
            </a:r>
          </a:p>
          <a:p>
            <a:pPr marL="285750" indent="-285750">
              <a:buFont typeface="Wingdings" panose="05000000000000000000" pitchFamily="2" charset="2"/>
              <a:buChar char="ü"/>
            </a:pPr>
            <a:r>
              <a:rPr lang="en-US" i="1" dirty="0">
                <a:solidFill>
                  <a:schemeClr val="bg1"/>
                </a:solidFill>
              </a:rPr>
              <a:t>ABDESIGNS</a:t>
            </a:r>
          </a:p>
          <a:p>
            <a:pPr marL="285750" indent="-285750">
              <a:buFont typeface="Wingdings" panose="05000000000000000000" pitchFamily="2" charset="2"/>
              <a:buChar char="ü"/>
            </a:pPr>
            <a:r>
              <a:rPr lang="en-US" i="1" dirty="0">
                <a:solidFill>
                  <a:schemeClr val="bg1"/>
                </a:solidFill>
              </a:rPr>
              <a:t>AccessHer</a:t>
            </a:r>
          </a:p>
          <a:p>
            <a:pPr marL="285750" indent="-285750">
              <a:buFont typeface="Wingdings" panose="05000000000000000000" pitchFamily="2" charset="2"/>
              <a:buChar char="ü"/>
            </a:pPr>
            <a:r>
              <a:rPr lang="en-US" i="1" dirty="0">
                <a:solidFill>
                  <a:schemeClr val="bg1"/>
                </a:solidFill>
              </a:rPr>
              <a:t>Accessorize</a:t>
            </a:r>
          </a:p>
        </p:txBody>
      </p:sp>
      <p:pic>
        <p:nvPicPr>
          <p:cNvPr id="11" name="Picture 10">
            <a:extLst>
              <a:ext uri="{FF2B5EF4-FFF2-40B4-BE49-F238E27FC236}">
                <a16:creationId xmlns:a16="http://schemas.microsoft.com/office/drawing/2014/main" id="{BCC405A5-81F8-4D8D-B82D-9FCE7DF4D86D}"/>
              </a:ext>
            </a:extLst>
          </p:cNvPr>
          <p:cNvPicPr>
            <a:picLocks noChangeAspect="1"/>
          </p:cNvPicPr>
          <p:nvPr/>
        </p:nvPicPr>
        <p:blipFill>
          <a:blip r:embed="rId3"/>
          <a:stretch>
            <a:fillRect/>
          </a:stretch>
        </p:blipFill>
        <p:spPr>
          <a:xfrm>
            <a:off x="1000803" y="12892"/>
            <a:ext cx="329213" cy="359695"/>
          </a:xfrm>
          <a:prstGeom prst="rect">
            <a:avLst/>
          </a:prstGeom>
        </p:spPr>
      </p:pic>
      <p:pic>
        <p:nvPicPr>
          <p:cNvPr id="12" name="Picture 11">
            <a:extLst>
              <a:ext uri="{FF2B5EF4-FFF2-40B4-BE49-F238E27FC236}">
                <a16:creationId xmlns:a16="http://schemas.microsoft.com/office/drawing/2014/main" id="{8F41726A-5229-4987-88EF-C65CED73417D}"/>
              </a:ext>
            </a:extLst>
          </p:cNvPr>
          <p:cNvPicPr>
            <a:picLocks noChangeAspect="1"/>
          </p:cNvPicPr>
          <p:nvPr/>
        </p:nvPicPr>
        <p:blipFill>
          <a:blip r:embed="rId4"/>
          <a:stretch>
            <a:fillRect/>
          </a:stretch>
        </p:blipFill>
        <p:spPr>
          <a:xfrm>
            <a:off x="1336601" y="10202"/>
            <a:ext cx="823031" cy="359695"/>
          </a:xfrm>
          <a:prstGeom prst="rect">
            <a:avLst/>
          </a:prstGeom>
        </p:spPr>
      </p:pic>
      <p:pic>
        <p:nvPicPr>
          <p:cNvPr id="13" name="Picture 12">
            <a:extLst>
              <a:ext uri="{FF2B5EF4-FFF2-40B4-BE49-F238E27FC236}">
                <a16:creationId xmlns:a16="http://schemas.microsoft.com/office/drawing/2014/main" id="{95E8E22E-74CF-4D41-814E-F75DA72F50B4}"/>
              </a:ext>
            </a:extLst>
          </p:cNvPr>
          <p:cNvPicPr>
            <a:picLocks noChangeAspect="1"/>
          </p:cNvPicPr>
          <p:nvPr/>
        </p:nvPicPr>
        <p:blipFill>
          <a:blip r:embed="rId5"/>
          <a:stretch>
            <a:fillRect/>
          </a:stretch>
        </p:blipFill>
        <p:spPr>
          <a:xfrm>
            <a:off x="1010077" y="2354826"/>
            <a:ext cx="1511939" cy="445047"/>
          </a:xfrm>
          <a:prstGeom prst="rect">
            <a:avLst/>
          </a:prstGeom>
        </p:spPr>
      </p:pic>
      <p:sp>
        <p:nvSpPr>
          <p:cNvPr id="16" name="Oval 15">
            <a:extLst>
              <a:ext uri="{FF2B5EF4-FFF2-40B4-BE49-F238E27FC236}">
                <a16:creationId xmlns:a16="http://schemas.microsoft.com/office/drawing/2014/main" id="{FFA28C7E-C2F4-4DF2-8EA9-95F7182D6EB0}"/>
              </a:ext>
            </a:extLst>
          </p:cNvPr>
          <p:cNvSpPr/>
          <p:nvPr/>
        </p:nvSpPr>
        <p:spPr>
          <a:xfrm flipH="1">
            <a:off x="1035402" y="3069330"/>
            <a:ext cx="2111210" cy="582608"/>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rgbClr val="FF0000"/>
                </a:solidFill>
              </a:rPr>
              <a:t>SHOP NOW</a:t>
            </a:r>
            <a:endParaRPr lang="en-IN" b="1" i="1" dirty="0">
              <a:solidFill>
                <a:srgbClr val="FF0000"/>
              </a:solidFill>
            </a:endParaRPr>
          </a:p>
        </p:txBody>
      </p:sp>
      <p:sp>
        <p:nvSpPr>
          <p:cNvPr id="19" name="TextBox 18">
            <a:extLst>
              <a:ext uri="{FF2B5EF4-FFF2-40B4-BE49-F238E27FC236}">
                <a16:creationId xmlns:a16="http://schemas.microsoft.com/office/drawing/2014/main" id="{221E20FB-AF80-4B5C-BFCF-E0618F5EB51A}"/>
              </a:ext>
            </a:extLst>
          </p:cNvPr>
          <p:cNvSpPr txBox="1"/>
          <p:nvPr/>
        </p:nvSpPr>
        <p:spPr>
          <a:xfrm rot="20538634">
            <a:off x="3101785" y="4911765"/>
            <a:ext cx="2796991" cy="523220"/>
          </a:xfrm>
          <a:prstGeom prst="rect">
            <a:avLst/>
          </a:prstGeom>
          <a:noFill/>
        </p:spPr>
        <p:txBody>
          <a:bodyPr wrap="square">
            <a:spAutoFit/>
          </a:bodyPr>
          <a:lstStyle/>
          <a:p>
            <a:r>
              <a:rPr lang="en-IN" sz="2800" b="1" i="1" dirty="0">
                <a:solidFill>
                  <a:schemeClr val="bg1"/>
                </a:solidFill>
              </a:rPr>
              <a:t>Only On 5xtra</a:t>
            </a:r>
            <a:endParaRPr lang="en-IN" sz="2400" b="1" i="1" dirty="0">
              <a:solidFill>
                <a:schemeClr val="bg1"/>
              </a:solidFill>
            </a:endParaRPr>
          </a:p>
        </p:txBody>
      </p:sp>
      <p:pic>
        <p:nvPicPr>
          <p:cNvPr id="20" name="Picture 19">
            <a:extLst>
              <a:ext uri="{FF2B5EF4-FFF2-40B4-BE49-F238E27FC236}">
                <a16:creationId xmlns:a16="http://schemas.microsoft.com/office/drawing/2014/main" id="{CD332986-D76F-4FF6-B4CF-787E27A782C7}"/>
              </a:ext>
            </a:extLst>
          </p:cNvPr>
          <p:cNvPicPr>
            <a:picLocks noChangeAspect="1"/>
          </p:cNvPicPr>
          <p:nvPr/>
        </p:nvPicPr>
        <p:blipFill>
          <a:blip r:embed="rId6"/>
          <a:stretch>
            <a:fillRect/>
          </a:stretch>
        </p:blipFill>
        <p:spPr>
          <a:xfrm>
            <a:off x="8964730" y="5984"/>
            <a:ext cx="1928231" cy="1541603"/>
          </a:xfrm>
          <a:prstGeom prst="rect">
            <a:avLst/>
          </a:prstGeom>
        </p:spPr>
      </p:pic>
      <p:pic>
        <p:nvPicPr>
          <p:cNvPr id="21" name="Picture 20">
            <a:extLst>
              <a:ext uri="{FF2B5EF4-FFF2-40B4-BE49-F238E27FC236}">
                <a16:creationId xmlns:a16="http://schemas.microsoft.com/office/drawing/2014/main" id="{8FB4F46A-06C8-426F-8F68-29EC042A7754}"/>
              </a:ext>
            </a:extLst>
          </p:cNvPr>
          <p:cNvPicPr>
            <a:picLocks noChangeAspect="1"/>
          </p:cNvPicPr>
          <p:nvPr/>
        </p:nvPicPr>
        <p:blipFill>
          <a:blip r:embed="rId7"/>
          <a:stretch>
            <a:fillRect/>
          </a:stretch>
        </p:blipFill>
        <p:spPr>
          <a:xfrm>
            <a:off x="5706618" y="2724999"/>
            <a:ext cx="3217168" cy="4114819"/>
          </a:xfrm>
          <a:prstGeom prst="rect">
            <a:avLst/>
          </a:prstGeom>
          <a:ln>
            <a:solidFill>
              <a:schemeClr val="accent1">
                <a:lumMod val="75000"/>
              </a:schemeClr>
            </a:solidFill>
          </a:ln>
          <a:effectLst>
            <a:outerShdw blurRad="63500" sx="102000" sy="102000" algn="ctr" rotWithShape="0">
              <a:prstClr val="black">
                <a:alpha val="40000"/>
              </a:prstClr>
            </a:outerShdw>
          </a:effectLst>
          <a:scene3d>
            <a:camera prst="orthographicFront"/>
            <a:lightRig rig="threePt" dir="t"/>
          </a:scene3d>
          <a:sp3d>
            <a:bevelT w="165100" prst="coolSlant"/>
          </a:sp3d>
        </p:spPr>
      </p:pic>
      <p:pic>
        <p:nvPicPr>
          <p:cNvPr id="22" name="Picture 21">
            <a:extLst>
              <a:ext uri="{FF2B5EF4-FFF2-40B4-BE49-F238E27FC236}">
                <a16:creationId xmlns:a16="http://schemas.microsoft.com/office/drawing/2014/main" id="{0993D64E-131C-4E5B-9C9A-194745302A28}"/>
              </a:ext>
            </a:extLst>
          </p:cNvPr>
          <p:cNvPicPr>
            <a:picLocks noChangeAspect="1"/>
          </p:cNvPicPr>
          <p:nvPr/>
        </p:nvPicPr>
        <p:blipFill>
          <a:blip r:embed="rId8"/>
          <a:stretch>
            <a:fillRect/>
          </a:stretch>
        </p:blipFill>
        <p:spPr>
          <a:xfrm>
            <a:off x="2158777" y="2777"/>
            <a:ext cx="3194864" cy="2172863"/>
          </a:xfrm>
          <a:prstGeom prst="rect">
            <a:avLst/>
          </a:prstGeom>
        </p:spPr>
      </p:pic>
      <p:pic>
        <p:nvPicPr>
          <p:cNvPr id="23" name="Picture 22">
            <a:extLst>
              <a:ext uri="{FF2B5EF4-FFF2-40B4-BE49-F238E27FC236}">
                <a16:creationId xmlns:a16="http://schemas.microsoft.com/office/drawing/2014/main" id="{3E45CE69-B292-4FCA-B13A-B0549FDAA7A6}"/>
              </a:ext>
            </a:extLst>
          </p:cNvPr>
          <p:cNvPicPr>
            <a:picLocks noChangeAspect="1"/>
          </p:cNvPicPr>
          <p:nvPr/>
        </p:nvPicPr>
        <p:blipFill>
          <a:blip r:embed="rId9"/>
          <a:stretch>
            <a:fillRect/>
          </a:stretch>
        </p:blipFill>
        <p:spPr>
          <a:xfrm>
            <a:off x="3550664" y="2854640"/>
            <a:ext cx="1755800" cy="1883827"/>
          </a:xfrm>
          <a:prstGeom prst="rect">
            <a:avLst/>
          </a:prstGeom>
        </p:spPr>
      </p:pic>
      <p:pic>
        <p:nvPicPr>
          <p:cNvPr id="24" name="Picture 23">
            <a:extLst>
              <a:ext uri="{FF2B5EF4-FFF2-40B4-BE49-F238E27FC236}">
                <a16:creationId xmlns:a16="http://schemas.microsoft.com/office/drawing/2014/main" id="{12C515BF-4AF8-48E9-91E3-327EF143C070}"/>
              </a:ext>
            </a:extLst>
          </p:cNvPr>
          <p:cNvPicPr>
            <a:picLocks noChangeAspect="1"/>
          </p:cNvPicPr>
          <p:nvPr/>
        </p:nvPicPr>
        <p:blipFill>
          <a:blip r:embed="rId10"/>
          <a:stretch>
            <a:fillRect/>
          </a:stretch>
        </p:blipFill>
        <p:spPr>
          <a:xfrm>
            <a:off x="3629556" y="3691046"/>
            <a:ext cx="1633870" cy="1914310"/>
          </a:xfrm>
          <a:prstGeom prst="rect">
            <a:avLst/>
          </a:prstGeom>
        </p:spPr>
      </p:pic>
      <p:pic>
        <p:nvPicPr>
          <p:cNvPr id="26" name="Picture 25">
            <a:extLst>
              <a:ext uri="{FF2B5EF4-FFF2-40B4-BE49-F238E27FC236}">
                <a16:creationId xmlns:a16="http://schemas.microsoft.com/office/drawing/2014/main" id="{745FA185-7FED-4490-996F-DE1BB3D33FD9}"/>
              </a:ext>
            </a:extLst>
          </p:cNvPr>
          <p:cNvPicPr>
            <a:picLocks noChangeAspect="1"/>
          </p:cNvPicPr>
          <p:nvPr/>
        </p:nvPicPr>
        <p:blipFill>
          <a:blip r:embed="rId11"/>
          <a:stretch>
            <a:fillRect/>
          </a:stretch>
        </p:blipFill>
        <p:spPr>
          <a:xfrm>
            <a:off x="1023514" y="3681985"/>
            <a:ext cx="2239640" cy="2342297"/>
          </a:xfrm>
          <a:prstGeom prst="rect">
            <a:avLst/>
          </a:prstGeom>
        </p:spPr>
      </p:pic>
      <p:sp>
        <p:nvSpPr>
          <p:cNvPr id="28" name="TextBox 27">
            <a:extLst>
              <a:ext uri="{FF2B5EF4-FFF2-40B4-BE49-F238E27FC236}">
                <a16:creationId xmlns:a16="http://schemas.microsoft.com/office/drawing/2014/main" id="{6B5919D5-8DD7-4536-B673-CD1A5D9300C8}"/>
              </a:ext>
            </a:extLst>
          </p:cNvPr>
          <p:cNvSpPr txBox="1"/>
          <p:nvPr/>
        </p:nvSpPr>
        <p:spPr>
          <a:xfrm>
            <a:off x="1013008" y="6467148"/>
            <a:ext cx="2111210" cy="369332"/>
          </a:xfrm>
          <a:prstGeom prst="rect">
            <a:avLst/>
          </a:prstGeom>
          <a:noFill/>
        </p:spPr>
        <p:txBody>
          <a:bodyPr wrap="square">
            <a:spAutoFit/>
          </a:bodyPr>
          <a:lstStyle/>
          <a:p>
            <a:r>
              <a:rPr lang="en-IN" b="1" i="1" dirty="0">
                <a:solidFill>
                  <a:schemeClr val="bg1"/>
                </a:solidFill>
              </a:rPr>
              <a:t>WWW.5xtra.com</a:t>
            </a:r>
          </a:p>
        </p:txBody>
      </p:sp>
      <p:pic>
        <p:nvPicPr>
          <p:cNvPr id="29" name="Picture 28">
            <a:extLst>
              <a:ext uri="{FF2B5EF4-FFF2-40B4-BE49-F238E27FC236}">
                <a16:creationId xmlns:a16="http://schemas.microsoft.com/office/drawing/2014/main" id="{5D67F9EC-6BF6-488C-9952-601D8FB48DA4}"/>
              </a:ext>
            </a:extLst>
          </p:cNvPr>
          <p:cNvPicPr>
            <a:picLocks noChangeAspect="1"/>
          </p:cNvPicPr>
          <p:nvPr/>
        </p:nvPicPr>
        <p:blipFill>
          <a:blip r:embed="rId12"/>
          <a:stretch>
            <a:fillRect/>
          </a:stretch>
        </p:blipFill>
        <p:spPr>
          <a:xfrm>
            <a:off x="603133" y="5310413"/>
            <a:ext cx="353599" cy="1502120"/>
          </a:xfrm>
          <a:prstGeom prst="rect">
            <a:avLst/>
          </a:prstGeom>
        </p:spPr>
      </p:pic>
      <p:pic>
        <p:nvPicPr>
          <p:cNvPr id="30" name="Picture 29">
            <a:extLst>
              <a:ext uri="{FF2B5EF4-FFF2-40B4-BE49-F238E27FC236}">
                <a16:creationId xmlns:a16="http://schemas.microsoft.com/office/drawing/2014/main" id="{A1BF972B-A21F-40E5-8866-B737C9478C46}"/>
              </a:ext>
            </a:extLst>
          </p:cNvPr>
          <p:cNvPicPr>
            <a:picLocks noChangeAspect="1"/>
          </p:cNvPicPr>
          <p:nvPr/>
        </p:nvPicPr>
        <p:blipFill>
          <a:blip r:embed="rId13"/>
          <a:stretch>
            <a:fillRect/>
          </a:stretch>
        </p:blipFill>
        <p:spPr>
          <a:xfrm>
            <a:off x="3242095" y="1664480"/>
            <a:ext cx="1835055" cy="1969179"/>
          </a:xfrm>
          <a:prstGeom prst="rect">
            <a:avLst/>
          </a:prstGeom>
        </p:spPr>
      </p:pic>
      <p:sp>
        <p:nvSpPr>
          <p:cNvPr id="32" name="TextBox 31">
            <a:extLst>
              <a:ext uri="{FF2B5EF4-FFF2-40B4-BE49-F238E27FC236}">
                <a16:creationId xmlns:a16="http://schemas.microsoft.com/office/drawing/2014/main" id="{63D9C79B-472C-4279-B214-F8B0456122F3}"/>
              </a:ext>
            </a:extLst>
          </p:cNvPr>
          <p:cNvSpPr txBox="1"/>
          <p:nvPr/>
        </p:nvSpPr>
        <p:spPr>
          <a:xfrm>
            <a:off x="8876150" y="1498125"/>
            <a:ext cx="3398977" cy="5509200"/>
          </a:xfrm>
          <a:prstGeom prst="rect">
            <a:avLst/>
          </a:prstGeom>
          <a:noFill/>
        </p:spPr>
        <p:txBody>
          <a:bodyPr wrap="square">
            <a:spAutoFit/>
          </a:bodyPr>
          <a:lstStyle/>
          <a:p>
            <a:pPr marL="171450" indent="-171450">
              <a:buFont typeface="Wingdings" panose="05000000000000000000" pitchFamily="2" charset="2"/>
              <a:buChar char="Ø"/>
            </a:pPr>
            <a:r>
              <a:rPr lang="en-US" sz="1100" dirty="0">
                <a:solidFill>
                  <a:schemeClr val="bg1"/>
                </a:solidFill>
              </a:rPr>
              <a:t>Pendant Necklace: This classic style features a single pendant hanging from a chain. Pendants can come in various shapes, such as hearts, crosses, initials, or gemstone-encrusted designs. They add a touch of elegance to any outfit.</a:t>
            </a:r>
          </a:p>
          <a:p>
            <a:pPr marL="171450" indent="-171450">
              <a:buFont typeface="Wingdings" panose="05000000000000000000" pitchFamily="2" charset="2"/>
              <a:buChar char="Ø"/>
            </a:pPr>
            <a:r>
              <a:rPr lang="en-US" sz="1100" dirty="0">
                <a:solidFill>
                  <a:schemeClr val="bg1"/>
                </a:solidFill>
              </a:rPr>
              <a:t>Statement Necklace: If you want to make a bold fashion statement, a statement necklace is the way to go. These necklaces are typically large and eye-catching, often featuring oversized gemstones, beads, or intricate designs. They can transform a simple outfit into a glamorous ensemble.</a:t>
            </a:r>
          </a:p>
          <a:p>
            <a:pPr marL="171450" indent="-171450">
              <a:buFont typeface="Wingdings" panose="05000000000000000000" pitchFamily="2" charset="2"/>
              <a:buChar char="Ø"/>
            </a:pPr>
            <a:r>
              <a:rPr lang="en-US" sz="1100" dirty="0">
                <a:solidFill>
                  <a:schemeClr val="bg1"/>
                </a:solidFill>
              </a:rPr>
              <a:t>Choker Necklace: Choker necklaces are worn snugly around the neck and can be made from various materials like leather, lace, or metal. They can be delicate and minimalistic or adorned with charms and gemstones. Chokers are versatile and work well with both casual and formal attire.</a:t>
            </a:r>
          </a:p>
          <a:p>
            <a:pPr marL="171450" indent="-171450">
              <a:buFont typeface="Wingdings" panose="05000000000000000000" pitchFamily="2" charset="2"/>
              <a:buChar char="Ø"/>
            </a:pPr>
            <a:r>
              <a:rPr lang="en-US" sz="1100" dirty="0">
                <a:solidFill>
                  <a:schemeClr val="bg1"/>
                </a:solidFill>
              </a:rPr>
              <a:t>Layered Necklace: Layered necklaces consist of multiple chains of varying lengths worn together. This style adds dimension and visual interest to your neckline. You can create your own layered look by combining necklaces of different styles, textures, and pendant lengths.</a:t>
            </a:r>
          </a:p>
          <a:p>
            <a:pPr marL="171450" indent="-171450">
              <a:buFont typeface="Wingdings" panose="05000000000000000000" pitchFamily="2" charset="2"/>
              <a:buChar char="Ø"/>
            </a:pPr>
            <a:r>
              <a:rPr lang="en-US" sz="1100" dirty="0">
                <a:solidFill>
                  <a:schemeClr val="bg1"/>
                </a:solidFill>
              </a:rPr>
              <a:t>Birthstone Necklace: Birthstone necklaces are a popular choice, as they add a personal touch to your jewelry. Each month has a designated birthstone, and wearing a necklace featuring your birthstone or the birthstones of your loved ones can be a meaningful and stylish choice.</a:t>
            </a:r>
            <a:endParaRPr lang="en-IN" sz="1100" dirty="0">
              <a:solidFill>
                <a:schemeClr val="bg1"/>
              </a:solidFill>
            </a:endParaRPr>
          </a:p>
        </p:txBody>
      </p:sp>
    </p:spTree>
    <p:extLst>
      <p:ext uri="{BB962C8B-B14F-4D97-AF65-F5344CB8AC3E}">
        <p14:creationId xmlns:p14="http://schemas.microsoft.com/office/powerpoint/2010/main" val="34461262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emplate>Madison</Template>
  <TotalTime>252</TotalTime>
  <Words>262</Words>
  <Application>Microsoft Office PowerPoint</Application>
  <PresentationFormat>Widescreen</PresentationFormat>
  <Paragraphs>14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MS Shell Dlg 2</vt:lpstr>
      <vt:lpstr>Wingdings</vt:lpstr>
      <vt:lpstr>Wingdings 3</vt:lpstr>
      <vt:lpstr>Madison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korapati usha rani</dc:creator>
  <cp:lastModifiedBy>korapati usha rani</cp:lastModifiedBy>
  <cp:revision>5</cp:revision>
  <dcterms:created xsi:type="dcterms:W3CDTF">2023-06-02T09:21:51Z</dcterms:created>
  <dcterms:modified xsi:type="dcterms:W3CDTF">2023-06-03T07:01:25Z</dcterms:modified>
</cp:coreProperties>
</file>