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8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0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4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9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7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1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974CFB0-1B3B-460F-8C4B-C601F7B94067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2530-00C4-4CB0-83A3-BEFD3A0E23B4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280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60370-28EC-450B-B67E-1C71AEED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03" y="3927"/>
            <a:ext cx="329213" cy="359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53AF7C-FFFC-4CDB-B6DA-4CDB74BCC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00" y="1240"/>
            <a:ext cx="823031" cy="329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BEB663-D316-436B-807D-3A4C76439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418" y="4515801"/>
            <a:ext cx="1633870" cy="1914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7BA08-E455-4F82-A063-DB940DFCB918}"/>
              </a:ext>
            </a:extLst>
          </p:cNvPr>
          <p:cNvSpPr txBox="1"/>
          <p:nvPr/>
        </p:nvSpPr>
        <p:spPr>
          <a:xfrm>
            <a:off x="4491320" y="3558098"/>
            <a:ext cx="18377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1" dirty="0">
                <a:solidFill>
                  <a:schemeClr val="bg1"/>
                </a:solidFill>
              </a:rPr>
              <a:t>END OF </a:t>
            </a:r>
            <a:r>
              <a:rPr lang="en-IN" b="1" i="1" dirty="0">
                <a:solidFill>
                  <a:schemeClr val="bg1"/>
                </a:solidFill>
              </a:rPr>
              <a:t>REASON SALE       UPTO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38A14-472E-4B5C-804C-23144F3BB949}"/>
              </a:ext>
            </a:extLst>
          </p:cNvPr>
          <p:cNvSpPr txBox="1"/>
          <p:nvPr/>
        </p:nvSpPr>
        <p:spPr>
          <a:xfrm rot="20538634">
            <a:off x="4114797" y="5611009"/>
            <a:ext cx="2796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>
                <a:solidFill>
                  <a:schemeClr val="bg1"/>
                </a:solidFill>
              </a:rPr>
              <a:t>Only On 5xtra</a:t>
            </a:r>
            <a:endParaRPr lang="en-IN" sz="2400" b="1" i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44F62D-7739-4BD6-AF81-CBB78BA1D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75" y="3260266"/>
            <a:ext cx="1511939" cy="445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8FBD9E-CC10-46E0-9689-0DB8119F4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-26889" y="5889811"/>
            <a:ext cx="1604209" cy="3478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FD60B0-12FC-403F-AA42-C53DD937B24D}"/>
              </a:ext>
            </a:extLst>
          </p:cNvPr>
          <p:cNvSpPr txBox="1"/>
          <p:nvPr/>
        </p:nvSpPr>
        <p:spPr>
          <a:xfrm>
            <a:off x="1075763" y="711803"/>
            <a:ext cx="175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Top 5 Brands: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A9E65C-4D99-4DE4-924E-4627A0842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120" y="1026365"/>
            <a:ext cx="2770753" cy="21337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A65E31-E4DA-4C66-852B-212FED9C6E4B}"/>
              </a:ext>
            </a:extLst>
          </p:cNvPr>
          <p:cNvSpPr txBox="1"/>
          <p:nvPr/>
        </p:nvSpPr>
        <p:spPr>
          <a:xfrm rot="16200000">
            <a:off x="-1393281" y="2591773"/>
            <a:ext cx="38438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i="1" dirty="0">
                <a:solidFill>
                  <a:schemeClr val="bg1"/>
                </a:solidFill>
              </a:rPr>
              <a:t>HURRY UP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AA1276-32EF-42A3-9212-135F8FD3B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483" y="6463173"/>
            <a:ext cx="2133785" cy="4938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72FED5-275E-4F45-A909-824888EFEC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66" y="0"/>
            <a:ext cx="4101600" cy="29334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07BF52-1B74-425F-98B9-95CC03865B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1980" y="2417514"/>
            <a:ext cx="1835055" cy="19691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ECAFCB8-14C4-4025-9486-C1007B37F7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0" y="3828195"/>
            <a:ext cx="2538294" cy="26440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8130BE-B8DA-4ABE-A957-F7B2B0F032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31" y="4949513"/>
            <a:ext cx="2196705" cy="18895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AC9A1E-80CE-4A4D-9FA9-2A9A6F17A2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613" y="-26894"/>
            <a:ext cx="2188028" cy="19901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D39DF86-5FD9-4697-A668-A9217EB2F414}"/>
              </a:ext>
            </a:extLst>
          </p:cNvPr>
          <p:cNvSpPr txBox="1"/>
          <p:nvPr/>
        </p:nvSpPr>
        <p:spPr>
          <a:xfrm>
            <a:off x="1506071" y="1254169"/>
            <a:ext cx="16943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Kazo AccessHer Accessorize Addons </a:t>
            </a:r>
          </a:p>
          <a:p>
            <a:r>
              <a:rPr lang="en-IN" i="1" dirty="0">
                <a:solidFill>
                  <a:schemeClr val="bg1"/>
                </a:solidFill>
              </a:rPr>
              <a:t>Aditi Wasan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CA00F86-491C-4C6A-A3E4-8286EA6574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271886">
            <a:off x="6683641" y="2992173"/>
            <a:ext cx="2117039" cy="18047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A46933-E95B-4FAD-8993-1E001B3AE076}"/>
              </a:ext>
            </a:extLst>
          </p:cNvPr>
          <p:cNvSpPr txBox="1"/>
          <p:nvPr/>
        </p:nvSpPr>
        <p:spPr>
          <a:xfrm>
            <a:off x="8962461" y="1907286"/>
            <a:ext cx="33371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i="1" dirty="0">
                <a:solidFill>
                  <a:schemeClr val="bg1"/>
                </a:solidFill>
              </a:rPr>
              <a:t>Vintage stores: Vintage stores can be a treasure trove for finding special handbags with a unique flair. You may discover vintage designer bags or rare pieces from past decades that are no longer in production.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00" i="1" dirty="0">
                <a:solidFill>
                  <a:schemeClr val="bg1"/>
                </a:solidFill>
              </a:rPr>
              <a:t>Custom-made handbags: Consider having a handbag custom-made according to your preferences. Some designers and artisans offer bespoke services where you can collaborate to create a truly special and personalized handbag</a:t>
            </a:r>
            <a:endParaRPr lang="en-IN" sz="1000" i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1BE22-05FD-43B5-965C-87DB679E2518}"/>
              </a:ext>
            </a:extLst>
          </p:cNvPr>
          <p:cNvSpPr txBox="1"/>
          <p:nvPr/>
        </p:nvSpPr>
        <p:spPr>
          <a:xfrm>
            <a:off x="8944532" y="3579658"/>
            <a:ext cx="33371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900" i="1" dirty="0">
                <a:solidFill>
                  <a:schemeClr val="bg1"/>
                </a:solidFill>
              </a:rPr>
              <a:t>Local artisans and craftspeople: Check out local craft markets, art fairs, or artisan communities in your area. These venues often showcase handcrafted bags made by local artists, giving you a chance to support local talent and find unique creations.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900" i="1" dirty="0">
                <a:solidFill>
                  <a:schemeClr val="bg1"/>
                </a:solidFill>
              </a:rPr>
              <a:t>Remember to consider your budget, style preferences, and the occasion for which you need the handbag. It's also a good idea to read reviews, compare prices, and check return policies when shopping online to ensure a satisfactory purchase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9A8F9-5442-44CF-A5B0-C5EF7E05F8F2}"/>
              </a:ext>
            </a:extLst>
          </p:cNvPr>
          <p:cNvSpPr txBox="1"/>
          <p:nvPr/>
        </p:nvSpPr>
        <p:spPr>
          <a:xfrm>
            <a:off x="8910916" y="5018040"/>
            <a:ext cx="33796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1000" i="1" dirty="0">
                <a:solidFill>
                  <a:schemeClr val="bg1"/>
                </a:solidFill>
              </a:rPr>
              <a:t>Specialized boutiques: Look for specialized boutiques that focus on unique and one-of-a-kind handbags. These boutiques often carry limited-edition or handmade bags that can make a statement.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1000" i="1" dirty="0">
                <a:solidFill>
                  <a:schemeClr val="bg1"/>
                </a:solidFill>
              </a:rPr>
              <a:t>Designer collections: Many high-end fashion designers release special handbag collections featuring unique designs and materials. Explore the collections of renowned fashion houses to find special edition or limited-run handbags.</a:t>
            </a:r>
          </a:p>
        </p:txBody>
      </p:sp>
    </p:spTree>
    <p:extLst>
      <p:ext uri="{BB962C8B-B14F-4D97-AF65-F5344CB8AC3E}">
        <p14:creationId xmlns:p14="http://schemas.microsoft.com/office/powerpoint/2010/main" val="3334977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40</TotalTime>
  <Words>239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korapati usha rani</dc:creator>
  <cp:lastModifiedBy>korapati usha rani</cp:lastModifiedBy>
  <cp:revision>2</cp:revision>
  <dcterms:created xsi:type="dcterms:W3CDTF">2023-06-04T09:10:18Z</dcterms:created>
  <dcterms:modified xsi:type="dcterms:W3CDTF">2023-06-04T14:43:41Z</dcterms:modified>
</cp:coreProperties>
</file>