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6/9/2023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be.com/@korapatiusharani9613" TargetMode="External"/><Relationship Id="rId3" Type="http://schemas.openxmlformats.org/officeDocument/2006/relationships/hyperlink" Target="https://www.facebook.com/profile.php?id=100092696648012&amp;mibextid=ZbWKwL" TargetMode="External"/><Relationship Id="rId7" Type="http://schemas.openxmlformats.org/officeDocument/2006/relationships/hyperlink" Target="https://pin.it/3jEVXJa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www.quora.com/profile/Korapati-Usha-Rani?ch=3&amp;oid=2195180978&amp;share=3e886a6b&amp;srid=hyUA2j&amp;target_type=user" TargetMode="External"/><Relationship Id="rId5" Type="http://schemas.openxmlformats.org/officeDocument/2006/relationships/hyperlink" Target="https://www.linkedin.com/in/korapati-usha-rani-422b82276" TargetMode="External"/><Relationship Id="rId4" Type="http://schemas.openxmlformats.org/officeDocument/2006/relationships/hyperlink" Target="https://www.instagram.com/usha_rani04q/" TargetMode="External"/><Relationship Id="rId9" Type="http://schemas.openxmlformats.org/officeDocument/2006/relationships/hyperlink" Target="https://twitter.com/KorapatiURO11?t=NlQ8j_TFLEANBpMgo8yBRQ&amp;s=0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859E-1D4B-4D52-A61F-B95CCEBB64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/>
              <a:t>5</a:t>
            </a:r>
            <a:r>
              <a:rPr lang="en-IN" sz="8000" cap="none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xtra</a:t>
            </a:r>
            <a:r>
              <a:rPr lang="en-IN" dirty="0"/>
              <a:t>.</a:t>
            </a:r>
            <a:r>
              <a:rPr lang="en-IN" sz="8800" dirty="0"/>
              <a:t>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661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2"/>
    </mc:Choice>
    <mc:Fallback xmlns="">
      <p:transition spd="slow" advTm="19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E147-BB89-45F2-82DE-270C7ACD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16" y="314303"/>
            <a:ext cx="2426387" cy="662850"/>
          </a:xfrm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4: </a:t>
            </a:r>
            <a:br>
              <a:rPr lang="en-I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6CA63C-4C92-444A-BE64-7B2438A40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03" y="998951"/>
            <a:ext cx="5057821" cy="480121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89A4C1-3A34-4CBB-A616-3DAF226EE0C5}"/>
              </a:ext>
            </a:extLst>
          </p:cNvPr>
          <p:cNvSpPr txBox="1"/>
          <p:nvPr/>
        </p:nvSpPr>
        <p:spPr>
          <a:xfrm>
            <a:off x="10578352" y="6480861"/>
            <a:ext cx="1133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May 27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AAD8BF-4F03-4AE6-BF88-D2187DB30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376" y="537882"/>
            <a:ext cx="7109011" cy="57105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B42A21-C023-438F-A850-1CBA8717446C}"/>
              </a:ext>
            </a:extLst>
          </p:cNvPr>
          <p:cNvSpPr txBox="1"/>
          <p:nvPr/>
        </p:nvSpPr>
        <p:spPr>
          <a:xfrm>
            <a:off x="91887" y="604222"/>
            <a:ext cx="1423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C489A-A18C-4FEA-A6AE-96B068C3CE57}"/>
              </a:ext>
            </a:extLst>
          </p:cNvPr>
          <p:cNvSpPr txBox="1"/>
          <p:nvPr/>
        </p:nvSpPr>
        <p:spPr>
          <a:xfrm>
            <a:off x="4679575" y="3595"/>
            <a:ext cx="1281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rgbClr val="002060"/>
                </a:solidFill>
              </a:rPr>
              <a:t>OUTPUT: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F90473-777C-4E0F-A109-CB8321462EAD}"/>
              </a:ext>
            </a:extLst>
          </p:cNvPr>
          <p:cNvCxnSpPr>
            <a:cxnSpLocks/>
          </p:cNvCxnSpPr>
          <p:nvPr/>
        </p:nvCxnSpPr>
        <p:spPr>
          <a:xfrm>
            <a:off x="476025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261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9"/>
    </mc:Choice>
    <mc:Fallback xmlns="">
      <p:transition spd="slow" advTm="92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78C01-E55A-433D-83ED-19479F67E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42"/>
            <a:ext cx="12192000" cy="6851658"/>
          </a:xfrm>
        </p:spPr>
        <p:txBody>
          <a:bodyPr/>
          <a:lstStyle/>
          <a:p>
            <a:r>
              <a:rPr lang="en-IN" b="1" i="1" dirty="0">
                <a:solidFill>
                  <a:srgbClr val="7030A0"/>
                </a:solidFill>
              </a:rPr>
              <a:t>Work-4:</a:t>
            </a:r>
          </a:p>
          <a:p>
            <a:pPr marL="0" indent="0">
              <a:buNone/>
            </a:pPr>
            <a:r>
              <a:rPr lang="en-IN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on React:</a:t>
            </a:r>
          </a:p>
          <a:p>
            <a:pPr marL="0" indent="0">
              <a:buNone/>
            </a:pPr>
            <a:endParaRPr lang="en-IN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C0A45-8F82-4F62-B973-977044F49099}"/>
              </a:ext>
            </a:extLst>
          </p:cNvPr>
          <p:cNvSpPr txBox="1"/>
          <p:nvPr/>
        </p:nvSpPr>
        <p:spPr>
          <a:xfrm>
            <a:off x="10452846" y="6445002"/>
            <a:ext cx="1133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May 28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19D15B-187C-4FF9-8900-40B30D902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6" y="896472"/>
            <a:ext cx="10497673" cy="59551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62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2"/>
    </mc:Choice>
    <mc:Fallback xmlns="">
      <p:transition spd="slow" advTm="51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2618-9531-49E2-96DD-B441F4AF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9" y="722913"/>
            <a:ext cx="10939989" cy="5211722"/>
          </a:xfrm>
        </p:spPr>
        <p:txBody>
          <a:bodyPr/>
          <a:lstStyle/>
          <a:p>
            <a:r>
              <a:rPr lang="en-IN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Task: </a:t>
            </a:r>
          </a:p>
          <a:p>
            <a:pPr marL="0" indent="0">
              <a:buNone/>
            </a:pPr>
            <a:r>
              <a:rPr lang="en-IN" dirty="0"/>
              <a:t> To create all the accounts in </a:t>
            </a:r>
          </a:p>
          <a:p>
            <a:pPr marL="0" indent="0">
              <a:buNone/>
            </a:pPr>
            <a:r>
              <a:rPr lang="en-IN" dirty="0"/>
              <a:t>	FACEBOOK</a:t>
            </a:r>
          </a:p>
          <a:p>
            <a:pPr marL="0" indent="0">
              <a:buNone/>
            </a:pPr>
            <a:r>
              <a:rPr lang="en-IN" dirty="0"/>
              <a:t>	INSTAGRAM</a:t>
            </a:r>
          </a:p>
          <a:p>
            <a:pPr marL="0" indent="0">
              <a:buNone/>
            </a:pPr>
            <a:r>
              <a:rPr lang="en-IN" dirty="0"/>
              <a:t>	LINKEDIN</a:t>
            </a:r>
          </a:p>
          <a:p>
            <a:pPr marL="0" indent="0">
              <a:buNone/>
            </a:pPr>
            <a:r>
              <a:rPr lang="en-IN" dirty="0"/>
              <a:t>	QUORA</a:t>
            </a:r>
          </a:p>
          <a:p>
            <a:pPr marL="0" indent="0">
              <a:buNone/>
            </a:pPr>
            <a:r>
              <a:rPr lang="en-IN" dirty="0"/>
              <a:t>	PINTEREST</a:t>
            </a:r>
          </a:p>
          <a:p>
            <a:pPr marL="0" indent="0">
              <a:buNone/>
            </a:pPr>
            <a:r>
              <a:rPr lang="en-IN" dirty="0"/>
              <a:t>	YOUTUBE</a:t>
            </a:r>
          </a:p>
          <a:p>
            <a:pPr marL="0" indent="0">
              <a:buNone/>
            </a:pPr>
            <a:r>
              <a:rPr lang="en-IN" dirty="0"/>
              <a:t>	TWITTER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3ADA5-118D-4461-9293-6B9AE01BC13A}"/>
              </a:ext>
            </a:extLst>
          </p:cNvPr>
          <p:cNvSpPr txBox="1"/>
          <p:nvPr/>
        </p:nvSpPr>
        <p:spPr>
          <a:xfrm>
            <a:off x="10342554" y="6458586"/>
            <a:ext cx="1138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May 16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8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7"/>
    </mc:Choice>
    <mc:Fallback xmlns="">
      <p:transition spd="slow" advTm="61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FBFCE-61C9-419E-A70D-74D91DA8D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Korapati Usha Rani </a:t>
            </a:r>
          </a:p>
          <a:p>
            <a:pPr marL="0" indent="0">
              <a:buNone/>
            </a:pPr>
            <a:r>
              <a:rPr lang="it-IT" sz="2600" b="1" dirty="0"/>
              <a:t>5xtra</a:t>
            </a:r>
            <a:r>
              <a:rPr lang="it-IT" sz="2200" dirty="0"/>
              <a:t> :</a:t>
            </a:r>
          </a:p>
          <a:p>
            <a:pPr marL="0" indent="0">
              <a:buNone/>
            </a:pPr>
            <a:r>
              <a:rPr lang="it-IT" dirty="0"/>
              <a:t>FACEBOOK:</a:t>
            </a:r>
          </a:p>
          <a:p>
            <a:pPr marL="0" indent="0">
              <a:buNone/>
            </a:pPr>
            <a:r>
              <a:rPr lang="it-IT" dirty="0">
                <a:hlinkClick r:id="rId3"/>
              </a:rPr>
              <a:t>https://www.facebook.com/profile.php?id=100092696648012&amp;mibextid=ZbWKwL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Instagram:</a:t>
            </a:r>
          </a:p>
          <a:p>
            <a:pPr marL="0" indent="0">
              <a:buNone/>
            </a:pPr>
            <a:r>
              <a:rPr lang="it-IT" dirty="0">
                <a:hlinkClick r:id="rId4"/>
              </a:rPr>
              <a:t>https://www.instagram.com/usha_rani04q/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LINKEDIN :</a:t>
            </a:r>
          </a:p>
          <a:p>
            <a:pPr marL="0" indent="0">
              <a:buNone/>
            </a:pPr>
            <a:r>
              <a:rPr lang="it-IT" dirty="0">
                <a:hlinkClick r:id="rId5"/>
              </a:rPr>
              <a:t>https://www.linkedin.com/in/korapati-usha-rani-422b82276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QUORA :</a:t>
            </a:r>
          </a:p>
          <a:p>
            <a:pPr marL="0" indent="0">
              <a:buNone/>
            </a:pPr>
            <a:r>
              <a:rPr lang="it-IT" dirty="0">
                <a:hlinkClick r:id="rId6"/>
              </a:rPr>
              <a:t>https://www.quora.com/profile/Korapati-Usha-Rani?ch=3&amp;oid=2195180978&amp;share=3e886a6b&amp;srid=hyUA2j&amp;target_type=user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PINTEREST :</a:t>
            </a:r>
          </a:p>
          <a:p>
            <a:pPr marL="0" indent="0">
              <a:buNone/>
            </a:pPr>
            <a:r>
              <a:rPr lang="it-IT" dirty="0">
                <a:hlinkClick r:id="rId7"/>
              </a:rPr>
              <a:t>https://pin.it/3jEVXJa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YOUTUBE :</a:t>
            </a:r>
          </a:p>
          <a:p>
            <a:pPr marL="0" indent="0">
              <a:buNone/>
            </a:pPr>
            <a:r>
              <a:rPr lang="it-IT" dirty="0">
                <a:hlinkClick r:id="rId8"/>
              </a:rPr>
              <a:t>https://youtube.com/@korapatiusharani9613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TWITTER :</a:t>
            </a:r>
          </a:p>
          <a:p>
            <a:pPr marL="0" indent="0">
              <a:buNone/>
            </a:pPr>
            <a:r>
              <a:rPr lang="it-IT" dirty="0">
                <a:hlinkClick r:id="rId9"/>
              </a:rPr>
              <a:t>https://twitter.com/KorapatiURO11?t=NlQ8j_TFLEANBpMgo8yBRQ&amp;s=08</a:t>
            </a:r>
            <a:endParaRPr lang="it-IT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FA50A-62F1-487A-978D-92B510027CAC}"/>
              </a:ext>
            </a:extLst>
          </p:cNvPr>
          <p:cNvSpPr txBox="1"/>
          <p:nvPr/>
        </p:nvSpPr>
        <p:spPr>
          <a:xfrm>
            <a:off x="10421064" y="6453971"/>
            <a:ext cx="1138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May 16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167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73"/>
    </mc:Choice>
    <mc:Fallback xmlns="">
      <p:transition spd="slow" advTm="119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B5DC-0B4F-45C9-A091-A25462BE1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7285"/>
            <a:ext cx="12192000" cy="5760715"/>
          </a:xfrm>
        </p:spPr>
        <p:txBody>
          <a:bodyPr/>
          <a:lstStyle/>
          <a:p>
            <a:r>
              <a:rPr lang="en-IN" b="1" i="1" dirty="0">
                <a:solidFill>
                  <a:srgbClr val="7030A0"/>
                </a:solidFill>
              </a:rPr>
              <a:t>Work-1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HTML Java Script: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C83017-B176-4137-8721-81CEE007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3644" y="0"/>
            <a:ext cx="10309411" cy="1470212"/>
          </a:xfrm>
        </p:spPr>
        <p:txBody>
          <a:bodyPr/>
          <a:lstStyle/>
          <a:p>
            <a:pPr algn="ctr"/>
            <a:r>
              <a:rPr lang="en-IN" sz="6000" i="1" dirty="0"/>
              <a:t>Technical session works:</a:t>
            </a:r>
            <a:endParaRPr lang="en-IN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A35C6-8390-481B-9B84-2F3809A958DE}"/>
              </a:ext>
            </a:extLst>
          </p:cNvPr>
          <p:cNvSpPr txBox="1"/>
          <p:nvPr/>
        </p:nvSpPr>
        <p:spPr>
          <a:xfrm>
            <a:off x="10421064" y="6453971"/>
            <a:ext cx="1138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May 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FC7B24-33A2-4E91-B064-60C53D17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4" y="2096079"/>
            <a:ext cx="5329540" cy="1774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FDF211-1D0A-4569-B911-C1795606E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" y="4473391"/>
            <a:ext cx="5156972" cy="21711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0FDF6D-D58C-40C8-A4BC-054B007F0235}"/>
              </a:ext>
            </a:extLst>
          </p:cNvPr>
          <p:cNvSpPr txBox="1"/>
          <p:nvPr/>
        </p:nvSpPr>
        <p:spPr>
          <a:xfrm>
            <a:off x="367552" y="4118396"/>
            <a:ext cx="1281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rgbClr val="002060"/>
                </a:solidFill>
              </a:rPr>
              <a:t>OUTPUT: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CB07E4-5B6B-46DE-A081-AE05B09105FD}"/>
              </a:ext>
            </a:extLst>
          </p:cNvPr>
          <p:cNvSpPr txBox="1"/>
          <p:nvPr/>
        </p:nvSpPr>
        <p:spPr>
          <a:xfrm>
            <a:off x="5585012" y="1470213"/>
            <a:ext cx="660698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&lt;!DOCTYPE html&gt;</a:t>
            </a:r>
          </a:p>
          <a:p>
            <a:r>
              <a:rPr lang="en-IN" sz="1600" dirty="0"/>
              <a:t>&lt;html&gt;</a:t>
            </a:r>
          </a:p>
          <a:p>
            <a:r>
              <a:rPr lang="en-IN" sz="1600" dirty="0"/>
              <a:t>&lt;head&gt;</a:t>
            </a:r>
          </a:p>
          <a:p>
            <a:r>
              <a:rPr lang="en-IN" sz="1600" dirty="0"/>
              <a:t>  &lt;title&gt;JavaScript HTML Program&lt;/title&gt;</a:t>
            </a:r>
          </a:p>
          <a:p>
            <a:r>
              <a:rPr lang="en-IN" sz="1600" dirty="0"/>
              <a:t>&lt;/head&gt;</a:t>
            </a:r>
          </a:p>
          <a:p>
            <a:r>
              <a:rPr lang="en-IN" sz="1600" dirty="0"/>
              <a:t>&lt;body&gt;</a:t>
            </a:r>
          </a:p>
          <a:p>
            <a:endParaRPr lang="en-IN" sz="1600" dirty="0"/>
          </a:p>
          <a:p>
            <a:r>
              <a:rPr lang="en-IN" sz="1600" dirty="0"/>
              <a:t>  &lt;h1&gt;JavaScript HTML Program&lt;/h1&gt;</a:t>
            </a:r>
          </a:p>
          <a:p>
            <a:endParaRPr lang="en-IN" sz="1600" dirty="0"/>
          </a:p>
          <a:p>
            <a:r>
              <a:rPr lang="en-IN" sz="1600" dirty="0"/>
              <a:t>  &lt;button id="myButton"&gt;Click Me&lt;/button&gt;</a:t>
            </a:r>
          </a:p>
          <a:p>
            <a:endParaRPr lang="en-IN" sz="1600" dirty="0"/>
          </a:p>
          <a:p>
            <a:r>
              <a:rPr lang="en-IN" sz="1600" dirty="0"/>
              <a:t>  &lt;p id="demo"&gt;&lt;/p&gt;</a:t>
            </a:r>
          </a:p>
          <a:p>
            <a:endParaRPr lang="en-IN" sz="1600" dirty="0"/>
          </a:p>
          <a:p>
            <a:r>
              <a:rPr lang="en-IN" sz="1600" dirty="0"/>
              <a:t>  &lt;script&gt;</a:t>
            </a:r>
          </a:p>
          <a:p>
            <a:r>
              <a:rPr lang="en-IN" sz="1600" dirty="0"/>
              <a:t>    // JavaScript code</a:t>
            </a:r>
          </a:p>
          <a:p>
            <a:r>
              <a:rPr lang="en-IN" sz="1600" dirty="0"/>
              <a:t>document.getElementById("myButton").addEventListener("click", function() {document.getElementById("demo").innerHTML = "Button clicked!";});</a:t>
            </a:r>
          </a:p>
          <a:p>
            <a:r>
              <a:rPr lang="en-IN" sz="1600" dirty="0"/>
              <a:t>  &lt;/script&gt;</a:t>
            </a:r>
          </a:p>
          <a:p>
            <a:endParaRPr lang="en-IN" sz="1600" dirty="0"/>
          </a:p>
          <a:p>
            <a:r>
              <a:rPr lang="en-IN" sz="1600" dirty="0"/>
              <a:t>&lt;/body&gt;</a:t>
            </a:r>
          </a:p>
          <a:p>
            <a:r>
              <a:rPr lang="en-IN" sz="1600" dirty="0"/>
              <a:t>&lt;/html&gt;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AA5079-D177-4B8F-B0AC-4796195A230B}"/>
              </a:ext>
            </a:extLst>
          </p:cNvPr>
          <p:cNvSpPr txBox="1"/>
          <p:nvPr/>
        </p:nvSpPr>
        <p:spPr>
          <a:xfrm>
            <a:off x="5208496" y="1097285"/>
            <a:ext cx="697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rgbClr val="C00000"/>
                </a:solidFill>
              </a:rPr>
              <a:t>PROGRAM: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64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28"/>
    </mc:Choice>
    <mc:Fallback xmlns="">
      <p:transition spd="slow" advTm="12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2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A9506-9F36-4964-8A27-4D27C98B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84380" cy="6858000"/>
          </a:xfrm>
        </p:spPr>
        <p:txBody>
          <a:bodyPr/>
          <a:lstStyle/>
          <a:p>
            <a:r>
              <a:rPr lang="en-IN" b="1" i="1" dirty="0">
                <a:solidFill>
                  <a:srgbClr val="7030A0"/>
                </a:solidFill>
              </a:rPr>
              <a:t>Work-2:</a:t>
            </a:r>
          </a:p>
          <a:p>
            <a:pPr marL="0" indent="0">
              <a:buNone/>
            </a:pPr>
            <a:r>
              <a:rPr lang="en-I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&amp; GitHub:</a:t>
            </a:r>
          </a:p>
          <a:p>
            <a:pPr marL="0" indent="0">
              <a:buNone/>
            </a:pPr>
            <a:endParaRPr lang="en-IN" b="1" i="1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7F2DB-DFAB-49A8-824C-E97FC73B7604}"/>
              </a:ext>
            </a:extLst>
          </p:cNvPr>
          <p:cNvSpPr txBox="1"/>
          <p:nvPr/>
        </p:nvSpPr>
        <p:spPr>
          <a:xfrm>
            <a:off x="10421064" y="6453971"/>
            <a:ext cx="1138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May 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EC0F6-5E70-4400-B312-F47BC426AD74}"/>
              </a:ext>
            </a:extLst>
          </p:cNvPr>
          <p:cNvSpPr txBox="1"/>
          <p:nvPr/>
        </p:nvSpPr>
        <p:spPr>
          <a:xfrm>
            <a:off x="26892" y="679120"/>
            <a:ext cx="66518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1.create git hub account</a:t>
            </a:r>
          </a:p>
          <a:p>
            <a:r>
              <a:rPr lang="en-IN" dirty="0"/>
              <a:t>2.create repository in git hub</a:t>
            </a:r>
          </a:p>
          <a:p>
            <a:r>
              <a:rPr lang="en-IN" dirty="0"/>
              <a:t>3.download git hub software to your local system and install</a:t>
            </a:r>
          </a:p>
          <a:p>
            <a:r>
              <a:rPr lang="en-IN" dirty="0"/>
              <a:t>4.create a Local repository (folder) in local system </a:t>
            </a:r>
          </a:p>
          <a:p>
            <a:r>
              <a:rPr lang="en-IN" dirty="0"/>
              <a:t>5.create dummy files and move entire local folder into git hub (you have to move GitHub repository created in second step)</a:t>
            </a:r>
          </a:p>
          <a:p>
            <a:r>
              <a:rPr lang="en-IN" dirty="0"/>
              <a:t>6.commands are    </a:t>
            </a:r>
          </a:p>
          <a:p>
            <a:r>
              <a:rPr lang="en-IN" dirty="0"/>
              <a:t>Git init     </a:t>
            </a:r>
          </a:p>
          <a:p>
            <a:r>
              <a:rPr lang="en-IN" dirty="0"/>
              <a:t>Git add sample.txt     </a:t>
            </a:r>
          </a:p>
          <a:p>
            <a:r>
              <a:rPr lang="en-IN" dirty="0"/>
              <a:t>Git commit -m “message”    </a:t>
            </a:r>
          </a:p>
          <a:p>
            <a:r>
              <a:rPr lang="en-IN" dirty="0"/>
              <a:t> Git push origin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1A53A3-0AC7-473F-8D09-FD9F5599E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422" y="539319"/>
            <a:ext cx="5376615" cy="2623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C9FC30-6C5E-4DC3-8328-1A85BC0D064B}"/>
              </a:ext>
            </a:extLst>
          </p:cNvPr>
          <p:cNvSpPr txBox="1"/>
          <p:nvPr/>
        </p:nvSpPr>
        <p:spPr>
          <a:xfrm>
            <a:off x="6778422" y="0"/>
            <a:ext cx="3218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account on GitHub: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03CC06-B0DD-471F-893D-C11A88191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670" y="2563909"/>
            <a:ext cx="3900752" cy="42845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076FF4-6302-4D7B-A885-E4DC9BF1A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7577" y="3783374"/>
            <a:ext cx="3900752" cy="26440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2CEF7B-12F5-478B-B68C-D083DBA1FA17}"/>
              </a:ext>
            </a:extLst>
          </p:cNvPr>
          <p:cNvSpPr txBox="1"/>
          <p:nvPr/>
        </p:nvSpPr>
        <p:spPr>
          <a:xfrm>
            <a:off x="6875931" y="3244334"/>
            <a:ext cx="1568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Commands: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2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85"/>
    </mc:Choice>
    <mc:Fallback xmlns="">
      <p:transition spd="slow" advTm="137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0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4935DA-F4FD-4570-9326-A8EADAEDCA5A}"/>
              </a:ext>
            </a:extLst>
          </p:cNvPr>
          <p:cNvSpPr txBox="1"/>
          <p:nvPr/>
        </p:nvSpPr>
        <p:spPr>
          <a:xfrm>
            <a:off x="10425952" y="6453971"/>
            <a:ext cx="1133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May 27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EAAF3C-C64B-400F-BEC0-CD91E9D3B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48475"/>
          </a:xfrm>
        </p:spPr>
        <p:txBody>
          <a:bodyPr/>
          <a:lstStyle/>
          <a:p>
            <a:r>
              <a:rPr lang="en-IN" b="1" i="1" dirty="0">
                <a:solidFill>
                  <a:srgbClr val="7030A0"/>
                </a:solidFill>
              </a:rPr>
              <a:t>Work-3:</a:t>
            </a:r>
          </a:p>
          <a:p>
            <a:pPr marL="0" indent="0">
              <a:buNone/>
            </a:pPr>
            <a:r>
              <a:rPr lang="en-IN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&amp; CSS:</a:t>
            </a:r>
          </a:p>
          <a:p>
            <a:pPr marL="0" indent="0">
              <a:buNone/>
            </a:pPr>
            <a:endParaRPr lang="en-IN" b="1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1:</a:t>
            </a:r>
          </a:p>
          <a:p>
            <a:pPr marL="0" indent="0">
              <a:buNone/>
            </a:pP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on all basic tags(pre, image, anchor, hr, br and inline style) </a:t>
            </a:r>
          </a:p>
          <a:p>
            <a:pPr marL="0" indent="0">
              <a:buNone/>
            </a:pPr>
            <a:r>
              <a:rPr lang="en-I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2: </a:t>
            </a:r>
          </a:p>
          <a:p>
            <a:pPr marL="0" indent="0">
              <a:buNone/>
            </a:pP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of font tag Instead of style tag</a:t>
            </a:r>
          </a:p>
          <a:p>
            <a:pPr marL="0" indent="0">
              <a:buNone/>
            </a:pPr>
            <a:r>
              <a:rPr lang="en-I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3: </a:t>
            </a:r>
          </a:p>
          <a:p>
            <a:pPr marL="0" indent="0">
              <a:buNone/>
            </a:pP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related to ordered and unordered list (ex: alphabets, numbers)</a:t>
            </a:r>
          </a:p>
          <a:p>
            <a:pPr marL="0" indent="0">
              <a:buNone/>
            </a:pPr>
            <a:r>
              <a:rPr lang="en-I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4: </a:t>
            </a:r>
          </a:p>
          <a:p>
            <a:pPr marL="0" indent="0">
              <a:buNone/>
            </a:pP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the image given.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68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44"/>
    </mc:Choice>
    <mc:Fallback xmlns="">
      <p:transition spd="slow" advTm="93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5E4B-D3B5-4FAA-BC8B-7BE14A13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" y="215153"/>
            <a:ext cx="3164542" cy="779929"/>
          </a:xfrm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1:</a:t>
            </a:r>
            <a:br>
              <a:rPr lang="en-I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93C8C-A9D8-4D57-B2E9-358684970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2024"/>
            <a:ext cx="12192000" cy="635597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60A76-F841-42A8-AA00-3A84037F72FF}"/>
              </a:ext>
            </a:extLst>
          </p:cNvPr>
          <p:cNvSpPr txBox="1"/>
          <p:nvPr/>
        </p:nvSpPr>
        <p:spPr>
          <a:xfrm>
            <a:off x="10578352" y="6480861"/>
            <a:ext cx="1133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May 27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89E8B-F802-4E21-883E-5B9D7C72A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2" y="1023043"/>
            <a:ext cx="4999485" cy="5763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0C7EAB-F74E-4A24-A2AA-2DA18A77A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918" y="440338"/>
            <a:ext cx="7073149" cy="57632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900588-0424-4BB9-B82A-22E4756CBCB5}"/>
              </a:ext>
            </a:extLst>
          </p:cNvPr>
          <p:cNvSpPr txBox="1"/>
          <p:nvPr/>
        </p:nvSpPr>
        <p:spPr>
          <a:xfrm>
            <a:off x="181534" y="640081"/>
            <a:ext cx="1423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37470-7E52-449B-885F-AB352347D89B}"/>
              </a:ext>
            </a:extLst>
          </p:cNvPr>
          <p:cNvSpPr txBox="1"/>
          <p:nvPr/>
        </p:nvSpPr>
        <p:spPr>
          <a:xfrm>
            <a:off x="5109883" y="30488"/>
            <a:ext cx="1281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rgbClr val="002060"/>
                </a:solidFill>
              </a:rPr>
              <a:t>OUTPUT: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0C213C-6719-4155-A9CF-00FD04939B03}"/>
              </a:ext>
            </a:extLst>
          </p:cNvPr>
          <p:cNvCxnSpPr>
            <a:cxnSpLocks/>
          </p:cNvCxnSpPr>
          <p:nvPr/>
        </p:nvCxnSpPr>
        <p:spPr>
          <a:xfrm>
            <a:off x="506505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7860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68"/>
    </mc:Choice>
    <mc:Fallback xmlns="">
      <p:transition spd="slow" advTm="10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24EE-D0E2-4DAD-AEDF-B88479769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4632"/>
            <a:ext cx="2832847" cy="313227"/>
          </a:xfrm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2: </a:t>
            </a:r>
            <a:br>
              <a:rPr lang="en-I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21563D-881E-4A42-BE99-F51553D09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85" y="690282"/>
            <a:ext cx="5506209" cy="598842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EFC94D-5573-426E-841F-E78D673CC386}"/>
              </a:ext>
            </a:extLst>
          </p:cNvPr>
          <p:cNvSpPr txBox="1"/>
          <p:nvPr/>
        </p:nvSpPr>
        <p:spPr>
          <a:xfrm>
            <a:off x="10578352" y="6489826"/>
            <a:ext cx="1133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May 27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F22AD7-3A2E-4F24-899B-32616F3B1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750" y="484632"/>
            <a:ext cx="7764165" cy="5770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C99C72-B944-40D9-BD72-400DBEDB7017}"/>
              </a:ext>
            </a:extLst>
          </p:cNvPr>
          <p:cNvSpPr txBox="1"/>
          <p:nvPr/>
        </p:nvSpPr>
        <p:spPr>
          <a:xfrm>
            <a:off x="235319" y="658006"/>
            <a:ext cx="1423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09063B-CB3C-4CFB-9714-AFFA84F26601}"/>
              </a:ext>
            </a:extLst>
          </p:cNvPr>
          <p:cNvSpPr txBox="1"/>
          <p:nvPr/>
        </p:nvSpPr>
        <p:spPr>
          <a:xfrm>
            <a:off x="4446492" y="102203"/>
            <a:ext cx="1281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rgbClr val="002060"/>
                </a:solidFill>
              </a:rPr>
              <a:t>OUTPUT: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A7B83-2C80-4B92-8289-D419FD7E55F9}"/>
              </a:ext>
            </a:extLst>
          </p:cNvPr>
          <p:cNvCxnSpPr>
            <a:cxnSpLocks/>
          </p:cNvCxnSpPr>
          <p:nvPr/>
        </p:nvCxnSpPr>
        <p:spPr>
          <a:xfrm>
            <a:off x="432995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3813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41"/>
    </mc:Choice>
    <mc:Fallback xmlns="">
      <p:transition spd="slow" advTm="115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5BB9-B020-447C-91E8-C1F53D9B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2286000" cy="582705"/>
          </a:xfrm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3: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654E4-56B3-4B47-9248-95E41F643FBC}"/>
              </a:ext>
            </a:extLst>
          </p:cNvPr>
          <p:cNvSpPr txBox="1"/>
          <p:nvPr/>
        </p:nvSpPr>
        <p:spPr>
          <a:xfrm>
            <a:off x="10578352" y="6489826"/>
            <a:ext cx="1133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May 27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4A52ED-798D-4795-B325-125656A2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" y="897017"/>
            <a:ext cx="2734732" cy="29309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37F324-777E-49AC-9B2C-08734473A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03813"/>
            <a:ext cx="2859741" cy="31645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31E399-F42F-422D-A4CD-E45D372EE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840" y="582706"/>
            <a:ext cx="3101498" cy="32003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703EC7-81A1-4555-B595-49986710B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3551" y="3783104"/>
            <a:ext cx="2635621" cy="3045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05C096E-2AEB-4A10-8894-32C7F18E0C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3898" y="535529"/>
            <a:ext cx="2285999" cy="30682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7EC37F-A66E-4CF3-89A4-E2A393675E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7231" y="535529"/>
            <a:ext cx="5286011" cy="57869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142538-F547-44CE-85B8-AB80898F34A5}"/>
              </a:ext>
            </a:extLst>
          </p:cNvPr>
          <p:cNvSpPr txBox="1"/>
          <p:nvPr/>
        </p:nvSpPr>
        <p:spPr>
          <a:xfrm>
            <a:off x="163605" y="649045"/>
            <a:ext cx="1423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B9BC39-2E19-45DA-8140-932F5D69823A}"/>
              </a:ext>
            </a:extLst>
          </p:cNvPr>
          <p:cNvSpPr txBox="1"/>
          <p:nvPr/>
        </p:nvSpPr>
        <p:spPr>
          <a:xfrm>
            <a:off x="6714567" y="66343"/>
            <a:ext cx="1281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rgbClr val="002060"/>
                </a:solidFill>
              </a:rPr>
              <a:t>OUTPUT: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9EDCE7-C48A-4214-8B78-7A299CCEE1FE}"/>
              </a:ext>
            </a:extLst>
          </p:cNvPr>
          <p:cNvCxnSpPr>
            <a:cxnSpLocks/>
          </p:cNvCxnSpPr>
          <p:nvPr/>
        </p:nvCxnSpPr>
        <p:spPr>
          <a:xfrm>
            <a:off x="658009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6676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95"/>
    </mc:Choice>
    <mc:Fallback xmlns="">
      <p:transition spd="slow" advTm="140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2.2|2.3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5|0.7|0.6|0.5|0.4|0.3|0.7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8|1|0.8|0.5|0.8|0.5|0.6|0.5|0.4|0.4|0.4|0.3|0.3|0.4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1|0.8|1.1|0.9|1.2|1.1|0.8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8|0.5|1.2|0.8|2.3|2.1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1.1|0.7|0.8|0.6|0.7|0.6|0.6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8|0.7|2.7|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6|1.3|2.5|2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6|1.3|1.4|1|0.9|0.9|1.3|1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234</TotalTime>
  <Words>486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5xtra.com</vt:lpstr>
      <vt:lpstr>PowerPoint Presentation</vt:lpstr>
      <vt:lpstr>PowerPoint Presentation</vt:lpstr>
      <vt:lpstr>Technical session works:</vt:lpstr>
      <vt:lpstr>PowerPoint Presentation</vt:lpstr>
      <vt:lpstr>PowerPoint Presentation</vt:lpstr>
      <vt:lpstr>Task 1: </vt:lpstr>
      <vt:lpstr>Task 2:  </vt:lpstr>
      <vt:lpstr>Task 3:</vt:lpstr>
      <vt:lpstr>Task 4: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5xtra.com</dc:title>
  <dc:creator>korapati usha rani</dc:creator>
  <cp:lastModifiedBy>korapati usha rani</cp:lastModifiedBy>
  <cp:revision>5</cp:revision>
  <dcterms:created xsi:type="dcterms:W3CDTF">2023-06-08T09:30:26Z</dcterms:created>
  <dcterms:modified xsi:type="dcterms:W3CDTF">2023-06-09T09:44:32Z</dcterms:modified>
</cp:coreProperties>
</file>