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1"/>
  </p:notesMasterIdLst>
  <p:sldIdLst>
    <p:sldId id="256" r:id="rId2"/>
    <p:sldId id="257" r:id="rId3"/>
    <p:sldId id="269" r:id="rId4"/>
    <p:sldId id="261" r:id="rId5"/>
    <p:sldId id="264" r:id="rId6"/>
    <p:sldId id="267" r:id="rId7"/>
    <p:sldId id="266" r:id="rId8"/>
    <p:sldId id="268"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358" autoAdjust="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1AD383-92C2-420B-AE7D-D485F9AF7AEF}" type="datetimeFigureOut">
              <a:rPr lang="en-IN" smtClean="0"/>
              <a:t>30-05-2023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C9FD6-F138-42FF-AFD4-98DA42975B16}" type="slidenum">
              <a:rPr lang="en-IN" smtClean="0"/>
              <a:t>‹#›</a:t>
            </a:fld>
            <a:endParaRPr lang="en-IN"/>
          </a:p>
        </p:txBody>
      </p:sp>
    </p:spTree>
    <p:extLst>
      <p:ext uri="{BB962C8B-B14F-4D97-AF65-F5344CB8AC3E}">
        <p14:creationId xmlns:p14="http://schemas.microsoft.com/office/powerpoint/2010/main" val="3780540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CC9FD6-F138-42FF-AFD4-98DA42975B16}" type="slidenum">
              <a:rPr lang="en-IN" smtClean="0"/>
              <a:t>5</a:t>
            </a:fld>
            <a:endParaRPr lang="en-IN"/>
          </a:p>
        </p:txBody>
      </p:sp>
    </p:spTree>
    <p:extLst>
      <p:ext uri="{BB962C8B-B14F-4D97-AF65-F5344CB8AC3E}">
        <p14:creationId xmlns:p14="http://schemas.microsoft.com/office/powerpoint/2010/main" val="2746608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947985-8BEE-49E6-9318-9500364A793E}"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D0E2E4-B8DD-4751-A64C-BC7E0A48D7BD}" type="slidenum">
              <a:rPr lang="en-IN" smtClean="0"/>
              <a:t>‹#›</a:t>
            </a:fld>
            <a:endParaRPr lang="en-IN"/>
          </a:p>
        </p:txBody>
      </p:sp>
    </p:spTree>
    <p:extLst>
      <p:ext uri="{BB962C8B-B14F-4D97-AF65-F5344CB8AC3E}">
        <p14:creationId xmlns:p14="http://schemas.microsoft.com/office/powerpoint/2010/main" val="3809041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47985-8BEE-49E6-9318-9500364A793E}"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D0E2E4-B8DD-4751-A64C-BC7E0A48D7BD}" type="slidenum">
              <a:rPr lang="en-IN" smtClean="0"/>
              <a:t>‹#›</a:t>
            </a:fld>
            <a:endParaRPr lang="en-IN"/>
          </a:p>
        </p:txBody>
      </p:sp>
    </p:spTree>
    <p:extLst>
      <p:ext uri="{BB962C8B-B14F-4D97-AF65-F5344CB8AC3E}">
        <p14:creationId xmlns:p14="http://schemas.microsoft.com/office/powerpoint/2010/main" val="1848536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47985-8BEE-49E6-9318-9500364A793E}"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D0E2E4-B8DD-4751-A64C-BC7E0A48D7B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91465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47985-8BEE-49E6-9318-9500364A793E}"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D0E2E4-B8DD-4751-A64C-BC7E0A48D7BD}" type="slidenum">
              <a:rPr lang="en-IN" smtClean="0"/>
              <a:t>‹#›</a:t>
            </a:fld>
            <a:endParaRPr lang="en-IN"/>
          </a:p>
        </p:txBody>
      </p:sp>
    </p:spTree>
    <p:extLst>
      <p:ext uri="{BB962C8B-B14F-4D97-AF65-F5344CB8AC3E}">
        <p14:creationId xmlns:p14="http://schemas.microsoft.com/office/powerpoint/2010/main" val="4174050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47985-8BEE-49E6-9318-9500364A793E}"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D0E2E4-B8DD-4751-A64C-BC7E0A48D7B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34436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47985-8BEE-49E6-9318-9500364A793E}"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D0E2E4-B8DD-4751-A64C-BC7E0A48D7BD}" type="slidenum">
              <a:rPr lang="en-IN" smtClean="0"/>
              <a:t>‹#›</a:t>
            </a:fld>
            <a:endParaRPr lang="en-IN"/>
          </a:p>
        </p:txBody>
      </p:sp>
    </p:spTree>
    <p:extLst>
      <p:ext uri="{BB962C8B-B14F-4D97-AF65-F5344CB8AC3E}">
        <p14:creationId xmlns:p14="http://schemas.microsoft.com/office/powerpoint/2010/main" val="3650588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947985-8BEE-49E6-9318-9500364A793E}"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D0E2E4-B8DD-4751-A64C-BC7E0A48D7BD}" type="slidenum">
              <a:rPr lang="en-IN" smtClean="0"/>
              <a:t>‹#›</a:t>
            </a:fld>
            <a:endParaRPr lang="en-IN"/>
          </a:p>
        </p:txBody>
      </p:sp>
    </p:spTree>
    <p:extLst>
      <p:ext uri="{BB962C8B-B14F-4D97-AF65-F5344CB8AC3E}">
        <p14:creationId xmlns:p14="http://schemas.microsoft.com/office/powerpoint/2010/main" val="3615379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947985-8BEE-49E6-9318-9500364A793E}"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D0E2E4-B8DD-4751-A64C-BC7E0A48D7BD}" type="slidenum">
              <a:rPr lang="en-IN" smtClean="0"/>
              <a:t>‹#›</a:t>
            </a:fld>
            <a:endParaRPr lang="en-IN"/>
          </a:p>
        </p:txBody>
      </p:sp>
    </p:spTree>
    <p:extLst>
      <p:ext uri="{BB962C8B-B14F-4D97-AF65-F5344CB8AC3E}">
        <p14:creationId xmlns:p14="http://schemas.microsoft.com/office/powerpoint/2010/main" val="3845857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947985-8BEE-49E6-9318-9500364A793E}"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D0E2E4-B8DD-4751-A64C-BC7E0A48D7BD}" type="slidenum">
              <a:rPr lang="en-IN" smtClean="0"/>
              <a:t>‹#›</a:t>
            </a:fld>
            <a:endParaRPr lang="en-IN"/>
          </a:p>
        </p:txBody>
      </p:sp>
    </p:spTree>
    <p:extLst>
      <p:ext uri="{BB962C8B-B14F-4D97-AF65-F5344CB8AC3E}">
        <p14:creationId xmlns:p14="http://schemas.microsoft.com/office/powerpoint/2010/main" val="374177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947985-8BEE-49E6-9318-9500364A793E}"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D0E2E4-B8DD-4751-A64C-BC7E0A48D7BD}" type="slidenum">
              <a:rPr lang="en-IN" smtClean="0"/>
              <a:t>‹#›</a:t>
            </a:fld>
            <a:endParaRPr lang="en-IN"/>
          </a:p>
        </p:txBody>
      </p:sp>
    </p:spTree>
    <p:extLst>
      <p:ext uri="{BB962C8B-B14F-4D97-AF65-F5344CB8AC3E}">
        <p14:creationId xmlns:p14="http://schemas.microsoft.com/office/powerpoint/2010/main" val="73636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47985-8BEE-49E6-9318-9500364A793E}"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D0E2E4-B8DD-4751-A64C-BC7E0A48D7BD}" type="slidenum">
              <a:rPr lang="en-IN" smtClean="0"/>
              <a:t>‹#›</a:t>
            </a:fld>
            <a:endParaRPr lang="en-IN"/>
          </a:p>
        </p:txBody>
      </p:sp>
    </p:spTree>
    <p:extLst>
      <p:ext uri="{BB962C8B-B14F-4D97-AF65-F5344CB8AC3E}">
        <p14:creationId xmlns:p14="http://schemas.microsoft.com/office/powerpoint/2010/main" val="244243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947985-8BEE-49E6-9318-9500364A793E}"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D0E2E4-B8DD-4751-A64C-BC7E0A48D7BD}" type="slidenum">
              <a:rPr lang="en-IN" smtClean="0"/>
              <a:t>‹#›</a:t>
            </a:fld>
            <a:endParaRPr lang="en-IN"/>
          </a:p>
        </p:txBody>
      </p:sp>
    </p:spTree>
    <p:extLst>
      <p:ext uri="{BB962C8B-B14F-4D97-AF65-F5344CB8AC3E}">
        <p14:creationId xmlns:p14="http://schemas.microsoft.com/office/powerpoint/2010/main" val="3089926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947985-8BEE-49E6-9318-9500364A793E}" type="datetimeFigureOut">
              <a:rPr lang="en-IN" smtClean="0"/>
              <a:t>30-05-2023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D0E2E4-B8DD-4751-A64C-BC7E0A48D7BD}" type="slidenum">
              <a:rPr lang="en-IN" smtClean="0"/>
              <a:t>‹#›</a:t>
            </a:fld>
            <a:endParaRPr lang="en-IN"/>
          </a:p>
        </p:txBody>
      </p:sp>
    </p:spTree>
    <p:extLst>
      <p:ext uri="{BB962C8B-B14F-4D97-AF65-F5344CB8AC3E}">
        <p14:creationId xmlns:p14="http://schemas.microsoft.com/office/powerpoint/2010/main" val="2829885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947985-8BEE-49E6-9318-9500364A793E}" type="datetimeFigureOut">
              <a:rPr lang="en-IN" smtClean="0"/>
              <a:t>30-05-2023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D0E2E4-B8DD-4751-A64C-BC7E0A48D7BD}" type="slidenum">
              <a:rPr lang="en-IN" smtClean="0"/>
              <a:t>‹#›</a:t>
            </a:fld>
            <a:endParaRPr lang="en-IN"/>
          </a:p>
        </p:txBody>
      </p:sp>
    </p:spTree>
    <p:extLst>
      <p:ext uri="{BB962C8B-B14F-4D97-AF65-F5344CB8AC3E}">
        <p14:creationId xmlns:p14="http://schemas.microsoft.com/office/powerpoint/2010/main" val="665273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947985-8BEE-49E6-9318-9500364A793E}" type="datetimeFigureOut">
              <a:rPr lang="en-IN" smtClean="0"/>
              <a:t>30-05-2023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D0E2E4-B8DD-4751-A64C-BC7E0A48D7BD}" type="slidenum">
              <a:rPr lang="en-IN" smtClean="0"/>
              <a:t>‹#›</a:t>
            </a:fld>
            <a:endParaRPr lang="en-IN"/>
          </a:p>
        </p:txBody>
      </p:sp>
    </p:spTree>
    <p:extLst>
      <p:ext uri="{BB962C8B-B14F-4D97-AF65-F5344CB8AC3E}">
        <p14:creationId xmlns:p14="http://schemas.microsoft.com/office/powerpoint/2010/main" val="503458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947985-8BEE-49E6-9318-9500364A793E}"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D0E2E4-B8DD-4751-A64C-BC7E0A48D7BD}" type="slidenum">
              <a:rPr lang="en-IN" smtClean="0"/>
              <a:t>‹#›</a:t>
            </a:fld>
            <a:endParaRPr lang="en-IN"/>
          </a:p>
        </p:txBody>
      </p:sp>
    </p:spTree>
    <p:extLst>
      <p:ext uri="{BB962C8B-B14F-4D97-AF65-F5344CB8AC3E}">
        <p14:creationId xmlns:p14="http://schemas.microsoft.com/office/powerpoint/2010/main" val="103449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947985-8BEE-49E6-9318-9500364A793E}"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D0E2E4-B8DD-4751-A64C-BC7E0A48D7BD}" type="slidenum">
              <a:rPr lang="en-IN" smtClean="0"/>
              <a:t>‹#›</a:t>
            </a:fld>
            <a:endParaRPr lang="en-IN"/>
          </a:p>
        </p:txBody>
      </p:sp>
    </p:spTree>
    <p:extLst>
      <p:ext uri="{BB962C8B-B14F-4D97-AF65-F5344CB8AC3E}">
        <p14:creationId xmlns:p14="http://schemas.microsoft.com/office/powerpoint/2010/main" val="4154924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947985-8BEE-49E6-9318-9500364A793E}" type="datetimeFigureOut">
              <a:rPr lang="en-IN" smtClean="0"/>
              <a:t>30-05-2023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B1D0E2E4-B8DD-4751-A64C-BC7E0A48D7BD}" type="slidenum">
              <a:rPr lang="en-IN" smtClean="0"/>
              <a:t>‹#›</a:t>
            </a:fld>
            <a:endParaRPr lang="en-IN"/>
          </a:p>
        </p:txBody>
      </p:sp>
    </p:spTree>
    <p:extLst>
      <p:ext uri="{BB962C8B-B14F-4D97-AF65-F5344CB8AC3E}">
        <p14:creationId xmlns:p14="http://schemas.microsoft.com/office/powerpoint/2010/main" val="1380307183"/>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5xtra.com/" TargetMode="Externa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7.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7.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7.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7.xml"/><Relationship Id="rId1" Type="http://schemas.openxmlformats.org/officeDocument/2006/relationships/tags" Target="../tags/tag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7.xml"/><Relationship Id="rId1" Type="http://schemas.openxmlformats.org/officeDocument/2006/relationships/tags" Target="../tags/tag8.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5xtra.com/" TargetMode="External"/><Relationship Id="rId7" Type="http://schemas.openxmlformats.org/officeDocument/2006/relationships/image" Target="../media/image5.png"/><Relationship Id="rId2" Type="http://schemas.openxmlformats.org/officeDocument/2006/relationships/slideLayout" Target="../slideLayouts/slideLayout17.xml"/><Relationship Id="rId1" Type="http://schemas.openxmlformats.org/officeDocument/2006/relationships/tags" Target="../tags/tag9.xml"/><Relationship Id="rId6" Type="http://schemas.openxmlformats.org/officeDocument/2006/relationships/hyperlink" Target="https://www.linkedin.com/in/5-xtra-212ab5267" TargetMode="External"/><Relationship Id="rId5" Type="http://schemas.openxmlformats.org/officeDocument/2006/relationships/hyperlink" Target="https://twitter.com/5xtrra?t=qsoDiF7OzTqDq2YysfVLmQ&amp;s=08" TargetMode="External"/><Relationship Id="rId4" Type="http://schemas.openxmlformats.org/officeDocument/2006/relationships/hyperlink" Target="https://instagram.com/5xtrra?igshid=MzRlODBiNWFlZ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68726">
              <a:srgbClr val="A7B6E1"/>
            </a:gs>
            <a:gs pos="49639">
              <a:srgbClr val="B9BBE5"/>
            </a:gs>
            <a:gs pos="21800">
              <a:srgbClr val="D4C2EB"/>
            </a:gs>
            <a:gs pos="35385">
              <a:srgbClr val="C7BFE8"/>
            </a:gs>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AFAEA-B2F0-4372-B3B9-8278C1C77207}"/>
              </a:ext>
            </a:extLst>
          </p:cNvPr>
          <p:cNvSpPr>
            <a:spLocks noGrp="1"/>
          </p:cNvSpPr>
          <p:nvPr>
            <p:ph type="ctrTitle"/>
          </p:nvPr>
        </p:nvSpPr>
        <p:spPr/>
        <p:txBody>
          <a:bodyPr/>
          <a:lstStyle/>
          <a:p>
            <a:pPr algn="ctr"/>
            <a:r>
              <a:rPr kumimoji="0" lang="en-US" altLang="en-US" sz="4800" b="0" i="1" u="none" strike="noStrike" cap="none" normalizeH="0" baseline="0" dirty="0">
                <a:ln>
                  <a:noFill/>
                </a:ln>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WELCOME TO</a:t>
            </a:r>
            <a:br>
              <a:rPr kumimoji="0" lang="en-US" altLang="en-US" sz="4800" b="0" i="1" u="none" strike="noStrike" cap="none" normalizeH="0" baseline="0" dirty="0">
                <a:ln>
                  <a:noFill/>
                </a:ln>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48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99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r>
              <a:rPr kumimoji="0" lang="en-US" altLang="en-US" sz="4800" b="0" i="1" u="none" strike="noStrike" cap="none" normalizeH="0" baseline="0" dirty="0">
                <a:ln>
                  <a:noFill/>
                </a:ln>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XTRA</a:t>
            </a:r>
            <a:r>
              <a:rPr kumimoji="0" lang="en-US" altLang="en-US" sz="48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a:t>
            </a:r>
            <a:endParaRPr lang="en-IN" dirty="0"/>
          </a:p>
        </p:txBody>
      </p:sp>
      <p:sp>
        <p:nvSpPr>
          <p:cNvPr id="3" name="Subtitle 2">
            <a:extLst>
              <a:ext uri="{FF2B5EF4-FFF2-40B4-BE49-F238E27FC236}">
                <a16:creationId xmlns:a16="http://schemas.microsoft.com/office/drawing/2014/main" id="{9B3BBA4D-A692-418D-8D9B-09B69A41D9AA}"/>
              </a:ext>
            </a:extLst>
          </p:cNvPr>
          <p:cNvSpPr>
            <a:spLocks noGrp="1"/>
          </p:cNvSpPr>
          <p:nvPr>
            <p:ph type="subTitle" idx="1"/>
          </p:nvPr>
        </p:nvSpPr>
        <p:spPr>
          <a:xfrm>
            <a:off x="1507067" y="4362563"/>
            <a:ext cx="7766936" cy="1096899"/>
          </a:xfrm>
        </p:spPr>
        <p:txBody>
          <a:bodyPr/>
          <a:lstStyle/>
          <a:p>
            <a:pPr algn="ctr"/>
            <a:r>
              <a:rPr lang="en-US" sz="3200" i="1" dirty="0">
                <a:solidFill>
                  <a:srgbClr val="002060"/>
                </a:solidFill>
              </a:rPr>
              <a:t>Website of 5xtra.com</a:t>
            </a:r>
            <a:r>
              <a:rPr lang="en-US" sz="3200" dirty="0"/>
              <a:t>: -</a:t>
            </a:r>
            <a:r>
              <a:rPr lang="en-US" sz="3200" dirty="0">
                <a:solidFill>
                  <a:schemeClr val="tx2"/>
                </a:solidFill>
                <a:hlinkClick r:id="rId3">
                  <a:extLst>
                    <a:ext uri="{A12FA001-AC4F-418D-AE19-62706E023703}">
                      <ahyp:hlinkClr xmlns:ahyp="http://schemas.microsoft.com/office/drawing/2018/hyperlinkcolor" val="tx"/>
                    </a:ext>
                  </a:extLst>
                </a:hlinkClick>
              </a:rPr>
              <a:t>http://5xtra.com</a:t>
            </a:r>
            <a:endParaRPr lang="en-US" sz="3200" dirty="0">
              <a:solidFill>
                <a:schemeClr val="tx2"/>
              </a:solidFill>
            </a:endParaRPr>
          </a:p>
          <a:p>
            <a:endParaRPr lang="en-IN" dirty="0"/>
          </a:p>
        </p:txBody>
      </p:sp>
    </p:spTree>
    <p:custDataLst>
      <p:tags r:id="rId1"/>
    </p:custDataLst>
    <p:extLst>
      <p:ext uri="{BB962C8B-B14F-4D97-AF65-F5344CB8AC3E}">
        <p14:creationId xmlns:p14="http://schemas.microsoft.com/office/powerpoint/2010/main" val="3708777790"/>
      </p:ext>
    </p:extLst>
  </p:cSld>
  <p:clrMapOvr>
    <a:masterClrMapping/>
  </p:clrMapOvr>
  <mc:AlternateContent xmlns:mc="http://schemas.openxmlformats.org/markup-compatibility/2006">
    <mc:Choice xmlns:p14="http://schemas.microsoft.com/office/powerpoint/2010/main" Requires="p14">
      <p:transition spd="slow" p14:dur="3400" advTm="2637">
        <p14:reveal/>
      </p:transition>
    </mc:Choice>
    <mc:Fallback>
      <p:transition spd="slow" advTm="263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79314-E7A4-4AE7-9846-06E4B8C7A4DE}"/>
              </a:ext>
            </a:extLst>
          </p:cNvPr>
          <p:cNvSpPr>
            <a:spLocks noGrp="1"/>
          </p:cNvSpPr>
          <p:nvPr>
            <p:ph type="title"/>
          </p:nvPr>
        </p:nvSpPr>
        <p:spPr/>
        <p:txBody>
          <a:bodyPr/>
          <a:lstStyle/>
          <a:p>
            <a:r>
              <a:rPr lang="en-US" sz="4400" b="1" i="1" dirty="0">
                <a:solidFill>
                  <a:schemeClr val="tx1"/>
                </a:solidFill>
              </a:rPr>
              <a:t>5</a:t>
            </a:r>
            <a:r>
              <a:rPr kumimoji="0" lang="en-US" altLang="en-US" sz="3600" b="0" i="1" u="none" strike="noStrike" cap="none" normalizeH="0" baseline="0" dirty="0">
                <a:ln>
                  <a:noFill/>
                </a:ln>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Xtra</a:t>
            </a:r>
            <a:r>
              <a:rPr kumimoji="0" lang="en-US" altLang="en-US" sz="3600" b="0" i="1" u="none" strike="noStrike" cap="none" normalizeH="0" dirty="0">
                <a:ln>
                  <a:noFill/>
                </a:ln>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altLang="en-US" i="1" dirty="0">
                <a:solidFill>
                  <a:schemeClr val="tx1"/>
                </a:solidFill>
                <a:latin typeface="Calibri" panose="020F0502020204030204" pitchFamily="34" charset="0"/>
                <a:ea typeface="Calibri" panose="020F0502020204030204" pitchFamily="34" charset="0"/>
                <a:cs typeface="Times New Roman" panose="02020603050405020304" pitchFamily="18" charset="0"/>
              </a:rPr>
              <a:t>All In One Fashions</a:t>
            </a:r>
            <a:endParaRPr lang="en-IN" i="1" dirty="0">
              <a:solidFill>
                <a:schemeClr val="tx1"/>
              </a:solidFill>
            </a:endParaRPr>
          </a:p>
        </p:txBody>
      </p:sp>
      <p:sp>
        <p:nvSpPr>
          <p:cNvPr id="9" name="Cloud 8">
            <a:extLst>
              <a:ext uri="{FF2B5EF4-FFF2-40B4-BE49-F238E27FC236}">
                <a16:creationId xmlns:a16="http://schemas.microsoft.com/office/drawing/2014/main" id="{F83E005F-3339-4417-AB7B-D84A78B42D95}"/>
              </a:ext>
            </a:extLst>
          </p:cNvPr>
          <p:cNvSpPr/>
          <p:nvPr/>
        </p:nvSpPr>
        <p:spPr>
          <a:xfrm>
            <a:off x="332504" y="1402773"/>
            <a:ext cx="4436923" cy="4845627"/>
          </a:xfrm>
          <a:prstGeom prst="cloud">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1" name="TextBox 10">
            <a:extLst>
              <a:ext uri="{FF2B5EF4-FFF2-40B4-BE49-F238E27FC236}">
                <a16:creationId xmlns:a16="http://schemas.microsoft.com/office/drawing/2014/main" id="{C5EC620D-9102-4FEF-8F53-8ACD5F69C0B5}"/>
              </a:ext>
            </a:extLst>
          </p:cNvPr>
          <p:cNvSpPr txBox="1"/>
          <p:nvPr/>
        </p:nvSpPr>
        <p:spPr>
          <a:xfrm>
            <a:off x="1288473" y="2201959"/>
            <a:ext cx="6320264" cy="3693319"/>
          </a:xfrm>
          <a:prstGeom prst="rect">
            <a:avLst/>
          </a:prstGeom>
          <a:noFill/>
        </p:spPr>
        <p:txBody>
          <a:bodyPr wrap="square">
            <a:spAutoFit/>
          </a:bodyPr>
          <a:lstStyle/>
          <a:p>
            <a:r>
              <a:rPr lang="en-IN" dirty="0"/>
              <a:t>#women'sclothes</a:t>
            </a:r>
          </a:p>
          <a:p>
            <a:r>
              <a:rPr lang="en-IN" dirty="0"/>
              <a:t>#80sfashion </a:t>
            </a:r>
          </a:p>
          <a:p>
            <a:r>
              <a:rPr lang="en-IN" dirty="0"/>
              <a:t>#men'sfashion </a:t>
            </a:r>
          </a:p>
          <a:p>
            <a:r>
              <a:rPr lang="en-IN" dirty="0"/>
              <a:t>#women'sfashion </a:t>
            </a:r>
          </a:p>
          <a:p>
            <a:r>
              <a:rPr lang="en-IN" dirty="0"/>
              <a:t>#kid'swear</a:t>
            </a:r>
          </a:p>
          <a:p>
            <a:r>
              <a:rPr lang="en-IN" dirty="0"/>
              <a:t>#footwear</a:t>
            </a:r>
          </a:p>
          <a:p>
            <a:r>
              <a:rPr lang="en-IN" dirty="0"/>
              <a:t>#koreanfashion</a:t>
            </a:r>
          </a:p>
          <a:p>
            <a:r>
              <a:rPr lang="en-IN" dirty="0"/>
              <a:t>#fashion2016</a:t>
            </a:r>
          </a:p>
          <a:p>
            <a:r>
              <a:rPr lang="en-IN" dirty="0"/>
              <a:t>#newfashion</a:t>
            </a:r>
          </a:p>
          <a:p>
            <a:r>
              <a:rPr lang="en-IN" dirty="0"/>
              <a:t>#women'sethanicwear</a:t>
            </a:r>
          </a:p>
          <a:p>
            <a:r>
              <a:rPr lang="en-IN" dirty="0"/>
              <a:t>#jewellery </a:t>
            </a:r>
          </a:p>
          <a:p>
            <a:r>
              <a:rPr lang="en-IN" dirty="0"/>
              <a:t>#fashionstyle</a:t>
            </a:r>
          </a:p>
          <a:p>
            <a:r>
              <a:rPr lang="en-IN" dirty="0"/>
              <a:t>#etc.....</a:t>
            </a:r>
          </a:p>
        </p:txBody>
      </p:sp>
      <p:pic>
        <p:nvPicPr>
          <p:cNvPr id="12" name="Picture 11">
            <a:extLst>
              <a:ext uri="{FF2B5EF4-FFF2-40B4-BE49-F238E27FC236}">
                <a16:creationId xmlns:a16="http://schemas.microsoft.com/office/drawing/2014/main" id="{B6AED595-12B6-49CF-988B-64B1251108C1}"/>
              </a:ext>
            </a:extLst>
          </p:cNvPr>
          <p:cNvPicPr>
            <a:picLocks noChangeAspect="1"/>
          </p:cNvPicPr>
          <p:nvPr/>
        </p:nvPicPr>
        <p:blipFill>
          <a:blip r:embed="rId3"/>
          <a:stretch>
            <a:fillRect/>
          </a:stretch>
        </p:blipFill>
        <p:spPr>
          <a:xfrm>
            <a:off x="5330939" y="1309255"/>
            <a:ext cx="4914502" cy="5517575"/>
          </a:xfrm>
          <a:prstGeom prst="rect">
            <a:avLst/>
          </a:prstGeom>
        </p:spPr>
      </p:pic>
    </p:spTree>
    <p:custDataLst>
      <p:tags r:id="rId1"/>
    </p:custDataLst>
    <p:extLst>
      <p:ext uri="{BB962C8B-B14F-4D97-AF65-F5344CB8AC3E}">
        <p14:creationId xmlns:p14="http://schemas.microsoft.com/office/powerpoint/2010/main" val="3648960916"/>
      </p:ext>
    </p:extLst>
  </p:cSld>
  <p:clrMapOvr>
    <a:masterClrMapping/>
  </p:clrMapOvr>
  <mc:AlternateContent xmlns:mc="http://schemas.openxmlformats.org/markup-compatibility/2006">
    <mc:Choice xmlns:p14="http://schemas.microsoft.com/office/powerpoint/2010/main" Requires="p14">
      <p:transition spd="slow" p14:dur="1250" advTm="6629">
        <p14:flip dir="r"/>
      </p:transition>
    </mc:Choice>
    <mc:Fallback>
      <p:transition spd="slow" advTm="662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
                                        </p:tgtEl>
                                        <p:attrNameLst>
                                          <p:attrName>style.color</p:attrName>
                                        </p:attrNameLst>
                                      </p:cBhvr>
                                      <p:to>
                                        <a:schemeClr val="bg1"/>
                                      </p:to>
                                    </p:animClr>
                                    <p:animClr clrSpc="rgb" dir="cw">
                                      <p:cBhvr>
                                        <p:cTn id="7" dur="250" autoRev="1" fill="remove"/>
                                        <p:tgtEl>
                                          <p:spTgt spid="2"/>
                                        </p:tgtEl>
                                        <p:attrNameLst>
                                          <p:attrName>fillcolor</p:attrName>
                                        </p:attrNameLst>
                                      </p:cBhvr>
                                      <p:to>
                                        <a:schemeClr val="bg1"/>
                                      </p:to>
                                    </p:animClr>
                                    <p:set>
                                      <p:cBhvr>
                                        <p:cTn id="8" dur="250" autoRev="1" fill="remove"/>
                                        <p:tgtEl>
                                          <p:spTgt spid="2"/>
                                        </p:tgtEl>
                                        <p:attrNameLst>
                                          <p:attrName>fill.type</p:attrName>
                                        </p:attrNameLst>
                                      </p:cBhvr>
                                      <p:to>
                                        <p:strVal val="solid"/>
                                      </p:to>
                                    </p:set>
                                    <p:set>
                                      <p:cBhvr>
                                        <p:cTn id="9" dur="250" autoRev="1" fill="remove"/>
                                        <p:tgtEl>
                                          <p:spTgt spid="2"/>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2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randombar(horizontal)">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0C65-684D-410B-A439-BD9890A6CBA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6BBE33EF-1D54-42D3-B5AE-1979EAFA00B0}"/>
              </a:ext>
            </a:extLst>
          </p:cNvPr>
          <p:cNvPicPr>
            <a:picLocks noGrp="1" noChangeAspect="1"/>
          </p:cNvPicPr>
          <p:nvPr>
            <p:ph sz="quarter" idx="13"/>
          </p:nvPr>
        </p:nvPicPr>
        <p:blipFill>
          <a:blip r:embed="rId3"/>
          <a:stretch>
            <a:fillRect/>
          </a:stretch>
        </p:blipFill>
        <p:spPr>
          <a:xfrm>
            <a:off x="0" y="0"/>
            <a:ext cx="12191999" cy="6857999"/>
          </a:xfrm>
          <a:prstGeom prst="rect">
            <a:avLst/>
          </a:prstGeom>
        </p:spPr>
      </p:pic>
    </p:spTree>
    <p:custDataLst>
      <p:tags r:id="rId1"/>
    </p:custDataLst>
    <p:extLst>
      <p:ext uri="{BB962C8B-B14F-4D97-AF65-F5344CB8AC3E}">
        <p14:creationId xmlns:p14="http://schemas.microsoft.com/office/powerpoint/2010/main" val="2985838486"/>
      </p:ext>
    </p:extLst>
  </p:cSld>
  <p:clrMapOvr>
    <a:masterClrMapping/>
  </p:clrMapOvr>
  <mc:AlternateContent xmlns:mc="http://schemas.openxmlformats.org/markup-compatibility/2006">
    <mc:Choice xmlns:p14="http://schemas.microsoft.com/office/powerpoint/2010/main" Requires="p14">
      <p:transition spd="slow" p14:dur="3900" advTm="3238">
        <p14:glitter pattern="hexagon"/>
      </p:transition>
    </mc:Choice>
    <mc:Fallback>
      <p:transition spd="slow" advTm="323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E1B05BCF-05E5-474A-A3C7-04EA3DA625CE}"/>
              </a:ext>
            </a:extLst>
          </p:cNvPr>
          <p:cNvSpPr/>
          <p:nvPr/>
        </p:nvSpPr>
        <p:spPr>
          <a:xfrm>
            <a:off x="0" y="1831115"/>
            <a:ext cx="6328064" cy="4918366"/>
          </a:xfrm>
          <a:prstGeom prst="cloud">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a:t>
            </a:r>
            <a:r>
              <a:rPr lang="en-US" i="1" dirty="0">
                <a:solidFill>
                  <a:schemeClr val="accent1">
                    <a:lumMod val="50000"/>
                  </a:schemeClr>
                </a:solidFill>
              </a:rPr>
              <a:t>All-in-one fashion</a:t>
            </a:r>
            <a:r>
              <a:rPr lang="en-US" i="1" dirty="0">
                <a:solidFill>
                  <a:schemeClr val="tx1"/>
                </a:solidFill>
              </a:rPr>
              <a:t>" typically refers to versatile clothing items or outfits that can be worn in multiple ways or for various occasions. These fashion pieces are designed to provide flexibility, convenience, and practicality, allowing individuals to create different looks without owning a large wardrobe. Here are a few examples of all-in-one fashion:</a:t>
            </a:r>
          </a:p>
          <a:p>
            <a:pPr algn="ctr"/>
            <a:endParaRPr lang="en-US" i="1" dirty="0">
              <a:solidFill>
                <a:schemeClr val="tx1"/>
              </a:solidFill>
            </a:endParaRPr>
          </a:p>
        </p:txBody>
      </p:sp>
      <p:pic>
        <p:nvPicPr>
          <p:cNvPr id="2" name="Picture 1">
            <a:extLst>
              <a:ext uri="{FF2B5EF4-FFF2-40B4-BE49-F238E27FC236}">
                <a16:creationId xmlns:a16="http://schemas.microsoft.com/office/drawing/2014/main" id="{2F29CE17-5D13-4192-8015-871930F6330B}"/>
              </a:ext>
            </a:extLst>
          </p:cNvPr>
          <p:cNvPicPr>
            <a:picLocks noChangeAspect="1"/>
          </p:cNvPicPr>
          <p:nvPr/>
        </p:nvPicPr>
        <p:blipFill>
          <a:blip r:embed="rId3"/>
          <a:stretch>
            <a:fillRect/>
          </a:stretch>
        </p:blipFill>
        <p:spPr>
          <a:xfrm>
            <a:off x="6411191" y="0"/>
            <a:ext cx="5780808" cy="6857999"/>
          </a:xfrm>
          <a:prstGeom prst="rect">
            <a:avLst/>
          </a:prstGeom>
        </p:spPr>
      </p:pic>
      <p:sp>
        <p:nvSpPr>
          <p:cNvPr id="7" name="TextBox 6">
            <a:extLst>
              <a:ext uri="{FF2B5EF4-FFF2-40B4-BE49-F238E27FC236}">
                <a16:creationId xmlns:a16="http://schemas.microsoft.com/office/drawing/2014/main" id="{5F4A1746-F698-456E-9C05-D88BF186566A}"/>
              </a:ext>
            </a:extLst>
          </p:cNvPr>
          <p:cNvSpPr txBox="1"/>
          <p:nvPr/>
        </p:nvSpPr>
        <p:spPr>
          <a:xfrm>
            <a:off x="200023" y="116666"/>
            <a:ext cx="6115050" cy="523220"/>
          </a:xfrm>
          <a:prstGeom prst="rect">
            <a:avLst/>
          </a:prstGeom>
          <a:noFill/>
        </p:spPr>
        <p:txBody>
          <a:bodyPr wrap="square">
            <a:spAutoFit/>
          </a:bodyPr>
          <a:lstStyle/>
          <a:p>
            <a:r>
              <a:rPr lang="en-IN" sz="2800" dirty="0"/>
              <a:t>5</a:t>
            </a:r>
            <a:r>
              <a:rPr lang="en-IN" sz="2800" dirty="0">
                <a:solidFill>
                  <a:schemeClr val="accent3"/>
                </a:solidFill>
              </a:rPr>
              <a:t>Xtra</a:t>
            </a:r>
            <a:r>
              <a:rPr lang="en-IN" sz="2800" dirty="0"/>
              <a:t>.com</a:t>
            </a:r>
          </a:p>
        </p:txBody>
      </p:sp>
    </p:spTree>
    <p:custDataLst>
      <p:tags r:id="rId1"/>
    </p:custDataLst>
    <p:extLst>
      <p:ext uri="{BB962C8B-B14F-4D97-AF65-F5344CB8AC3E}">
        <p14:creationId xmlns:p14="http://schemas.microsoft.com/office/powerpoint/2010/main" val="1698039951"/>
      </p:ext>
    </p:extLst>
  </p:cSld>
  <p:clrMapOvr>
    <a:masterClrMapping/>
  </p:clrMapOvr>
  <mc:AlternateContent xmlns:mc="http://schemas.openxmlformats.org/markup-compatibility/2006">
    <mc:Choice xmlns:p14="http://schemas.microsoft.com/office/powerpoint/2010/main" Requires="p14">
      <p:transition spd="slow" p14:dur="1400" advTm="8209">
        <p14:ripple/>
      </p:transition>
    </mc:Choice>
    <mc:Fallback>
      <p:transition spd="slow" advTm="820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2000"/>
                                        <p:tgtEl>
                                          <p:spTgt spid="2"/>
                                        </p:tgtEl>
                                      </p:cBhvr>
                                    </p:animEffect>
                                    <p:anim calcmode="lin" valueType="num">
                                      <p:cBhvr>
                                        <p:cTn id="16" dur="2000" fill="hold"/>
                                        <p:tgtEl>
                                          <p:spTgt spid="2"/>
                                        </p:tgtEl>
                                        <p:attrNameLst>
                                          <p:attrName>ppt_w</p:attrName>
                                        </p:attrNameLst>
                                      </p:cBhvr>
                                      <p:tavLst>
                                        <p:tav tm="0" fmla="#ppt_w*sin(2.5*pi*$)">
                                          <p:val>
                                            <p:fltVal val="0"/>
                                          </p:val>
                                        </p:tav>
                                        <p:tav tm="100000">
                                          <p:val>
                                            <p:fltVal val="1"/>
                                          </p:val>
                                        </p:tav>
                                      </p:tavLst>
                                    </p:anim>
                                    <p:anim calcmode="lin" valueType="num">
                                      <p:cBhvr>
                                        <p:cTn id="17"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1330F-DC4D-44F0-9397-67376624FD52}"/>
              </a:ext>
            </a:extLst>
          </p:cNvPr>
          <p:cNvSpPr>
            <a:spLocks noGrp="1"/>
          </p:cNvSpPr>
          <p:nvPr>
            <p:ph type="title"/>
          </p:nvPr>
        </p:nvSpPr>
        <p:spPr/>
        <p:txBody>
          <a:bodyPr/>
          <a:lstStyle/>
          <a:p>
            <a:endParaRPr lang="en-IN"/>
          </a:p>
        </p:txBody>
      </p:sp>
      <p:sp>
        <p:nvSpPr>
          <p:cNvPr id="4" name="Content Placeholder 2">
            <a:extLst>
              <a:ext uri="{FF2B5EF4-FFF2-40B4-BE49-F238E27FC236}">
                <a16:creationId xmlns:a16="http://schemas.microsoft.com/office/drawing/2014/main" id="{0BF008E4-E2C2-47A0-9EBE-87DC71DA5756}"/>
              </a:ext>
            </a:extLst>
          </p:cNvPr>
          <p:cNvSpPr>
            <a:spLocks noGrp="1"/>
          </p:cNvSpPr>
          <p:nvPr>
            <p:ph sz="quarter" idx="13"/>
          </p:nvPr>
        </p:nvSpPr>
        <p:spPr>
          <a:xfrm>
            <a:off x="591653" y="2367092"/>
            <a:ext cx="4946699" cy="4168790"/>
          </a:xfrm>
        </p:spPr>
        <p:txBody>
          <a:bodyPr>
            <a:normAutofit fontScale="92500" lnSpcReduction="10000"/>
          </a:bodyPr>
          <a:lstStyle/>
          <a:p>
            <a:pPr algn="ctr"/>
            <a:r>
              <a:rPr lang="en-US" i="1" dirty="0">
                <a:solidFill>
                  <a:schemeClr val="accent1">
                    <a:lumMod val="50000"/>
                  </a:schemeClr>
                </a:solidFill>
              </a:rPr>
              <a:t>Convertible Dresses</a:t>
            </a:r>
            <a:r>
              <a:rPr lang="en-US" i="1" dirty="0">
                <a:solidFill>
                  <a:schemeClr val="tx1"/>
                </a:solidFill>
              </a:rPr>
              <a:t>: These dresses come with detachable or adjustable elements such as sleeves, straps, or skirts, allowing you to transform the dress into different styles or lengths. They can be worn as a maxi dress, a midi dress, a cocktail dress, or even a top.</a:t>
            </a:r>
          </a:p>
          <a:p>
            <a:pPr marL="0" indent="0" algn="ctr">
              <a:buNone/>
            </a:pPr>
            <a:endParaRPr lang="en-US" i="1" dirty="0">
              <a:solidFill>
                <a:schemeClr val="tx1"/>
              </a:solidFill>
            </a:endParaRPr>
          </a:p>
          <a:p>
            <a:pPr algn="ctr"/>
            <a:r>
              <a:rPr lang="en-US" i="1" dirty="0">
                <a:solidFill>
                  <a:schemeClr val="accent1">
                    <a:lumMod val="50000"/>
                  </a:schemeClr>
                </a:solidFill>
              </a:rPr>
              <a:t>Jumpsuits</a:t>
            </a:r>
            <a:r>
              <a:rPr lang="en-US" i="1" dirty="0">
                <a:solidFill>
                  <a:schemeClr val="tx1"/>
                </a:solidFill>
              </a:rPr>
              <a:t>: Jumpsuits are one-piece garments that combine a top and pants in a single outfit. They are often made from lightweight and comfortable fabrics, and they come in various styles such as wide-leg, fitted, strapless, or with sleeves. Jumpsuits can be dressed up or down depending on the accessories and footwear you pair them with.</a:t>
            </a:r>
          </a:p>
          <a:p>
            <a:endParaRPr lang="en-IN" dirty="0"/>
          </a:p>
        </p:txBody>
      </p:sp>
      <p:pic>
        <p:nvPicPr>
          <p:cNvPr id="5" name="Picture 4">
            <a:extLst>
              <a:ext uri="{FF2B5EF4-FFF2-40B4-BE49-F238E27FC236}">
                <a16:creationId xmlns:a16="http://schemas.microsoft.com/office/drawing/2014/main" id="{8D5E754E-6A0D-45BE-8A95-A49E1C1510B7}"/>
              </a:ext>
            </a:extLst>
          </p:cNvPr>
          <p:cNvPicPr>
            <a:picLocks noChangeAspect="1"/>
          </p:cNvPicPr>
          <p:nvPr/>
        </p:nvPicPr>
        <p:blipFill>
          <a:blip r:embed="rId4"/>
          <a:stretch>
            <a:fillRect/>
          </a:stretch>
        </p:blipFill>
        <p:spPr>
          <a:xfrm>
            <a:off x="5538352" y="0"/>
            <a:ext cx="6653647" cy="6845882"/>
          </a:xfrm>
          <a:prstGeom prst="rect">
            <a:avLst/>
          </a:prstGeom>
        </p:spPr>
      </p:pic>
      <p:pic>
        <p:nvPicPr>
          <p:cNvPr id="6" name="Picture 5">
            <a:extLst>
              <a:ext uri="{FF2B5EF4-FFF2-40B4-BE49-F238E27FC236}">
                <a16:creationId xmlns:a16="http://schemas.microsoft.com/office/drawing/2014/main" id="{F78AFA10-12BD-42F5-96B2-2AF620D7AF5A}"/>
              </a:ext>
            </a:extLst>
          </p:cNvPr>
          <p:cNvPicPr>
            <a:picLocks noChangeAspect="1"/>
          </p:cNvPicPr>
          <p:nvPr/>
        </p:nvPicPr>
        <p:blipFill>
          <a:blip r:embed="rId5"/>
          <a:stretch>
            <a:fillRect/>
          </a:stretch>
        </p:blipFill>
        <p:spPr>
          <a:xfrm>
            <a:off x="13170" y="9529"/>
            <a:ext cx="6242845" cy="749873"/>
          </a:xfrm>
          <a:prstGeom prst="rect">
            <a:avLst/>
          </a:prstGeom>
        </p:spPr>
      </p:pic>
    </p:spTree>
    <p:custDataLst>
      <p:tags r:id="rId1"/>
    </p:custDataLst>
    <p:extLst>
      <p:ext uri="{BB962C8B-B14F-4D97-AF65-F5344CB8AC3E}">
        <p14:creationId xmlns:p14="http://schemas.microsoft.com/office/powerpoint/2010/main" val="2959738790"/>
      </p:ext>
    </p:extLst>
  </p:cSld>
  <p:clrMapOvr>
    <a:masterClrMapping/>
  </p:clrMapOvr>
  <mc:AlternateContent xmlns:mc="http://schemas.openxmlformats.org/markup-compatibility/2006">
    <mc:Choice xmlns:p14="http://schemas.microsoft.com/office/powerpoint/2010/main" Requires="p14">
      <p:transition spd="slow" p14:dur="4000" advTm="8075">
        <p14:vortex dir="r"/>
      </p:transition>
    </mc:Choice>
    <mc:Fallback>
      <p:transition spd="slow" advTm="807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D952A-0D5E-4691-9DEA-3996D7FD3E09}"/>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131C2172-649D-4096-B878-67321365663A}"/>
              </a:ext>
            </a:extLst>
          </p:cNvPr>
          <p:cNvPicPr>
            <a:picLocks noChangeAspect="1"/>
          </p:cNvPicPr>
          <p:nvPr/>
        </p:nvPicPr>
        <p:blipFill>
          <a:blip r:embed="rId3"/>
          <a:stretch>
            <a:fillRect/>
          </a:stretch>
        </p:blipFill>
        <p:spPr>
          <a:xfrm>
            <a:off x="0" y="0"/>
            <a:ext cx="12192000" cy="6858000"/>
          </a:xfrm>
          <a:prstGeom prst="rect">
            <a:avLst/>
          </a:prstGeom>
        </p:spPr>
      </p:pic>
      <p:sp>
        <p:nvSpPr>
          <p:cNvPr id="7" name="Content Placeholder 6">
            <a:extLst>
              <a:ext uri="{FF2B5EF4-FFF2-40B4-BE49-F238E27FC236}">
                <a16:creationId xmlns:a16="http://schemas.microsoft.com/office/drawing/2014/main" id="{F4968B88-7307-4003-88C5-A119A0B7DC72}"/>
              </a:ext>
            </a:extLst>
          </p:cNvPr>
          <p:cNvSpPr>
            <a:spLocks noGrp="1"/>
          </p:cNvSpPr>
          <p:nvPr>
            <p:ph sz="quarter" idx="13"/>
          </p:nvPr>
        </p:nvSpPr>
        <p:spPr/>
        <p:txBody>
          <a:bodyPr/>
          <a:lstStyle/>
          <a:p>
            <a:endParaRPr lang="en-IN" dirty="0"/>
          </a:p>
        </p:txBody>
      </p:sp>
    </p:spTree>
    <p:custDataLst>
      <p:tags r:id="rId1"/>
    </p:custDataLst>
    <p:extLst>
      <p:ext uri="{BB962C8B-B14F-4D97-AF65-F5344CB8AC3E}">
        <p14:creationId xmlns:p14="http://schemas.microsoft.com/office/powerpoint/2010/main" val="2751969277"/>
      </p:ext>
    </p:extLst>
  </p:cSld>
  <p:clrMapOvr>
    <a:masterClrMapping/>
  </p:clrMapOvr>
  <mc:AlternateContent xmlns:mc="http://schemas.openxmlformats.org/markup-compatibility/2006">
    <mc:Choice xmlns:p14="http://schemas.microsoft.com/office/powerpoint/2010/main" Requires="p14">
      <p:transition spd="slow" p14:dur="1500" advTm="6969">
        <p:split orient="vert"/>
      </p:transition>
    </mc:Choice>
    <mc:Fallback>
      <p:transition spd="slow" advTm="6969">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7F030-65B6-43E2-912A-D2FD86665C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FB08DD-C645-4489-B74B-0E4EA76CD75B}"/>
              </a:ext>
            </a:extLst>
          </p:cNvPr>
          <p:cNvSpPr>
            <a:spLocks noGrp="1"/>
          </p:cNvSpPr>
          <p:nvPr>
            <p:ph sz="quarter" idx="13"/>
          </p:nvPr>
        </p:nvSpPr>
        <p:spPr>
          <a:xfrm>
            <a:off x="456572" y="2294355"/>
            <a:ext cx="4260900" cy="4376609"/>
          </a:xfrm>
        </p:spPr>
        <p:txBody>
          <a:bodyPr>
            <a:normAutofit fontScale="92500" lnSpcReduction="20000"/>
          </a:bodyPr>
          <a:lstStyle/>
          <a:p>
            <a:r>
              <a:rPr lang="en-US" dirty="0">
                <a:solidFill>
                  <a:schemeClr val="accent1">
                    <a:lumMod val="50000"/>
                  </a:schemeClr>
                </a:solidFill>
              </a:rPr>
              <a:t>Wrap Dresses</a:t>
            </a:r>
            <a:r>
              <a:rPr lang="en-US" dirty="0"/>
              <a:t>: Wrap dresses feature a front closure that can be tied or wrapped around the body, creating a flattering and adjustable fit. They are versatile and can be styled differently by adjusting the tightness of the wrap or changing the accessories. Wrap dresses are suitable for both casual and formal occasions.</a:t>
            </a:r>
          </a:p>
          <a:p>
            <a:endParaRPr lang="en-US" dirty="0"/>
          </a:p>
          <a:p>
            <a:r>
              <a:rPr lang="en-US" dirty="0">
                <a:solidFill>
                  <a:schemeClr val="accent1">
                    <a:lumMod val="50000"/>
                  </a:schemeClr>
                </a:solidFill>
              </a:rPr>
              <a:t>Reversible Clothing</a:t>
            </a:r>
            <a:r>
              <a:rPr lang="en-US" dirty="0"/>
              <a:t>: Reversible clothing items are designed with different patterns or colors on each side, allowing you to wear them in multiple ways. For example, a reversible jacket may have a solid color on one side and a pattern on the other, giving you two distinct looks with a single garment.</a:t>
            </a:r>
            <a:endParaRPr lang="en-IN" dirty="0"/>
          </a:p>
        </p:txBody>
      </p:sp>
      <p:pic>
        <p:nvPicPr>
          <p:cNvPr id="4" name="Picture 3">
            <a:extLst>
              <a:ext uri="{FF2B5EF4-FFF2-40B4-BE49-F238E27FC236}">
                <a16:creationId xmlns:a16="http://schemas.microsoft.com/office/drawing/2014/main" id="{DCA8600F-15C2-475E-B591-C91AAD045252}"/>
              </a:ext>
            </a:extLst>
          </p:cNvPr>
          <p:cNvPicPr>
            <a:picLocks noChangeAspect="1"/>
          </p:cNvPicPr>
          <p:nvPr/>
        </p:nvPicPr>
        <p:blipFill>
          <a:blip r:embed="rId3"/>
          <a:stretch>
            <a:fillRect/>
          </a:stretch>
        </p:blipFill>
        <p:spPr>
          <a:xfrm>
            <a:off x="4746048" y="0"/>
            <a:ext cx="7445952" cy="6858000"/>
          </a:xfrm>
          <a:prstGeom prst="rect">
            <a:avLst/>
          </a:prstGeom>
        </p:spPr>
      </p:pic>
      <p:pic>
        <p:nvPicPr>
          <p:cNvPr id="5" name="Picture 4">
            <a:extLst>
              <a:ext uri="{FF2B5EF4-FFF2-40B4-BE49-F238E27FC236}">
                <a16:creationId xmlns:a16="http://schemas.microsoft.com/office/drawing/2014/main" id="{4E04BC80-E4DE-4308-9ACE-2C3FB0C5085E}"/>
              </a:ext>
            </a:extLst>
          </p:cNvPr>
          <p:cNvPicPr>
            <a:picLocks noChangeAspect="1"/>
          </p:cNvPicPr>
          <p:nvPr/>
        </p:nvPicPr>
        <p:blipFill>
          <a:blip r:embed="rId4"/>
          <a:stretch>
            <a:fillRect/>
          </a:stretch>
        </p:blipFill>
        <p:spPr>
          <a:xfrm>
            <a:off x="13165" y="71870"/>
            <a:ext cx="6242845" cy="749873"/>
          </a:xfrm>
          <a:prstGeom prst="rect">
            <a:avLst/>
          </a:prstGeom>
        </p:spPr>
      </p:pic>
    </p:spTree>
    <p:custDataLst>
      <p:tags r:id="rId1"/>
    </p:custDataLst>
    <p:extLst>
      <p:ext uri="{BB962C8B-B14F-4D97-AF65-F5344CB8AC3E}">
        <p14:creationId xmlns:p14="http://schemas.microsoft.com/office/powerpoint/2010/main" val="157251867"/>
      </p:ext>
    </p:extLst>
  </p:cSld>
  <p:clrMapOvr>
    <a:masterClrMapping/>
  </p:clrMapOvr>
  <mc:AlternateContent xmlns:mc="http://schemas.openxmlformats.org/markup-compatibility/2006">
    <mc:Choice xmlns:p14="http://schemas.microsoft.com/office/powerpoint/2010/main" Requires="p14">
      <p:transition spd="slow" p14:dur="4400" advTm="8140">
        <p14:honeycomb/>
      </p:transition>
    </mc:Choice>
    <mc:Fallback>
      <p:transition spd="slow" advTm="81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1000"/>
                                        <p:tgtEl>
                                          <p:spTgt spid="5"/>
                                        </p:tgtEl>
                                      </p:cBhvr>
                                    </p:animEffect>
                                    <p:anim calcmode="lin" valueType="num">
                                      <p:cBhvr>
                                        <p:cTn id="51" dur="1000" fill="hold"/>
                                        <p:tgtEl>
                                          <p:spTgt spid="5"/>
                                        </p:tgtEl>
                                        <p:attrNameLst>
                                          <p:attrName>ppt_x</p:attrName>
                                        </p:attrNameLst>
                                      </p:cBhvr>
                                      <p:tavLst>
                                        <p:tav tm="0">
                                          <p:val>
                                            <p:strVal val="#ppt_x"/>
                                          </p:val>
                                        </p:tav>
                                        <p:tav tm="100000">
                                          <p:val>
                                            <p:strVal val="#ppt_x"/>
                                          </p:val>
                                        </p:tav>
                                      </p:tavLst>
                                    </p:anim>
                                    <p:anim calcmode="lin" valueType="num">
                                      <p:cBhvr>
                                        <p:cTn id="5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3BAA-E06F-4F37-94EB-5B6B4BE64E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DDD064-0D15-4C45-9F59-7B72769D5A70}"/>
              </a:ext>
            </a:extLst>
          </p:cNvPr>
          <p:cNvSpPr>
            <a:spLocks noGrp="1"/>
          </p:cNvSpPr>
          <p:nvPr>
            <p:ph sz="quarter" idx="13"/>
          </p:nvPr>
        </p:nvSpPr>
        <p:spPr>
          <a:xfrm>
            <a:off x="176017" y="2367092"/>
            <a:ext cx="4946699" cy="4272699"/>
          </a:xfrm>
        </p:spPr>
        <p:txBody>
          <a:bodyPr>
            <a:normAutofit lnSpcReduction="10000"/>
          </a:bodyPr>
          <a:lstStyle/>
          <a:p>
            <a:r>
              <a:rPr lang="en-US" dirty="0">
                <a:solidFill>
                  <a:schemeClr val="accent1">
                    <a:lumMod val="50000"/>
                  </a:schemeClr>
                </a:solidFill>
              </a:rPr>
              <a:t>Convertible Bags</a:t>
            </a:r>
            <a:r>
              <a:rPr lang="en-US" dirty="0"/>
              <a:t>: All-in-one fashion isn't limited to clothing; it can also apply to accessories. Convertible bags are versatile handbags that can be transformed into different styles. They may have adjustable straps or sections that can be removed or rearranged, allowing you to switch between a shoulder bag, crossbody bag, clutch, or backpack.</a:t>
            </a:r>
          </a:p>
          <a:p>
            <a:r>
              <a:rPr lang="en-US" dirty="0"/>
              <a:t>These are just a few examples of all-in-one fashion items. The concept of versatility and adaptability is at the core of all-in-one fashion, giving individuals the ability to maximize their wardrobe options with fewer pieces.</a:t>
            </a:r>
            <a:endParaRPr lang="en-IN" dirty="0"/>
          </a:p>
        </p:txBody>
      </p:sp>
      <p:pic>
        <p:nvPicPr>
          <p:cNvPr id="4" name="Picture 3">
            <a:extLst>
              <a:ext uri="{FF2B5EF4-FFF2-40B4-BE49-F238E27FC236}">
                <a16:creationId xmlns:a16="http://schemas.microsoft.com/office/drawing/2014/main" id="{20EF727A-9CE2-4534-BA4F-69126B9EFF72}"/>
              </a:ext>
            </a:extLst>
          </p:cNvPr>
          <p:cNvPicPr>
            <a:picLocks noChangeAspect="1"/>
          </p:cNvPicPr>
          <p:nvPr/>
        </p:nvPicPr>
        <p:blipFill>
          <a:blip r:embed="rId3"/>
          <a:stretch>
            <a:fillRect/>
          </a:stretch>
        </p:blipFill>
        <p:spPr>
          <a:xfrm>
            <a:off x="5360361" y="1930400"/>
            <a:ext cx="4469439" cy="4927600"/>
          </a:xfrm>
          <a:prstGeom prst="rect">
            <a:avLst/>
          </a:prstGeom>
        </p:spPr>
      </p:pic>
      <p:pic>
        <p:nvPicPr>
          <p:cNvPr id="5" name="Picture 4">
            <a:extLst>
              <a:ext uri="{FF2B5EF4-FFF2-40B4-BE49-F238E27FC236}">
                <a16:creationId xmlns:a16="http://schemas.microsoft.com/office/drawing/2014/main" id="{D35CA3D9-A50F-456B-A2A7-00878285A80D}"/>
              </a:ext>
            </a:extLst>
          </p:cNvPr>
          <p:cNvPicPr>
            <a:picLocks noChangeAspect="1"/>
          </p:cNvPicPr>
          <p:nvPr/>
        </p:nvPicPr>
        <p:blipFill>
          <a:blip r:embed="rId4"/>
          <a:stretch>
            <a:fillRect/>
          </a:stretch>
        </p:blipFill>
        <p:spPr>
          <a:xfrm>
            <a:off x="-18003" y="9532"/>
            <a:ext cx="6242845" cy="749873"/>
          </a:xfrm>
          <a:prstGeom prst="rect">
            <a:avLst/>
          </a:prstGeom>
        </p:spPr>
      </p:pic>
    </p:spTree>
    <p:custDataLst>
      <p:tags r:id="rId1"/>
    </p:custDataLst>
    <p:extLst>
      <p:ext uri="{BB962C8B-B14F-4D97-AF65-F5344CB8AC3E}">
        <p14:creationId xmlns:p14="http://schemas.microsoft.com/office/powerpoint/2010/main" val="22554176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4947">
        <p15:prstTrans prst="pageCurlDouble"/>
      </p:transition>
    </mc:Choice>
    <mc:Fallback>
      <p:transition spd="slow" advTm="494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9C2010-3404-414C-8F09-A2CB5C000715}"/>
              </a:ext>
            </a:extLst>
          </p:cNvPr>
          <p:cNvSpPr>
            <a:spLocks noGrp="1"/>
          </p:cNvSpPr>
          <p:nvPr>
            <p:ph sz="quarter" idx="13"/>
          </p:nvPr>
        </p:nvSpPr>
        <p:spPr>
          <a:xfrm>
            <a:off x="913774" y="716973"/>
            <a:ext cx="10363826" cy="5424054"/>
          </a:xfrm>
        </p:spPr>
        <p:txBody>
          <a:bodyPr/>
          <a:lstStyle/>
          <a:p>
            <a:r>
              <a:rPr lang="en-US" dirty="0">
                <a:solidFill>
                  <a:schemeClr val="accent1">
                    <a:lumMod val="50000"/>
                  </a:schemeClr>
                </a:solidFill>
              </a:rPr>
              <a:t>Website of 5xtra.com</a:t>
            </a:r>
            <a:r>
              <a:rPr lang="en-US" dirty="0"/>
              <a:t>: - </a:t>
            </a:r>
            <a:r>
              <a:rPr lang="en-US" dirty="0">
                <a:solidFill>
                  <a:schemeClr val="tx2"/>
                </a:solidFill>
                <a:hlinkClick r:id="rId3">
                  <a:extLst>
                    <a:ext uri="{A12FA001-AC4F-418D-AE19-62706E023703}">
                      <ahyp:hlinkClr xmlns:ahyp="http://schemas.microsoft.com/office/drawing/2018/hyperlinkcolor" val="tx"/>
                    </a:ext>
                  </a:extLst>
                </a:hlinkClick>
              </a:rPr>
              <a:t>http://5xtra.com</a:t>
            </a:r>
            <a:endParaRPr lang="en-US" dirty="0">
              <a:solidFill>
                <a:schemeClr val="tx2"/>
              </a:solidFill>
            </a:endParaRPr>
          </a:p>
          <a:p>
            <a:r>
              <a:rPr lang="en-US" dirty="0">
                <a:solidFill>
                  <a:schemeClr val="accent1">
                    <a:lumMod val="50000"/>
                  </a:schemeClr>
                </a:solidFill>
              </a:rPr>
              <a:t>INSTAGRAM</a:t>
            </a:r>
            <a:r>
              <a:rPr lang="en-US" dirty="0"/>
              <a:t>: -</a:t>
            </a:r>
          </a:p>
          <a:p>
            <a:r>
              <a:rPr lang="en-US" dirty="0"/>
              <a:t> </a:t>
            </a:r>
            <a:r>
              <a:rPr lang="en-US" dirty="0">
                <a:solidFill>
                  <a:schemeClr val="tx2"/>
                </a:solidFill>
                <a:hlinkClick r:id="rId4">
                  <a:extLst>
                    <a:ext uri="{A12FA001-AC4F-418D-AE19-62706E023703}">
                      <ahyp:hlinkClr xmlns:ahyp="http://schemas.microsoft.com/office/drawing/2018/hyperlinkcolor" val="tx"/>
                    </a:ext>
                  </a:extLst>
                </a:hlinkClick>
              </a:rPr>
              <a:t>https://instagram.com/5xtrra?igshid=MzRlODBiNWFlZA==</a:t>
            </a:r>
            <a:endParaRPr lang="en-US" dirty="0">
              <a:solidFill>
                <a:schemeClr val="tx2"/>
              </a:solidFill>
            </a:endParaRPr>
          </a:p>
          <a:p>
            <a:r>
              <a:rPr lang="en-US" dirty="0">
                <a:solidFill>
                  <a:schemeClr val="accent1">
                    <a:lumMod val="50000"/>
                  </a:schemeClr>
                </a:solidFill>
              </a:rPr>
              <a:t>FACEBOOK</a:t>
            </a:r>
            <a:r>
              <a:rPr lang="en-US" dirty="0"/>
              <a:t>: -</a:t>
            </a:r>
            <a:r>
              <a:rPr lang="en-US" u="sng" dirty="0">
                <a:solidFill>
                  <a:schemeClr val="tx2"/>
                </a:solidFill>
              </a:rPr>
              <a:t>https://www.facebook.com/5Xtra?mibextid=ZbWKwL</a:t>
            </a:r>
          </a:p>
          <a:p>
            <a:r>
              <a:rPr lang="en-US" dirty="0">
                <a:solidFill>
                  <a:schemeClr val="accent1">
                    <a:lumMod val="50000"/>
                  </a:schemeClr>
                </a:solidFill>
              </a:rPr>
              <a:t>TWITTER</a:t>
            </a:r>
            <a:r>
              <a:rPr lang="en-US" dirty="0"/>
              <a:t>: - </a:t>
            </a:r>
          </a:p>
          <a:p>
            <a:r>
              <a:rPr lang="en-US" dirty="0">
                <a:solidFill>
                  <a:schemeClr val="tx2"/>
                </a:solidFill>
                <a:hlinkClick r:id="rId5">
                  <a:extLst>
                    <a:ext uri="{A12FA001-AC4F-418D-AE19-62706E023703}">
                      <ahyp:hlinkClr xmlns:ahyp="http://schemas.microsoft.com/office/drawing/2018/hyperlinkcolor" val="tx"/>
                    </a:ext>
                  </a:extLst>
                </a:hlinkClick>
              </a:rPr>
              <a:t>https://twitter.com/5xtrra?t=qsoDiF7OzTqDq2YysfVLmQ&amp;s=08</a:t>
            </a:r>
            <a:endParaRPr lang="en-US" dirty="0">
              <a:solidFill>
                <a:schemeClr val="tx2"/>
              </a:solidFill>
            </a:endParaRPr>
          </a:p>
          <a:p>
            <a:r>
              <a:rPr lang="en-US" dirty="0">
                <a:solidFill>
                  <a:schemeClr val="accent1">
                    <a:lumMod val="50000"/>
                  </a:schemeClr>
                </a:solidFill>
              </a:rPr>
              <a:t>LINKEDIN</a:t>
            </a:r>
            <a:r>
              <a:rPr lang="en-US" dirty="0"/>
              <a:t>: -  </a:t>
            </a:r>
            <a:r>
              <a:rPr lang="en-US" dirty="0">
                <a:solidFill>
                  <a:schemeClr val="tx2"/>
                </a:solidFill>
                <a:hlinkClick r:id="rId6">
                  <a:extLst>
                    <a:ext uri="{A12FA001-AC4F-418D-AE19-62706E023703}">
                      <ahyp:hlinkClr xmlns:ahyp="http://schemas.microsoft.com/office/drawing/2018/hyperlinkcolor" val="tx"/>
                    </a:ext>
                  </a:extLst>
                </a:hlinkClick>
              </a:rPr>
              <a:t>https://www.linkedin.com/in/5-xtra-212ab5267</a:t>
            </a:r>
            <a:endParaRPr lang="en-US" dirty="0">
              <a:solidFill>
                <a:schemeClr val="tx2"/>
              </a:solidFill>
            </a:endParaRPr>
          </a:p>
          <a:p>
            <a:r>
              <a:rPr lang="en-US" dirty="0">
                <a:solidFill>
                  <a:schemeClr val="accent1">
                    <a:lumMod val="50000"/>
                  </a:schemeClr>
                </a:solidFill>
              </a:rPr>
              <a:t>QUORA</a:t>
            </a:r>
            <a:r>
              <a:rPr lang="en-US" dirty="0"/>
              <a:t>: - </a:t>
            </a:r>
            <a:r>
              <a:rPr lang="en-US" u="sng" dirty="0">
                <a:solidFill>
                  <a:schemeClr val="tx2"/>
                </a:solidFill>
              </a:rPr>
              <a:t>https://qr.ae/pyN7sS</a:t>
            </a:r>
            <a:endParaRPr lang="en-IN" u="sng" dirty="0">
              <a:solidFill>
                <a:schemeClr val="tx2"/>
              </a:solidFill>
            </a:endParaRPr>
          </a:p>
        </p:txBody>
      </p:sp>
      <p:pic>
        <p:nvPicPr>
          <p:cNvPr id="2" name="Picture 1">
            <a:extLst>
              <a:ext uri="{FF2B5EF4-FFF2-40B4-BE49-F238E27FC236}">
                <a16:creationId xmlns:a16="http://schemas.microsoft.com/office/drawing/2014/main" id="{43B1E902-51B5-428C-AC84-2C3D3D5DC669}"/>
              </a:ext>
            </a:extLst>
          </p:cNvPr>
          <p:cNvPicPr>
            <a:picLocks noChangeAspect="1"/>
          </p:cNvPicPr>
          <p:nvPr/>
        </p:nvPicPr>
        <p:blipFill>
          <a:blip r:embed="rId7"/>
          <a:stretch>
            <a:fillRect/>
          </a:stretch>
        </p:blipFill>
        <p:spPr>
          <a:xfrm>
            <a:off x="13167" y="30308"/>
            <a:ext cx="6242845" cy="749873"/>
          </a:xfrm>
          <a:prstGeom prst="rect">
            <a:avLst/>
          </a:prstGeom>
        </p:spPr>
      </p:pic>
    </p:spTree>
    <p:custDataLst>
      <p:tags r:id="rId1"/>
    </p:custDataLst>
    <p:extLst>
      <p:ext uri="{BB962C8B-B14F-4D97-AF65-F5344CB8AC3E}">
        <p14:creationId xmlns:p14="http://schemas.microsoft.com/office/powerpoint/2010/main" val="500724263"/>
      </p:ext>
    </p:extLst>
  </p:cSld>
  <p:clrMapOvr>
    <a:masterClrMapping/>
  </p:clrMapOvr>
  <mc:AlternateContent xmlns:mc="http://schemas.openxmlformats.org/markup-compatibility/2006">
    <mc:Choice xmlns:p14="http://schemas.microsoft.com/office/powerpoint/2010/main" Requires="p14">
      <p:transition spd="slow" p14:dur="1300" advTm="9912">
        <p14:pan dir="u"/>
      </p:transition>
    </mc:Choice>
    <mc:Fallback>
      <p:transition spd="slow" advTm="991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3">
                                            <p:txEl>
                                              <p:pRg st="2" end="2"/>
                                            </p:txEl>
                                          </p:spTgt>
                                        </p:tgtEl>
                                      </p:cBhvr>
                                    </p:animEffect>
                                    <p:animScale>
                                      <p:cBhvr>
                                        <p:cTn id="17" dur="250" autoRev="1" fill="hold"/>
                                        <p:tgtEl>
                                          <p:spTgt spid="3">
                                            <p:txEl>
                                              <p:pRg st="2" end="2"/>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3">
                                            <p:txEl>
                                              <p:pRg st="3" end="3"/>
                                            </p:txEl>
                                          </p:spTgt>
                                        </p:tgtEl>
                                      </p:cBhvr>
                                    </p:animEffect>
                                    <p:animScale>
                                      <p:cBhvr>
                                        <p:cTn id="22" dur="250" autoRev="1" fill="hold"/>
                                        <p:tgtEl>
                                          <p:spTgt spid="3">
                                            <p:txEl>
                                              <p:pRg st="3" end="3"/>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500" tmFilter="0, 0; .2, .5; .8, .5; 1, 0"/>
                                        <p:tgtEl>
                                          <p:spTgt spid="3">
                                            <p:txEl>
                                              <p:pRg st="4" end="4"/>
                                            </p:txEl>
                                          </p:spTgt>
                                        </p:tgtEl>
                                      </p:cBhvr>
                                    </p:animEffect>
                                    <p:animScale>
                                      <p:cBhvr>
                                        <p:cTn id="27" dur="250" autoRev="1" fill="hold"/>
                                        <p:tgtEl>
                                          <p:spTgt spid="3">
                                            <p:txEl>
                                              <p:pRg st="4" end="4"/>
                                            </p:txEl>
                                          </p:spTgt>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500" tmFilter="0, 0; .2, .5; .8, .5; 1, 0"/>
                                        <p:tgtEl>
                                          <p:spTgt spid="3">
                                            <p:txEl>
                                              <p:pRg st="5" end="5"/>
                                            </p:txEl>
                                          </p:spTgt>
                                        </p:tgtEl>
                                      </p:cBhvr>
                                    </p:animEffect>
                                    <p:animScale>
                                      <p:cBhvr>
                                        <p:cTn id="32" dur="250" autoRev="1" fill="hold"/>
                                        <p:tgtEl>
                                          <p:spTgt spid="3">
                                            <p:txEl>
                                              <p:pRg st="5" end="5"/>
                                            </p:txEl>
                                          </p:spTgt>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3">
                                            <p:txEl>
                                              <p:pRg st="6" end="6"/>
                                            </p:txEl>
                                          </p:spTgt>
                                        </p:tgtEl>
                                      </p:cBhvr>
                                    </p:animEffect>
                                    <p:animScale>
                                      <p:cBhvr>
                                        <p:cTn id="37" dur="250" autoRev="1" fill="hold"/>
                                        <p:tgtEl>
                                          <p:spTgt spid="3">
                                            <p:txEl>
                                              <p:pRg st="6" end="6"/>
                                            </p:txEl>
                                          </p:spTgt>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grpId="0" nodeType="clickEffect">
                                  <p:stCondLst>
                                    <p:cond delay="0"/>
                                  </p:stCondLst>
                                  <p:childTnLst>
                                    <p:animEffect transition="out" filter="fade">
                                      <p:cBhvr>
                                        <p:cTn id="41" dur="500" tmFilter="0, 0; .2, .5; .8, .5; 1, 0"/>
                                        <p:tgtEl>
                                          <p:spTgt spid="3">
                                            <p:txEl>
                                              <p:pRg st="7" end="7"/>
                                            </p:txEl>
                                          </p:spTgt>
                                        </p:tgtEl>
                                      </p:cBhvr>
                                    </p:animEffect>
                                    <p:animScale>
                                      <p:cBhvr>
                                        <p:cTn id="42" dur="250" autoRev="1" fill="hold"/>
                                        <p:tgtEl>
                                          <p:spTgt spid="3">
                                            <p:txEl>
                                              <p:pRg st="7" end="7"/>
                                            </p:txEl>
                                          </p:spTgt>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arn(inVertical)">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7"/>
</p:tagLst>
</file>

<file path=ppt/tags/tag2.xml><?xml version="1.0" encoding="utf-8"?>
<p:tagLst xmlns:a="http://schemas.openxmlformats.org/drawingml/2006/main" xmlns:r="http://schemas.openxmlformats.org/officeDocument/2006/relationships" xmlns:p="http://schemas.openxmlformats.org/presentationml/2006/main">
  <p:tag name="TIMING" val="|0|0.6|0.9|2.1"/>
</p:tagLst>
</file>

<file path=ppt/tags/tag3.xml><?xml version="1.0" encoding="utf-8"?>
<p:tagLst xmlns:a="http://schemas.openxmlformats.org/drawingml/2006/main" xmlns:r="http://schemas.openxmlformats.org/officeDocument/2006/relationships" xmlns:p="http://schemas.openxmlformats.org/presentationml/2006/main">
  <p:tag name="TIMING" val="|1"/>
</p:tagLst>
</file>

<file path=ppt/tags/tag4.xml><?xml version="1.0" encoding="utf-8"?>
<p:tagLst xmlns:a="http://schemas.openxmlformats.org/drawingml/2006/main" xmlns:r="http://schemas.openxmlformats.org/officeDocument/2006/relationships" xmlns:p="http://schemas.openxmlformats.org/presentationml/2006/main">
  <p:tag name="TIMING" val="|1|1.2|3"/>
</p:tagLst>
</file>

<file path=ppt/tags/tag5.xml><?xml version="1.0" encoding="utf-8"?>
<p:tagLst xmlns:a="http://schemas.openxmlformats.org/drawingml/2006/main" xmlns:r="http://schemas.openxmlformats.org/officeDocument/2006/relationships" xmlns:p="http://schemas.openxmlformats.org/presentationml/2006/main">
  <p:tag name="TIMING" val="|0.8|0.9|0.8|2.3"/>
</p:tagLst>
</file>

<file path=ppt/tags/tag6.xml><?xml version="1.0" encoding="utf-8"?>
<p:tagLst xmlns:a="http://schemas.openxmlformats.org/drawingml/2006/main" xmlns:r="http://schemas.openxmlformats.org/officeDocument/2006/relationships" xmlns:p="http://schemas.openxmlformats.org/presentationml/2006/main">
  <p:tag name="TIMING" val="|0.7"/>
</p:tagLst>
</file>

<file path=ppt/tags/tag7.xml><?xml version="1.0" encoding="utf-8"?>
<p:tagLst xmlns:a="http://schemas.openxmlformats.org/drawingml/2006/main" xmlns:r="http://schemas.openxmlformats.org/officeDocument/2006/relationships" xmlns:p="http://schemas.openxmlformats.org/presentationml/2006/main">
  <p:tag name="TIMING" val="|0.6|1.6|2.2|1.1"/>
</p:tagLst>
</file>

<file path=ppt/tags/tag8.xml><?xml version="1.0" encoding="utf-8"?>
<p:tagLst xmlns:a="http://schemas.openxmlformats.org/drawingml/2006/main" xmlns:r="http://schemas.openxmlformats.org/officeDocument/2006/relationships" xmlns:p="http://schemas.openxmlformats.org/presentationml/2006/main">
  <p:tag name="TIMING" val="|0|1.9"/>
</p:tagLst>
</file>

<file path=ppt/tags/tag9.xml><?xml version="1.0" encoding="utf-8"?>
<p:tagLst xmlns:a="http://schemas.openxmlformats.org/drawingml/2006/main" xmlns:r="http://schemas.openxmlformats.org/officeDocument/2006/relationships" xmlns:p="http://schemas.openxmlformats.org/presentationml/2006/main">
  <p:tag name="TIMING" val="|0.4|0.6|1|0.7|0.7|0.5|0.7|0.7|0.6"/>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158</TotalTime>
  <Words>530</Words>
  <Application>Microsoft Office PowerPoint</Application>
  <PresentationFormat>Widescreen</PresentationFormat>
  <Paragraphs>35</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WELCOME TO @5XTRA.com</vt:lpstr>
      <vt:lpstr>5Xtra All In One Fashions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@5XTRA.com</dc:title>
  <dc:creator>korapati usha rani</dc:creator>
  <cp:lastModifiedBy>korapati usha rani</cp:lastModifiedBy>
  <cp:revision>10</cp:revision>
  <dcterms:created xsi:type="dcterms:W3CDTF">2023-05-26T13:25:33Z</dcterms:created>
  <dcterms:modified xsi:type="dcterms:W3CDTF">2023-05-30T12:00:31Z</dcterms:modified>
</cp:coreProperties>
</file>