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8C9-6B8D-4D52-9846-878C81E5216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2255-9854-4791-B53D-87E9EE36D3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14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8C9-6B8D-4D52-9846-878C81E5216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2255-9854-4791-B53D-87E9EE36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8C9-6B8D-4D52-9846-878C81E5216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2255-9854-4791-B53D-87E9EE36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6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8C9-6B8D-4D52-9846-878C81E5216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2255-9854-4791-B53D-87E9EE36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8C9-6B8D-4D52-9846-878C81E5216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2255-9854-4791-B53D-87E9EE36D38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1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8C9-6B8D-4D52-9846-878C81E5216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2255-9854-4791-B53D-87E9EE36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6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8C9-6B8D-4D52-9846-878C81E5216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2255-9854-4791-B53D-87E9EE36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7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8C9-6B8D-4D52-9846-878C81E5216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2255-9854-4791-B53D-87E9EE36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6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8C9-6B8D-4D52-9846-878C81E5216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2255-9854-4791-B53D-87E9EE36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8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663E8C9-6B8D-4D52-9846-878C81E5216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852255-9854-4791-B53D-87E9EE36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1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E8C9-6B8D-4D52-9846-878C81E5216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2255-9854-4791-B53D-87E9EE36D3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21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63E8C9-6B8D-4D52-9846-878C81E52161}" type="datetimeFigureOut">
              <a:rPr lang="en-IN" smtClean="0"/>
              <a:t>09-06-2023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852255-9854-4791-B53D-87E9EE36D38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21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EC42-7576-4CFF-B93C-4AD33AF43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696668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5xtra.com</a:t>
            </a:r>
            <a:endParaRPr lang="en-IN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6F87B-0D81-4098-AEBD-F66A931B9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90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D244-D2E3-4011-A6A1-D5B1EACE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SESSION WORK: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A97B-23A5-4AE7-8837-74AD0902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5734"/>
            <a:ext cx="12192000" cy="4474384"/>
          </a:xfrm>
        </p:spPr>
        <p:txBody>
          <a:bodyPr/>
          <a:lstStyle/>
          <a:p>
            <a:r>
              <a:rPr lang="en-US" dirty="0"/>
              <a:t>TASK 1:                                                                                              OUTPUT: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FD914-A5A0-4389-885F-3B3C1FFE6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82719"/>
            <a:ext cx="2939166" cy="4137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EE6C9-F351-4CA4-951C-99765E731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059" y="2339788"/>
            <a:ext cx="2919501" cy="3987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81B466-5563-42E2-AD02-73F48CD02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812" y="2187370"/>
            <a:ext cx="5540187" cy="41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7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14E2D1-842F-475B-AC00-BE62FF2DE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6" y="17668"/>
            <a:ext cx="12170664" cy="6478640"/>
          </a:xfrm>
        </p:spPr>
        <p:txBody>
          <a:bodyPr/>
          <a:lstStyle/>
          <a:p>
            <a:r>
              <a:rPr lang="en-US" dirty="0"/>
              <a:t>TASK 2:                                                                                              OUTPUT: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2CC6D-9B76-4268-9482-5ACBAD8B4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4" y="565872"/>
            <a:ext cx="4043838" cy="5152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57FD3A-C459-4EC7-8A0A-7CCC4A499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18" y="442717"/>
            <a:ext cx="6176682" cy="58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9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2B03F9-6FFD-4192-8117-166D777B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6" y="17668"/>
            <a:ext cx="12170664" cy="6478640"/>
          </a:xfrm>
        </p:spPr>
        <p:txBody>
          <a:bodyPr/>
          <a:lstStyle/>
          <a:p>
            <a:r>
              <a:rPr lang="en-US" dirty="0"/>
              <a:t>TASK 3:                                                                                              OUTPUT: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84F73-5381-4A04-A389-E5A015128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0" y="484640"/>
            <a:ext cx="2819536" cy="2697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5A0D2-C12C-4D86-9209-E7F9FBC54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47757"/>
            <a:ext cx="4153082" cy="2908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42CBE4-E0AD-41BE-9695-F409044A4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57" y="377063"/>
            <a:ext cx="2843538" cy="2870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694541-370F-44E8-856B-023F1AC48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598" y="3182470"/>
            <a:ext cx="3439128" cy="3083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60BE36-85B5-4ED3-A619-4933C5D276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82" y="540484"/>
            <a:ext cx="1483301" cy="20297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54AEBD-821D-4057-A3D1-1F2DE2280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67" y="275627"/>
            <a:ext cx="4981893" cy="608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BE833A-9526-4139-B445-FE592D751BB5}"/>
              </a:ext>
            </a:extLst>
          </p:cNvPr>
          <p:cNvSpPr txBox="1">
            <a:spLocks/>
          </p:cNvSpPr>
          <p:nvPr/>
        </p:nvSpPr>
        <p:spPr>
          <a:xfrm>
            <a:off x="13936" y="17668"/>
            <a:ext cx="12170664" cy="6478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 4:                                                                                              OUTPUT: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6D1BD-80E4-480F-810E-6A8704F9F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" y="852741"/>
            <a:ext cx="4741754" cy="5512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E97AE-9D7B-465F-B04C-F3E889969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541" y="370997"/>
            <a:ext cx="5526459" cy="551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43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27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5xtra.com</vt:lpstr>
      <vt:lpstr>TECHNICAL SESSION WORK: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5xtra.com</dc:title>
  <dc:creator>korapati usha rani</dc:creator>
  <cp:lastModifiedBy>korapati usha rani</cp:lastModifiedBy>
  <cp:revision>2</cp:revision>
  <dcterms:created xsi:type="dcterms:W3CDTF">2023-06-09T12:18:41Z</dcterms:created>
  <dcterms:modified xsi:type="dcterms:W3CDTF">2023-06-09T13:06:24Z</dcterms:modified>
</cp:coreProperties>
</file>