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2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4CD5-AA77-4877-9902-51D72F6472FB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256A-B01E-4AA6-9974-962196BF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69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4CD5-AA77-4877-9902-51D72F6472FB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256A-B01E-4AA6-9974-962196BF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55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4CD5-AA77-4877-9902-51D72F6472FB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256A-B01E-4AA6-9974-962196BF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9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4CD5-AA77-4877-9902-51D72F6472FB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256A-B01E-4AA6-9974-962196BF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11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4CD5-AA77-4877-9902-51D72F6472FB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256A-B01E-4AA6-9974-962196BF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84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4CD5-AA77-4877-9902-51D72F6472FB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256A-B01E-4AA6-9974-962196BF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22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4CD5-AA77-4877-9902-51D72F6472FB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256A-B01E-4AA6-9974-962196BF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5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4CD5-AA77-4877-9902-51D72F6472FB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256A-B01E-4AA6-9974-962196BF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03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4CD5-AA77-4877-9902-51D72F6472FB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256A-B01E-4AA6-9974-962196BF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03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4CD5-AA77-4877-9902-51D72F6472FB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256A-B01E-4AA6-9974-962196BF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42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4CD5-AA77-4877-9902-51D72F6472FB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256A-B01E-4AA6-9974-962196BF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0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64CD5-AA77-4877-9902-51D72F6472FB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256A-B01E-4AA6-9974-962196BF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90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1614"/>
            <a:ext cx="2724150" cy="661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40282"/>
            <a:ext cx="31432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2627784" y="2821175"/>
            <a:ext cx="396044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2627784" y="3181215"/>
            <a:ext cx="396044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3928" y="2460209"/>
            <a:ext cx="152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Request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239954" y="285010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771800" y="3645024"/>
            <a:ext cx="381642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771800" y="4005064"/>
            <a:ext cx="381642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76328" y="3284058"/>
            <a:ext cx="130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Get-request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392354" y="367395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ru-RU" dirty="0"/>
          </a:p>
        </p:txBody>
      </p:sp>
      <p:grpSp>
        <p:nvGrpSpPr>
          <p:cNvPr id="1055" name="Группа 1054"/>
          <p:cNvGrpSpPr/>
          <p:nvPr/>
        </p:nvGrpSpPr>
        <p:grpSpPr>
          <a:xfrm>
            <a:off x="1253469" y="2868928"/>
            <a:ext cx="621030" cy="528654"/>
            <a:chOff x="1044202" y="108238"/>
            <a:chExt cx="1085331" cy="994803"/>
          </a:xfrm>
        </p:grpSpPr>
        <p:grpSp>
          <p:nvGrpSpPr>
            <p:cNvPr id="1054" name="Группа 1053"/>
            <p:cNvGrpSpPr/>
            <p:nvPr/>
          </p:nvGrpSpPr>
          <p:grpSpPr>
            <a:xfrm>
              <a:off x="1125141" y="108238"/>
              <a:ext cx="1004392" cy="914400"/>
              <a:chOff x="1119426" y="108238"/>
              <a:chExt cx="1004392" cy="914400"/>
            </a:xfrm>
          </p:grpSpPr>
          <p:sp>
            <p:nvSpPr>
              <p:cNvPr id="28" name="Дуга 27"/>
              <p:cNvSpPr/>
              <p:nvPr/>
            </p:nvSpPr>
            <p:spPr>
              <a:xfrm rot="16200000">
                <a:off x="1119426" y="108238"/>
                <a:ext cx="914400" cy="914400"/>
              </a:xfrm>
              <a:prstGeom prst="arc">
                <a:avLst>
                  <a:gd name="adj1" fmla="val 16200000"/>
                  <a:gd name="adj2" fmla="val 5464858"/>
                </a:avLst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47" name="Прямая соединительная линия 1046"/>
              <p:cNvCxnSpPr/>
              <p:nvPr/>
            </p:nvCxnSpPr>
            <p:spPr>
              <a:xfrm flipV="1">
                <a:off x="2002872" y="488138"/>
                <a:ext cx="120946" cy="8250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Прямая соединительная линия 1049"/>
              <p:cNvCxnSpPr/>
              <p:nvPr/>
            </p:nvCxnSpPr>
            <p:spPr>
              <a:xfrm flipH="1" flipV="1">
                <a:off x="1908823" y="494320"/>
                <a:ext cx="138341" cy="76324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Группа 69"/>
            <p:cNvGrpSpPr/>
            <p:nvPr/>
          </p:nvGrpSpPr>
          <p:grpSpPr>
            <a:xfrm rot="10800000">
              <a:off x="1044202" y="188641"/>
              <a:ext cx="1007518" cy="914400"/>
              <a:chOff x="1119426" y="108238"/>
              <a:chExt cx="1007518" cy="914400"/>
            </a:xfrm>
          </p:grpSpPr>
          <p:sp>
            <p:nvSpPr>
              <p:cNvPr id="71" name="Дуга 70"/>
              <p:cNvSpPr/>
              <p:nvPr/>
            </p:nvSpPr>
            <p:spPr>
              <a:xfrm rot="16200000">
                <a:off x="1119426" y="108238"/>
                <a:ext cx="914400" cy="914400"/>
              </a:xfrm>
              <a:prstGeom prst="arc">
                <a:avLst>
                  <a:gd name="adj1" fmla="val 16200000"/>
                  <a:gd name="adj2" fmla="val 5464858"/>
                </a:avLst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2" name="Прямая соединительная линия 71"/>
              <p:cNvCxnSpPr/>
              <p:nvPr/>
            </p:nvCxnSpPr>
            <p:spPr>
              <a:xfrm rot="10800000" flipH="1">
                <a:off x="2020408" y="479376"/>
                <a:ext cx="106536" cy="91264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единительная линия 72"/>
              <p:cNvCxnSpPr/>
              <p:nvPr/>
            </p:nvCxnSpPr>
            <p:spPr>
              <a:xfrm rot="10800000">
                <a:off x="1923860" y="493716"/>
                <a:ext cx="139828" cy="8244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/>
          <p:cNvSpPr txBox="1"/>
          <p:nvPr/>
        </p:nvSpPr>
        <p:spPr>
          <a:xfrm>
            <a:off x="2786691" y="3645024"/>
            <a:ext cx="132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age </a:t>
            </a:r>
            <a:r>
              <a:rPr lang="en-US" dirty="0" smtClean="0"/>
              <a:t>Reload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1002496" y="18308"/>
            <a:ext cx="7211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solidFill>
                  <a:schemeClr val="bg2">
                    <a:lumMod val="50000"/>
                  </a:schemeClr>
                </a:solidFill>
              </a:rPr>
              <a:t>Traditional Page Lifecycle</a:t>
            </a:r>
            <a:endParaRPr lang="ru-RU" sz="5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4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1614"/>
            <a:ext cx="2724150" cy="661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82" y="1609328"/>
            <a:ext cx="29146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Прямая со стрелкой 33"/>
          <p:cNvCxnSpPr/>
          <p:nvPr/>
        </p:nvCxnSpPr>
        <p:spPr>
          <a:xfrm>
            <a:off x="2771800" y="3285910"/>
            <a:ext cx="381642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2771800" y="3645950"/>
            <a:ext cx="381642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75613" y="2924944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AJAX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392354" y="331483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{JSON}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2983366" y="18308"/>
            <a:ext cx="3751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solidFill>
                  <a:schemeClr val="bg2">
                    <a:lumMod val="50000"/>
                  </a:schemeClr>
                </a:solidFill>
              </a:rPr>
              <a:t>SPA Lifecycle</a:t>
            </a:r>
            <a:endParaRPr lang="ru-RU" sz="5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>
            <a:off x="2627783" y="2238654"/>
            <a:ext cx="396044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2627783" y="2598694"/>
            <a:ext cx="396044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23927" y="1877688"/>
            <a:ext cx="152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Request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239953" y="22675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87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</Words>
  <Application>Microsoft Office PowerPoint</Application>
  <PresentationFormat>Экран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Company>SPecialiST RePack &amp; SanBuild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Ганна Бобер</dc:creator>
  <cp:lastModifiedBy>Ганна Бобер</cp:lastModifiedBy>
  <cp:revision>5</cp:revision>
  <dcterms:created xsi:type="dcterms:W3CDTF">2021-06-21T12:36:13Z</dcterms:created>
  <dcterms:modified xsi:type="dcterms:W3CDTF">2021-06-21T13:34:08Z</dcterms:modified>
</cp:coreProperties>
</file>