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C482-A8DC-4FA0-A60D-BA92D01C12F8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5462-ABCC-4789-BC71-AC9FDEC9B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31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C482-A8DC-4FA0-A60D-BA92D01C12F8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5462-ABCC-4789-BC71-AC9FDEC9B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43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C482-A8DC-4FA0-A60D-BA92D01C12F8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5462-ABCC-4789-BC71-AC9FDEC9B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82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C482-A8DC-4FA0-A60D-BA92D01C12F8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5462-ABCC-4789-BC71-AC9FDEC9B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3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C482-A8DC-4FA0-A60D-BA92D01C12F8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5462-ABCC-4789-BC71-AC9FDEC9B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62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C482-A8DC-4FA0-A60D-BA92D01C12F8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5462-ABCC-4789-BC71-AC9FDEC9B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8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C482-A8DC-4FA0-A60D-BA92D01C12F8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5462-ABCC-4789-BC71-AC9FDEC9B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3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C482-A8DC-4FA0-A60D-BA92D01C12F8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5462-ABCC-4789-BC71-AC9FDEC9B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4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C482-A8DC-4FA0-A60D-BA92D01C12F8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5462-ABCC-4789-BC71-AC9FDEC9B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42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C482-A8DC-4FA0-A60D-BA92D01C12F8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5462-ABCC-4789-BC71-AC9FDEC9B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40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C482-A8DC-4FA0-A60D-BA92D01C12F8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5462-ABCC-4789-BC71-AC9FDEC9B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77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4C482-A8DC-4FA0-A60D-BA92D01C12F8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95462-ABCC-4789-BC71-AC9FDEC9B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71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План говна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38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Интро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Нахера</a:t>
            </a:r>
            <a:r>
              <a:rPr lang="ru-RU" dirty="0" smtClean="0"/>
              <a:t> мы это делали, как это можно использовать, тип метода вообще универсальна и для компрессии и для лучших </a:t>
            </a:r>
            <a:r>
              <a:rPr lang="ru-RU" dirty="0" err="1" smtClean="0"/>
              <a:t>фичей</a:t>
            </a:r>
            <a:endParaRPr lang="en-US" dirty="0"/>
          </a:p>
          <a:p>
            <a:r>
              <a:rPr lang="ru-RU" dirty="0" smtClean="0"/>
              <a:t>Объяснение про </a:t>
            </a:r>
            <a:r>
              <a:rPr lang="en-US" dirty="0" smtClean="0"/>
              <a:t>T1 T2 both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379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Ну понятно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Оптимизации </a:t>
            </a:r>
            <a:r>
              <a:rPr lang="en-US" dirty="0" smtClean="0"/>
              <a:t>NN </a:t>
            </a:r>
            <a:r>
              <a:rPr lang="ru-RU" dirty="0" err="1" smtClean="0"/>
              <a:t>фичами</a:t>
            </a:r>
            <a:r>
              <a:rPr lang="ru-RU" dirty="0" smtClean="0"/>
              <a:t> лучшие из </a:t>
            </a:r>
            <a:r>
              <a:rPr lang="en-US" dirty="0" smtClean="0"/>
              <a:t>SVM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20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ROC(4 graph: NN, NN+SVM, PCA+SVM, NN+SVM+NN) all for T1, T2, both</a:t>
            </a:r>
          </a:p>
          <a:p>
            <a:r>
              <a:rPr lang="en-US" dirty="0" smtClean="0"/>
              <a:t>Accuracy graph with </a:t>
            </a:r>
            <a:r>
              <a:rPr lang="en-US" dirty="0" err="1" smtClean="0"/>
              <a:t>pval</a:t>
            </a:r>
            <a:r>
              <a:rPr lang="en-US" dirty="0" smtClean="0"/>
              <a:t> error</a:t>
            </a:r>
          </a:p>
          <a:p>
            <a:r>
              <a:rPr lang="ru-RU" dirty="0" smtClean="0"/>
              <a:t>Или таблицы они короче</a:t>
            </a:r>
          </a:p>
          <a:p>
            <a:r>
              <a:rPr lang="ru-RU" dirty="0" smtClean="0"/>
              <a:t>Лучшие </a:t>
            </a:r>
            <a:r>
              <a:rPr lang="ru-RU" dirty="0" err="1" smtClean="0"/>
              <a:t>фичи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765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???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39986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70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План говна</vt:lpstr>
      <vt:lpstr>Интро</vt:lpstr>
      <vt:lpstr>метода</vt:lpstr>
      <vt:lpstr>результаты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 говна</dc:title>
  <dc:creator>Влад Бараев</dc:creator>
  <cp:lastModifiedBy>Влад Бараев</cp:lastModifiedBy>
  <cp:revision>12</cp:revision>
  <dcterms:created xsi:type="dcterms:W3CDTF">2019-04-04T19:22:47Z</dcterms:created>
  <dcterms:modified xsi:type="dcterms:W3CDTF">2019-04-05T10:31:05Z</dcterms:modified>
</cp:coreProperties>
</file>