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175732-949B-4C29-BC06-987D2F7F9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 err="1"/>
              <a:t>Symulator</a:t>
            </a:r>
            <a:r>
              <a:rPr lang="en-GB" sz="8000" dirty="0"/>
              <a:t> </a:t>
            </a:r>
            <a:r>
              <a:rPr lang="en-GB" sz="8000" dirty="0" err="1"/>
              <a:t>statku</a:t>
            </a:r>
            <a:r>
              <a:rPr lang="en-GB" sz="8000" dirty="0"/>
              <a:t> </a:t>
            </a:r>
            <a:endParaRPr lang="ru-RU" sz="8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AA38470-AC35-49FF-9CF4-52676730B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3600" dirty="0"/>
              <a:t>                                                                                      </a:t>
            </a:r>
            <a:r>
              <a:rPr lang="en-GB" sz="3600" dirty="0" err="1"/>
              <a:t>Uladzislau</a:t>
            </a:r>
            <a:r>
              <a:rPr lang="en-GB" sz="3600" dirty="0"/>
              <a:t> </a:t>
            </a:r>
            <a:r>
              <a:rPr lang="en-GB" sz="3600" dirty="0" err="1"/>
              <a:t>Ketrys</a:t>
            </a:r>
            <a:r>
              <a:rPr lang="en-GB" sz="3600" dirty="0"/>
              <a:t> 3 INF L01</a:t>
            </a:r>
          </a:p>
        </p:txBody>
      </p:sp>
    </p:spTree>
    <p:extLst>
      <p:ext uri="{BB962C8B-B14F-4D97-AF65-F5344CB8AC3E}">
        <p14:creationId xmlns:p14="http://schemas.microsoft.com/office/powerpoint/2010/main" val="329255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A758EB-03EE-4959-A8DE-B51C4C6B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Zadania</a:t>
            </a:r>
            <a:endParaRPr lang="ru-RU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6EDEEE-8519-44EB-867B-70ECB883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Stworzenie</a:t>
            </a:r>
            <a:r>
              <a:rPr lang="en-GB" dirty="0"/>
              <a:t> </a:t>
            </a:r>
            <a:r>
              <a:rPr lang="en-GB" dirty="0" err="1"/>
              <a:t>własnego</a:t>
            </a:r>
            <a:r>
              <a:rPr lang="en-GB" dirty="0"/>
              <a:t> </a:t>
            </a:r>
            <a:r>
              <a:rPr lang="en-GB" dirty="0" err="1"/>
              <a:t>modelu</a:t>
            </a:r>
            <a:r>
              <a:rPr lang="en-GB" dirty="0"/>
              <a:t> </a:t>
            </a:r>
            <a:r>
              <a:rPr lang="en-GB" dirty="0" err="1"/>
              <a:t>statku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Stworzenie</a:t>
            </a:r>
            <a:r>
              <a:rPr lang="en-GB" dirty="0"/>
              <a:t> </a:t>
            </a:r>
            <a:r>
              <a:rPr lang="en-GB" dirty="0" err="1"/>
              <a:t>modelu</a:t>
            </a:r>
            <a:r>
              <a:rPr lang="en-GB" dirty="0"/>
              <a:t> </a:t>
            </a:r>
            <a:r>
              <a:rPr lang="en-GB" dirty="0" err="1"/>
              <a:t>mostku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Widok</a:t>
            </a:r>
            <a:r>
              <a:rPr lang="en-GB" dirty="0"/>
              <a:t> z </a:t>
            </a:r>
            <a:r>
              <a:rPr lang="en-GB" dirty="0" err="1"/>
              <a:t>mostka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Implementacja</a:t>
            </a:r>
            <a:r>
              <a:rPr lang="en-GB" dirty="0"/>
              <a:t> </a:t>
            </a:r>
            <a:r>
              <a:rPr lang="en-GB" dirty="0" err="1"/>
              <a:t>modelu</a:t>
            </a:r>
            <a:r>
              <a:rPr lang="en-GB" dirty="0"/>
              <a:t> </a:t>
            </a:r>
            <a:r>
              <a:rPr lang="en-GB" dirty="0" err="1"/>
              <a:t>Nomoto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Implementacja</a:t>
            </a:r>
            <a:r>
              <a:rPr lang="en-GB" dirty="0"/>
              <a:t> </a:t>
            </a:r>
            <a:r>
              <a:rPr lang="en-GB" dirty="0" err="1"/>
              <a:t>echosondy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Rozwinęcie</a:t>
            </a:r>
            <a:r>
              <a:rPr lang="en-GB" dirty="0"/>
              <a:t> Settings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Wyswietlanie</a:t>
            </a:r>
            <a:r>
              <a:rPr lang="en-GB" dirty="0"/>
              <a:t> </a:t>
            </a:r>
            <a:r>
              <a:rPr lang="en-GB" dirty="0" err="1"/>
              <a:t>informacji</a:t>
            </a:r>
            <a:r>
              <a:rPr lang="en-GB" dirty="0"/>
              <a:t> o </a:t>
            </a:r>
            <a:r>
              <a:rPr lang="en-GB" dirty="0" err="1"/>
              <a:t>prędkości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kursu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Implementacja</a:t>
            </a:r>
            <a:r>
              <a:rPr lang="en-GB" dirty="0"/>
              <a:t> </a:t>
            </a:r>
            <a:r>
              <a:rPr lang="en-GB" dirty="0" err="1"/>
              <a:t>scenariuszy</a:t>
            </a:r>
            <a:r>
              <a:rPr lang="en-GB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26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BA583CF-5863-405F-BB85-71A0DED6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5083"/>
            <a:ext cx="3078749" cy="689317"/>
          </a:xfrm>
        </p:spPr>
        <p:txBody>
          <a:bodyPr anchor="b">
            <a:normAutofit/>
          </a:bodyPr>
          <a:lstStyle/>
          <a:p>
            <a:pPr algn="l"/>
            <a:r>
              <a:rPr lang="en-GB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Model </a:t>
            </a:r>
            <a:r>
              <a:rPr lang="en-GB" sz="2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Nomoto</a:t>
            </a:r>
            <a:endParaRPr lang="ru-RU" sz="2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7019614-70E5-4139-B181-96C0EA487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110379"/>
            <a:ext cx="2377440" cy="2060063"/>
          </a:xfrm>
          <a:prstGeom prst="rect">
            <a:avLst/>
          </a:prstGeom>
        </p:spPr>
      </p:pic>
      <p:pic>
        <p:nvPicPr>
          <p:cNvPr id="7" name="Symbol zastępczy zawartości 3">
            <a:extLst>
              <a:ext uri="{FF2B5EF4-FFF2-40B4-BE49-F238E27FC236}">
                <a16:creationId xmlns:a16="http://schemas.microsoft.com/office/drawing/2014/main" id="{5D5FBF7D-67AD-4DB9-9053-889798DD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553" y="480959"/>
            <a:ext cx="8173647" cy="351466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3D0BE8A-462D-4748-825C-9FEF5E368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4170442"/>
            <a:ext cx="5347125" cy="20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45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47A196-AD27-4D50-A7E0-82DC57A5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0677"/>
            <a:ext cx="10353762" cy="942535"/>
          </a:xfrm>
        </p:spPr>
        <p:txBody>
          <a:bodyPr>
            <a:normAutofit/>
          </a:bodyPr>
          <a:lstStyle/>
          <a:p>
            <a:r>
              <a:rPr lang="en-GB" dirty="0" err="1"/>
              <a:t>Echosonda</a:t>
            </a:r>
            <a:endParaRPr lang="ru-RU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CAFBEBC-E354-493D-8E21-85EFA461E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303" y="1106365"/>
            <a:ext cx="9298745" cy="232263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25C9B59-6EE8-44E2-AC01-71633B998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377" y="3429000"/>
            <a:ext cx="8286090" cy="30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9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A4737-D210-4784-92AE-C809B462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Echosonda</a:t>
            </a:r>
            <a:endParaRPr lang="ru-RU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08F32C1-F179-48CA-8296-35F91F61D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212" y="2223294"/>
            <a:ext cx="80200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69BC06-02EC-4BF8-878A-ACFF0F8B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4678017"/>
          </a:xfrm>
        </p:spPr>
        <p:txBody>
          <a:bodyPr/>
          <a:lstStyle/>
          <a:p>
            <a:r>
              <a:rPr lang="en-GB" dirty="0" err="1"/>
              <a:t>Dziękuję</a:t>
            </a:r>
            <a:r>
              <a:rPr lang="en-GB" dirty="0"/>
              <a:t> za </a:t>
            </a:r>
            <a:r>
              <a:rPr lang="en-GB" dirty="0" err="1"/>
              <a:t>umagę</a:t>
            </a:r>
            <a:endParaRPr lang="ru-RU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F5D61D-0D1D-440A-A497-E829E150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407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</Words>
  <Application>Microsoft Office PowerPoint</Application>
  <PresentationFormat>Panoramiczny</PresentationFormat>
  <Paragraphs>18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Calisto MT</vt:lpstr>
      <vt:lpstr>Trebuchet MS</vt:lpstr>
      <vt:lpstr>Wingdings 2</vt:lpstr>
      <vt:lpstr>Łupek</vt:lpstr>
      <vt:lpstr>Symulator statku </vt:lpstr>
      <vt:lpstr>Zadania</vt:lpstr>
      <vt:lpstr>Model Nomoto</vt:lpstr>
      <vt:lpstr>Echosonda</vt:lpstr>
      <vt:lpstr>Echosonda</vt:lpstr>
      <vt:lpstr>Dziękuję za umagę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Symulator statku</dc:title>
  <dc:creator>Vlad Ketris</dc:creator>
  <cp:lastModifiedBy>Vlad Ketris</cp:lastModifiedBy>
  <cp:revision>4</cp:revision>
  <dcterms:created xsi:type="dcterms:W3CDTF">2019-03-18T08:00:13Z</dcterms:created>
  <dcterms:modified xsi:type="dcterms:W3CDTF">2019-03-18T08:27:37Z</dcterms:modified>
</cp:coreProperties>
</file>