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4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4.xml"/><Relationship Id="rId3" Type="http://schemas.openxmlformats.org/officeDocument/2006/relationships/presProps" Target="presProps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62" name="Google Shape;62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2514600" y="3290233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ULAGA ARASAN 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NO:312211818/22BCOMCA07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C0141-56D0-DEC1-F164-1EBECFDA8739}"/>
              </a:ext>
            </a:extLst>
          </p:cNvPr>
          <p:cNvSpPr txBox="1"/>
          <p:nvPr/>
        </p:nvSpPr>
        <p:spPr>
          <a:xfrm>
            <a:off x="990600" y="137555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Employee Data Analysis Metrics</a:t>
            </a:r>
          </a:p>
          <a:p>
            <a:pPr marL="457200" indent="-457200">
              <a:buAutoNum type="arabicPeriod"/>
            </a:pPr>
            <a:r>
              <a:rPr lang="en-IN" sz="2400" b="1" dirty="0"/>
              <a:t>Employee Turnover Rate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Employee Engagement Score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Performance Metrics (Productivity, Quality) .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Diversity and Inclusion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Training Effectiveness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Compensation Metrics (Cost, ROI)</a:t>
            </a:r>
          </a:p>
          <a:p>
            <a:pPr marL="457200" indent="-457200">
              <a:buAutoNum type="arabicPeriod"/>
            </a:pPr>
            <a:r>
              <a:rPr lang="en-IN" sz="2400" b="1" dirty="0"/>
              <a:t>his </a:t>
            </a:r>
            <a:r>
              <a:rPr lang="en-IN" sz="2400" b="1" dirty="0" err="1"/>
              <a:t>modeling</a:t>
            </a:r>
            <a:r>
              <a:rPr lang="en-IN" sz="2400" b="1" dirty="0"/>
              <a:t> framework provides a comprehensive structure for employee data analysis, covering data </a:t>
            </a:r>
            <a:r>
              <a:rPr lang="en-IN" sz="2400" b="1" dirty="0" err="1"/>
              <a:t>modeling</a:t>
            </a:r>
            <a:r>
              <a:rPr lang="en-IN" sz="2400" b="1" dirty="0"/>
              <a:t>, predictive </a:t>
            </a:r>
            <a:r>
              <a:rPr lang="en-IN" sz="2400" b="1" dirty="0" err="1"/>
              <a:t>modeling</a:t>
            </a:r>
            <a:r>
              <a:rPr lang="en-IN" sz="2400" b="1" dirty="0"/>
              <a:t>, statistical </a:t>
            </a:r>
            <a:r>
              <a:rPr lang="en-IN" sz="2400" b="1" dirty="0" err="1"/>
              <a:t>modeling</a:t>
            </a:r>
            <a:r>
              <a:rPr lang="en-IN" sz="2400" b="1" dirty="0"/>
              <a:t>, machine learning algorithms,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4CF7A-E0D1-615D-A9F3-D6D8EBA5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1" y="1234585"/>
            <a:ext cx="8253474" cy="2423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3D6F9-8953-7D29-C0CE-989E951E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213360"/>
            <a:ext cx="9296400" cy="2073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