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8"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3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43ED7D-8CE5-4EA5-B008-3D98D38AB01D}" v="47" dt="2024-06-10T08:24:02.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6/10/2024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1553079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6/10/2024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93274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6/10/2024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355805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6/10/2024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69246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6/10/2024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946456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6/10/2024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205697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6/10/2024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37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6/10/2024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859443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6/10/2024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790701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6/10/2024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0897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6/10/2024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546990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6/10/2024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213651849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DADDA4-4716-9ADE-CD5D-E5CF6FB61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loating paper clouds">
            <a:extLst>
              <a:ext uri="{FF2B5EF4-FFF2-40B4-BE49-F238E27FC236}">
                <a16:creationId xmlns:a16="http://schemas.microsoft.com/office/drawing/2014/main" id="{08443996-A900-9CE7-017D-71A8093C060D}"/>
              </a:ext>
            </a:extLst>
          </p:cNvPr>
          <p:cNvPicPr>
            <a:picLocks noChangeAspect="1"/>
          </p:cNvPicPr>
          <p:nvPr/>
        </p:nvPicPr>
        <p:blipFill rotWithShape="1">
          <a:blip r:embed="rId2"/>
          <a:srcRect t="9954" b="5777"/>
          <a:stretch/>
        </p:blipFill>
        <p:spPr>
          <a:xfrm>
            <a:off x="20" y="10"/>
            <a:ext cx="12191979" cy="6857989"/>
          </a:xfrm>
          <a:prstGeom prst="rect">
            <a:avLst/>
          </a:prstGeom>
        </p:spPr>
      </p:pic>
      <p:sp>
        <p:nvSpPr>
          <p:cNvPr id="11" name="Rectangle 10">
            <a:extLst>
              <a:ext uri="{FF2B5EF4-FFF2-40B4-BE49-F238E27FC236}">
                <a16:creationId xmlns:a16="http://schemas.microsoft.com/office/drawing/2014/main" id="{84D58AA4-9C13-7E60-E4E6-0B8DA94D5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1578882"/>
            <a:ext cx="12192000" cy="5286375"/>
          </a:xfrm>
          <a:prstGeom prst="rect">
            <a:avLst/>
          </a:prstGeom>
          <a:gradFill flip="none" rotWithShape="1">
            <a:gsLst>
              <a:gs pos="0">
                <a:srgbClr val="000000">
                  <a:alpha val="59000"/>
                </a:srgbClr>
              </a:gs>
              <a:gs pos="100000">
                <a:srgbClr val="000000">
                  <a:alpha val="0"/>
                </a:srgbClr>
              </a:gs>
              <a:gs pos="60000">
                <a:srgbClr val="000000">
                  <a:alpha val="28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9D2E615-C4E2-9D9A-5B85-0BC7D1B2E890}"/>
              </a:ext>
            </a:extLst>
          </p:cNvPr>
          <p:cNvSpPr>
            <a:spLocks noGrp="1"/>
          </p:cNvSpPr>
          <p:nvPr>
            <p:ph type="title"/>
          </p:nvPr>
        </p:nvSpPr>
        <p:spPr>
          <a:xfrm>
            <a:off x="956129" y="3203510"/>
            <a:ext cx="8952781" cy="1829830"/>
          </a:xfrm>
        </p:spPr>
        <p:txBody>
          <a:bodyPr vert="horz" lIns="91440" tIns="45720" rIns="91440" bIns="45720" rtlCol="0" anchor="b">
            <a:normAutofit/>
          </a:bodyPr>
          <a:lstStyle/>
          <a:p>
            <a:r>
              <a:rPr lang="en-US" spc="530" dirty="0">
                <a:solidFill>
                  <a:srgbClr val="FFFFFF"/>
                </a:solidFill>
              </a:rPr>
              <a:t>Weather app</a:t>
            </a:r>
          </a:p>
        </p:txBody>
      </p:sp>
      <p:sp>
        <p:nvSpPr>
          <p:cNvPr id="3" name="Text Placeholder 2">
            <a:extLst>
              <a:ext uri="{FF2B5EF4-FFF2-40B4-BE49-F238E27FC236}">
                <a16:creationId xmlns:a16="http://schemas.microsoft.com/office/drawing/2014/main" id="{C8B5EC12-6332-25FD-430F-999084274A9D}"/>
              </a:ext>
            </a:extLst>
          </p:cNvPr>
          <p:cNvSpPr>
            <a:spLocks noGrp="1"/>
          </p:cNvSpPr>
          <p:nvPr>
            <p:ph type="body" idx="1"/>
          </p:nvPr>
        </p:nvSpPr>
        <p:spPr>
          <a:xfrm>
            <a:off x="956129" y="5033480"/>
            <a:ext cx="8952782" cy="861136"/>
          </a:xfrm>
        </p:spPr>
        <p:txBody>
          <a:bodyPr vert="horz" lIns="91440" tIns="45720" rIns="91440" bIns="45720" rtlCol="0">
            <a:normAutofit fontScale="62500" lnSpcReduction="20000"/>
          </a:bodyPr>
          <a:lstStyle/>
          <a:p>
            <a:r>
              <a:rPr lang="en-US" dirty="0">
                <a:solidFill>
                  <a:srgbClr val="FFFFFF"/>
                </a:solidFill>
              </a:rPr>
              <a:t>Ulashka Sathiyavan</a:t>
            </a:r>
          </a:p>
          <a:p>
            <a:r>
              <a:rPr lang="en-US" dirty="0">
                <a:solidFill>
                  <a:srgbClr val="FFFFFF"/>
                </a:solidFill>
              </a:rPr>
              <a:t>Student number: ST10441609</a:t>
            </a:r>
          </a:p>
          <a:p>
            <a:r>
              <a:rPr lang="en-US" dirty="0">
                <a:solidFill>
                  <a:srgbClr val="FFFFFF"/>
                </a:solidFill>
              </a:rPr>
              <a:t>IMAD Practicum</a:t>
            </a:r>
          </a:p>
        </p:txBody>
      </p:sp>
    </p:spTree>
    <p:extLst>
      <p:ext uri="{BB962C8B-B14F-4D97-AF65-F5344CB8AC3E}">
        <p14:creationId xmlns:p14="http://schemas.microsoft.com/office/powerpoint/2010/main" val="2377749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0E45B9B-5690-F156-E2ED-D88478B76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ometric white clouds on a blue sky">
            <a:extLst>
              <a:ext uri="{FF2B5EF4-FFF2-40B4-BE49-F238E27FC236}">
                <a16:creationId xmlns:a16="http://schemas.microsoft.com/office/drawing/2014/main" id="{C2FF51A5-FA3C-4A5A-2C8E-3EED8E088EDC}"/>
              </a:ext>
            </a:extLst>
          </p:cNvPr>
          <p:cNvPicPr>
            <a:picLocks noChangeAspect="1"/>
          </p:cNvPicPr>
          <p:nvPr/>
        </p:nvPicPr>
        <p:blipFill rotWithShape="1">
          <a:blip r:embed="rId2">
            <a:alphaModFix/>
          </a:blip>
          <a:srcRect b="25000"/>
          <a:stretch/>
        </p:blipFill>
        <p:spPr>
          <a:xfrm>
            <a:off x="1" y="10"/>
            <a:ext cx="12191998" cy="6857990"/>
          </a:xfrm>
          <a:prstGeom prst="rect">
            <a:avLst/>
          </a:prstGeom>
        </p:spPr>
      </p:pic>
      <p:sp>
        <p:nvSpPr>
          <p:cNvPr id="17" name="Rectangle 16">
            <a:extLst>
              <a:ext uri="{FF2B5EF4-FFF2-40B4-BE49-F238E27FC236}">
                <a16:creationId xmlns:a16="http://schemas.microsoft.com/office/drawing/2014/main" id="{C44ACF04-9344-C020-5B88-647BCD66D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1571625"/>
            <a:ext cx="12192000" cy="5286375"/>
          </a:xfrm>
          <a:prstGeom prst="rect">
            <a:avLst/>
          </a:prstGeom>
          <a:gradFill flip="none" rotWithShape="1">
            <a:gsLst>
              <a:gs pos="0">
                <a:srgbClr val="000000">
                  <a:alpha val="43000"/>
                </a:srgbClr>
              </a:gs>
              <a:gs pos="100000">
                <a:srgbClr val="000000">
                  <a:alpha val="0"/>
                </a:srgbClr>
              </a:gs>
              <a:gs pos="60000">
                <a:srgbClr val="000000">
                  <a:alpha val="28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AA9D851-F130-53D4-5E3D-49E971067543}"/>
              </a:ext>
            </a:extLst>
          </p:cNvPr>
          <p:cNvSpPr>
            <a:spLocks noGrp="1"/>
          </p:cNvSpPr>
          <p:nvPr>
            <p:ph type="title"/>
          </p:nvPr>
        </p:nvSpPr>
        <p:spPr>
          <a:xfrm>
            <a:off x="6537277" y="2398143"/>
            <a:ext cx="4954137" cy="2116348"/>
          </a:xfrm>
          <a:noFill/>
        </p:spPr>
        <p:txBody>
          <a:bodyPr vert="horz" lIns="91440" tIns="45720" rIns="91440" bIns="45720" rtlCol="0" anchor="b">
            <a:normAutofit/>
          </a:bodyPr>
          <a:lstStyle/>
          <a:p>
            <a:pPr algn="r"/>
            <a:r>
              <a:rPr lang="en-US" spc="530" dirty="0"/>
              <a:t>Welcome to the weather app!</a:t>
            </a:r>
          </a:p>
        </p:txBody>
      </p:sp>
      <p:sp>
        <p:nvSpPr>
          <p:cNvPr id="10" name="Text Placeholder 9">
            <a:extLst>
              <a:ext uri="{FF2B5EF4-FFF2-40B4-BE49-F238E27FC236}">
                <a16:creationId xmlns:a16="http://schemas.microsoft.com/office/drawing/2014/main" id="{EDBF66BA-AB56-CEB9-6040-DA27B6785161}"/>
              </a:ext>
            </a:extLst>
          </p:cNvPr>
          <p:cNvSpPr>
            <a:spLocks noGrp="1"/>
          </p:cNvSpPr>
          <p:nvPr>
            <p:ph type="body" idx="1"/>
          </p:nvPr>
        </p:nvSpPr>
        <p:spPr>
          <a:xfrm>
            <a:off x="6537276" y="4514492"/>
            <a:ext cx="4838133" cy="719424"/>
          </a:xfrm>
          <a:noFill/>
        </p:spPr>
        <p:txBody>
          <a:bodyPr vert="horz" lIns="91440" tIns="45720" rIns="91440" bIns="45720" rtlCol="0" anchor="t">
            <a:normAutofit fontScale="70000" lnSpcReduction="20000"/>
          </a:bodyPr>
          <a:lstStyle/>
          <a:p>
            <a:pPr algn="r"/>
            <a:r>
              <a:rPr lang="en-US" dirty="0">
                <a:solidFill>
                  <a:srgbClr val="FFFFFF"/>
                </a:solidFill>
              </a:rPr>
              <a:t>In this presentation, we will be walking through the app, discussing its features as well as how to use the app for your convenience. </a:t>
            </a:r>
          </a:p>
        </p:txBody>
      </p:sp>
      <p:sp>
        <p:nvSpPr>
          <p:cNvPr id="19" name="Freeform: Shape 18">
            <a:extLst>
              <a:ext uri="{FF2B5EF4-FFF2-40B4-BE49-F238E27FC236}">
                <a16:creationId xmlns:a16="http://schemas.microsoft.com/office/drawing/2014/main" id="{41A03FE5-7938-1573-2D18-E168CC7C0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52500" y="952500"/>
            <a:ext cx="10287000" cy="4953000"/>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0" y="1451087"/>
                </a:moveTo>
                <a:lnTo>
                  <a:pt x="0" y="0"/>
                </a:lnTo>
                <a:lnTo>
                  <a:pt x="9985794" y="0"/>
                </a:lnTo>
                <a:lnTo>
                  <a:pt x="9985794" y="4920343"/>
                </a:lnTo>
                <a:lnTo>
                  <a:pt x="0" y="4920343"/>
                </a:lnTo>
                <a:lnTo>
                  <a:pt x="0"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6222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5CEA6D0-BA4F-0503-D98B-6D93AF99E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698" y="952500"/>
            <a:ext cx="9321802"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004B6F7-73B9-15DB-3911-0B45ED51151C}"/>
              </a:ext>
            </a:extLst>
          </p:cNvPr>
          <p:cNvSpPr>
            <a:spLocks noGrp="1"/>
          </p:cNvSpPr>
          <p:nvPr>
            <p:ph type="title"/>
          </p:nvPr>
        </p:nvSpPr>
        <p:spPr>
          <a:xfrm>
            <a:off x="5364069" y="1295400"/>
            <a:ext cx="5144387" cy="1598024"/>
          </a:xfrm>
        </p:spPr>
        <p:txBody>
          <a:bodyPr vert="horz" lIns="91440" tIns="45720" rIns="91440" bIns="45720" rtlCol="0" anchor="ctr">
            <a:normAutofit/>
          </a:bodyPr>
          <a:lstStyle/>
          <a:p>
            <a:r>
              <a:rPr lang="en-US" kern="1200" cap="all" spc="500" baseline="0">
                <a:solidFill>
                  <a:schemeClr val="tx1"/>
                </a:solidFill>
                <a:latin typeface="+mj-lt"/>
                <a:ea typeface="+mj-ea"/>
                <a:cs typeface="+mj-cs"/>
              </a:rPr>
              <a:t>Entering the app!</a:t>
            </a:r>
          </a:p>
        </p:txBody>
      </p:sp>
      <p:pic>
        <p:nvPicPr>
          <p:cNvPr id="13" name="Content Placeholder 12" descr="A screenshot of a phone&#10;&#10;Description automatically generated">
            <a:extLst>
              <a:ext uri="{FF2B5EF4-FFF2-40B4-BE49-F238E27FC236}">
                <a16:creationId xmlns:a16="http://schemas.microsoft.com/office/drawing/2014/main" id="{585AFF08-9C28-9042-E694-B7D5BA49AE5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2501" y="1696943"/>
            <a:ext cx="2961817" cy="3464114"/>
          </a:xfrm>
          <a:prstGeom prst="rect">
            <a:avLst/>
          </a:prstGeom>
        </p:spPr>
      </p:pic>
      <p:sp>
        <p:nvSpPr>
          <p:cNvPr id="11" name="Content Placeholder 10">
            <a:extLst>
              <a:ext uri="{FF2B5EF4-FFF2-40B4-BE49-F238E27FC236}">
                <a16:creationId xmlns:a16="http://schemas.microsoft.com/office/drawing/2014/main" id="{A089F7BB-8FB1-BAB4-32E8-B1D4442E96D6}"/>
              </a:ext>
            </a:extLst>
          </p:cNvPr>
          <p:cNvSpPr>
            <a:spLocks noGrp="1"/>
          </p:cNvSpPr>
          <p:nvPr>
            <p:ph sz="half" idx="2"/>
          </p:nvPr>
        </p:nvSpPr>
        <p:spPr>
          <a:xfrm>
            <a:off x="5452560" y="2803936"/>
            <a:ext cx="5144387" cy="2357121"/>
          </a:xfrm>
        </p:spPr>
        <p:txBody>
          <a:bodyPr vert="horz" lIns="91440" tIns="45720" rIns="91440" bIns="45720" rtlCol="0">
            <a:normAutofit/>
          </a:bodyPr>
          <a:lstStyle/>
          <a:p>
            <a:pPr marL="0" indent="0" algn="just">
              <a:buNone/>
            </a:pPr>
            <a:r>
              <a:rPr lang="en-US" sz="1200" dirty="0"/>
              <a:t>As you click onto the app, you are greeted with the “Front page” of the app. You have the option to go onto the second screen with the button Main menu or exit the app entirely.</a:t>
            </a:r>
          </a:p>
        </p:txBody>
      </p:sp>
    </p:spTree>
    <p:extLst>
      <p:ext uri="{BB962C8B-B14F-4D97-AF65-F5344CB8AC3E}">
        <p14:creationId xmlns:p14="http://schemas.microsoft.com/office/powerpoint/2010/main" val="1235972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3D7"/>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5CEA6D0-BA4F-0503-D98B-6D93AF99E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698" y="952500"/>
            <a:ext cx="9321802"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852EB7-6EF6-C75F-9FF1-F59B974A0C15}"/>
              </a:ext>
            </a:extLst>
          </p:cNvPr>
          <p:cNvSpPr>
            <a:spLocks noGrp="1"/>
          </p:cNvSpPr>
          <p:nvPr>
            <p:ph type="title"/>
          </p:nvPr>
        </p:nvSpPr>
        <p:spPr>
          <a:xfrm>
            <a:off x="5364069" y="1295400"/>
            <a:ext cx="5144387" cy="1598024"/>
          </a:xfrm>
        </p:spPr>
        <p:txBody>
          <a:bodyPr vert="horz" lIns="91440" tIns="45720" rIns="91440" bIns="45720" rtlCol="0" anchor="ctr">
            <a:normAutofit/>
          </a:bodyPr>
          <a:lstStyle/>
          <a:p>
            <a:r>
              <a:rPr lang="en-US" kern="1200" cap="all" spc="500" baseline="0" dirty="0">
                <a:solidFill>
                  <a:schemeClr val="tx1"/>
                </a:solidFill>
                <a:latin typeface="+mj-lt"/>
                <a:ea typeface="+mj-ea"/>
                <a:cs typeface="+mj-cs"/>
              </a:rPr>
              <a:t>The main menu</a:t>
            </a:r>
          </a:p>
        </p:txBody>
      </p:sp>
      <p:pic>
        <p:nvPicPr>
          <p:cNvPr id="6" name="Content Placeholder 5" descr="A screenshot of a weather application&#10;&#10;Description automatically generated">
            <a:extLst>
              <a:ext uri="{FF2B5EF4-FFF2-40B4-BE49-F238E27FC236}">
                <a16:creationId xmlns:a16="http://schemas.microsoft.com/office/drawing/2014/main" id="{8A63E448-1824-DF72-5236-35FC63A35EE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2501" y="1696943"/>
            <a:ext cx="2061147" cy="3464114"/>
          </a:xfrm>
          <a:prstGeom prst="rect">
            <a:avLst/>
          </a:prstGeom>
        </p:spPr>
      </p:pic>
      <p:sp>
        <p:nvSpPr>
          <p:cNvPr id="4" name="Content Placeholder 3">
            <a:extLst>
              <a:ext uri="{FF2B5EF4-FFF2-40B4-BE49-F238E27FC236}">
                <a16:creationId xmlns:a16="http://schemas.microsoft.com/office/drawing/2014/main" id="{E4B1B2DF-4BF2-7534-FCB1-5B9E54884C8C}"/>
              </a:ext>
            </a:extLst>
          </p:cNvPr>
          <p:cNvSpPr>
            <a:spLocks noGrp="1"/>
          </p:cNvSpPr>
          <p:nvPr>
            <p:ph sz="half" idx="2"/>
          </p:nvPr>
        </p:nvSpPr>
        <p:spPr>
          <a:xfrm>
            <a:off x="5364070" y="2997200"/>
            <a:ext cx="5144387" cy="2357121"/>
          </a:xfrm>
        </p:spPr>
        <p:txBody>
          <a:bodyPr vert="horz" lIns="91440" tIns="45720" rIns="91440" bIns="45720" rtlCol="0">
            <a:normAutofit/>
          </a:bodyPr>
          <a:lstStyle/>
          <a:p>
            <a:pPr marL="0" indent="0" algn="just">
              <a:buNone/>
            </a:pPr>
            <a:r>
              <a:rPr lang="en-US" sz="1100" dirty="0"/>
              <a:t> </a:t>
            </a:r>
            <a:r>
              <a:rPr lang="en-US" sz="1200" dirty="0"/>
              <a:t>In the Main menu you are welcomed with this inviting screen where all the details and information are entered. You click onto the plain texts and enter the information as instructed. There is a limit to the number of entries allowed. The total number of entries allowed is 7.</a:t>
            </a:r>
          </a:p>
        </p:txBody>
      </p:sp>
    </p:spTree>
    <p:extLst>
      <p:ext uri="{BB962C8B-B14F-4D97-AF65-F5344CB8AC3E}">
        <p14:creationId xmlns:p14="http://schemas.microsoft.com/office/powerpoint/2010/main" val="3545009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FEA777-1A99-F20D-9443-EF409644A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00" y="952500"/>
            <a:ext cx="10287000"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921A31E-0BFC-E91C-2AEE-4D38EECA2430}"/>
              </a:ext>
            </a:extLst>
          </p:cNvPr>
          <p:cNvSpPr>
            <a:spLocks noGrp="1"/>
          </p:cNvSpPr>
          <p:nvPr>
            <p:ph type="title"/>
          </p:nvPr>
        </p:nvSpPr>
        <p:spPr>
          <a:xfrm>
            <a:off x="580103" y="1386695"/>
            <a:ext cx="2884857" cy="1254163"/>
          </a:xfrm>
        </p:spPr>
        <p:txBody>
          <a:bodyPr anchor="t">
            <a:normAutofit fontScale="90000"/>
          </a:bodyPr>
          <a:lstStyle/>
          <a:p>
            <a:r>
              <a:rPr lang="en-US"/>
              <a:t>Detail view screen</a:t>
            </a:r>
            <a:endParaRPr lang="en-ZA" dirty="0"/>
          </a:p>
        </p:txBody>
      </p:sp>
      <p:sp>
        <p:nvSpPr>
          <p:cNvPr id="6" name="Content Placeholder 5">
            <a:extLst>
              <a:ext uri="{FF2B5EF4-FFF2-40B4-BE49-F238E27FC236}">
                <a16:creationId xmlns:a16="http://schemas.microsoft.com/office/drawing/2014/main" id="{F64D14C7-9D80-B680-C2CC-F40190B63CF2}"/>
              </a:ext>
            </a:extLst>
          </p:cNvPr>
          <p:cNvSpPr>
            <a:spLocks noGrp="1"/>
          </p:cNvSpPr>
          <p:nvPr>
            <p:ph idx="1"/>
          </p:nvPr>
        </p:nvSpPr>
        <p:spPr>
          <a:xfrm>
            <a:off x="4604273" y="1430767"/>
            <a:ext cx="5904603" cy="3861854"/>
          </a:xfrm>
        </p:spPr>
        <p:txBody>
          <a:bodyPr>
            <a:normAutofit/>
          </a:bodyPr>
          <a:lstStyle/>
          <a:p>
            <a:pPr marL="0" indent="0">
              <a:buNone/>
            </a:pPr>
            <a:r>
              <a:rPr lang="en-US" sz="1200"/>
              <a:t>Here in the detail view screen, is where all of your information will land up. So, everything that was entered into the previous screen will be displayed here.</a:t>
            </a:r>
            <a:r>
              <a:rPr lang="en-US"/>
              <a:t> </a:t>
            </a:r>
            <a:endParaRPr lang="en-ZA" dirty="0"/>
          </a:p>
        </p:txBody>
      </p:sp>
    </p:spTree>
    <p:extLst>
      <p:ext uri="{BB962C8B-B14F-4D97-AF65-F5344CB8AC3E}">
        <p14:creationId xmlns:p14="http://schemas.microsoft.com/office/powerpoint/2010/main" val="3737521016"/>
      </p:ext>
    </p:extLst>
  </p:cSld>
  <p:clrMapOvr>
    <a:masterClrMapping/>
  </p:clrMapOvr>
</p:sld>
</file>

<file path=ppt/theme/theme1.xml><?xml version="1.0" encoding="utf-8"?>
<a:theme xmlns:a="http://schemas.openxmlformats.org/drawingml/2006/main" name="PoiseVTI">
  <a:themeElements>
    <a:clrScheme name="AnalogousFromLightSeedLeftStep">
      <a:dk1>
        <a:srgbClr val="000000"/>
      </a:dk1>
      <a:lt1>
        <a:srgbClr val="FFFFFF"/>
      </a:lt1>
      <a:dk2>
        <a:srgbClr val="2D2441"/>
      </a:dk2>
      <a:lt2>
        <a:srgbClr val="E3E8E2"/>
      </a:lt2>
      <a:accent1>
        <a:srgbClr val="C096C6"/>
      </a:accent1>
      <a:accent2>
        <a:srgbClr val="997FBA"/>
      </a:accent2>
      <a:accent3>
        <a:srgbClr val="9896C6"/>
      </a:accent3>
      <a:accent4>
        <a:srgbClr val="7F95BA"/>
      </a:accent4>
      <a:accent5>
        <a:srgbClr val="7BA9B5"/>
      </a:accent5>
      <a:accent6>
        <a:srgbClr val="76ADA1"/>
      </a:accent6>
      <a:hlink>
        <a:srgbClr val="5F9057"/>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emplate>Office 2013 - 2022 Theme</Template>
  <TotalTime>27</TotalTime>
  <Words>180</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Goudy Old Style</vt:lpstr>
      <vt:lpstr>Univers Light</vt:lpstr>
      <vt:lpstr>PoiseVTI</vt:lpstr>
      <vt:lpstr>Weather app</vt:lpstr>
      <vt:lpstr>Welcome to the weather app!</vt:lpstr>
      <vt:lpstr>Entering the app!</vt:lpstr>
      <vt:lpstr>The main menu</vt:lpstr>
      <vt:lpstr>Detail view screen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Ulashka Sathiyavan</dc:creator>
  <cp:lastModifiedBy>Ulashka Sathiyavan</cp:lastModifiedBy>
  <cp:revision>2</cp:revision>
  <dcterms:created xsi:type="dcterms:W3CDTF">2024-06-10T07:59:50Z</dcterms:created>
  <dcterms:modified xsi:type="dcterms:W3CDTF">2024-06-10T08:39:51Z</dcterms:modified>
</cp:coreProperties>
</file>