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olors6.xml" ContentType="application/vnd.ms-office.chartcolor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charts/style7.xml" ContentType="application/vnd.ms-office.chartstyl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style6.xml" ContentType="application/vnd.ms-office.chartstyle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charts/style8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4" r:id="rId9"/>
    <p:sldId id="275" r:id="rId10"/>
    <p:sldId id="27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8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axId val="104574976"/>
        <c:axId val="104576512"/>
      </c:barChart>
      <c:catAx>
        <c:axId val="104574976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576512"/>
        <c:crosses val="autoZero"/>
        <c:auto val="1"/>
        <c:lblAlgn val="ctr"/>
        <c:lblOffset val="100"/>
      </c:catAx>
      <c:valAx>
        <c:axId val="1045765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57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8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axId val="104732928"/>
        <c:axId val="104734720"/>
      </c:barChart>
      <c:catAx>
        <c:axId val="104732928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34720"/>
        <c:crosses val="autoZero"/>
        <c:auto val="1"/>
        <c:lblAlgn val="ctr"/>
        <c:lblOffset val="100"/>
      </c:catAx>
      <c:valAx>
        <c:axId val="1047347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3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axId val="104789120"/>
        <c:axId val="104790656"/>
      </c:barChart>
      <c:catAx>
        <c:axId val="104789120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90656"/>
        <c:crosses val="autoZero"/>
        <c:auto val="1"/>
        <c:lblAlgn val="ctr"/>
        <c:lblOffset val="100"/>
      </c:catAx>
      <c:valAx>
        <c:axId val="1047906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78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/>
        <c:axId val="104942208"/>
        <c:axId val="104948096"/>
      </c:barChart>
      <c:catAx>
        <c:axId val="104942208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948096"/>
        <c:crosses val="autoZero"/>
        <c:auto val="1"/>
        <c:lblAlgn val="ctr"/>
        <c:lblOffset val="100"/>
      </c:catAx>
      <c:valAx>
        <c:axId val="1049480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94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57795b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57795b4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057795b48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 2">
  <p:cSld name="Текст+картинка (зеленый)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 2">
  <p:cSld name="Текст+картинка (синий)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6"/>
          <p:cNvSpPr/>
          <p:nvPr/>
        </p:nvSpPr>
        <p:spPr>
          <a:xfrm>
            <a:off x="0" y="1733552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 txBox="1">
            <a:spLocks noGrp="1"/>
          </p:cNvSpPr>
          <p:nvPr>
            <p:ph type="subTitle" idx="4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синий)">
  <p:cSld name="Заголовок+подзаголовок (синий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">
  <p:cSld name="Текст+картинка (зеленый)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6749143" y="1948079"/>
            <a:ext cx="4604658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3"/>
          </p:nvPr>
        </p:nvSpPr>
        <p:spPr>
          <a:xfrm>
            <a:off x="620489" y="3308782"/>
            <a:ext cx="570391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4.png"/><Relationship Id="rId20" Type="http://schemas.openxmlformats.org/officeDocument/2006/relationships/image" Target="../media/image20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13.png"/><Relationship Id="rId28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png"/><Relationship Id="rId20" Type="http://schemas.openxmlformats.org/officeDocument/2006/relationships/image" Target="../media/image20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13.png"/><Relationship Id="rId28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dirty="0" smtClean="0"/>
              <a:t>Введение в </a:t>
            </a:r>
            <a:r>
              <a:rPr lang="en-US" dirty="0" smtClean="0"/>
              <a:t>frontend </a:t>
            </a:r>
            <a:r>
              <a:rPr lang="ru-RU" dirty="0" smtClean="0"/>
              <a:t>разработку проектов на </a:t>
            </a:r>
            <a:r>
              <a:rPr lang="en-US" dirty="0" smtClean="0"/>
              <a:t>React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755959" y="5850077"/>
            <a:ext cx="570391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 smtClean="0">
                <a:latin typeface="Calibri"/>
                <a:ea typeface="Calibri"/>
                <a:cs typeface="Calibri"/>
                <a:sym typeface="Calibri"/>
              </a:rPr>
              <a:t>Студент</a:t>
            </a:r>
            <a:r>
              <a:rPr lang="en-US" b="1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ru-RU" b="1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b="1" dirty="0" err="1" smtClean="0">
                <a:latin typeface="Calibri"/>
                <a:ea typeface="Calibri"/>
                <a:cs typeface="Calibri"/>
                <a:sym typeface="Calibri"/>
              </a:rPr>
              <a:t>Уласовец</a:t>
            </a:r>
            <a:r>
              <a:rPr lang="ru-RU" b="1" dirty="0" smtClean="0">
                <a:latin typeface="Calibri"/>
                <a:ea typeface="Calibri"/>
                <a:cs typeface="Calibri"/>
                <a:sym typeface="Calibri"/>
              </a:rPr>
              <a:t>  Кирилл  Александрович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E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7795b482_0_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Логотипы</a:t>
            </a:r>
            <a:endParaRPr dirty="0"/>
          </a:p>
        </p:txBody>
      </p:sp>
      <p:sp>
        <p:nvSpPr>
          <p:cNvPr id="211" name="Google Shape;211;g1057795b482_0_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12" name="Google Shape;212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450" y="2355588"/>
            <a:ext cx="4313251" cy="13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425" y="2401863"/>
            <a:ext cx="4023802" cy="12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057795b48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095" y="2401873"/>
            <a:ext cx="4023682" cy="128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 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Освоить базовые прицепы </a:t>
            </a: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2800" b="1" dirty="0" smtClean="0"/>
              <a:t>создания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React </a:t>
            </a:r>
            <a:r>
              <a:rPr lang="ru-RU" sz="2800" b="1" dirty="0" smtClean="0">
                <a:latin typeface="Calibri"/>
                <a:ea typeface="Calibri"/>
                <a:cs typeface="Calibri"/>
                <a:sym typeface="Calibri"/>
              </a:rPr>
              <a:t>приложений.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 в рамках сессий: 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-Получить знания и закрепить на практике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HTML, CSS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800" dirty="0" smtClean="0"/>
              <a:t>Познакомится с основами </a:t>
            </a:r>
            <a:r>
              <a:rPr lang="en-US" sz="2800" dirty="0" smtClean="0"/>
              <a:t>Java Script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800" dirty="0" smtClean="0"/>
              <a:t>Создать </a:t>
            </a:r>
            <a:r>
              <a:rPr lang="en-US" sz="2800" dirty="0" smtClean="0"/>
              <a:t>React</a:t>
            </a:r>
            <a:r>
              <a:rPr lang="en-US" sz="2800" dirty="0" smtClean="0"/>
              <a:t> </a:t>
            </a:r>
            <a:r>
              <a:rPr lang="ru-RU" sz="2800" dirty="0" smtClean="0"/>
              <a:t>приложение.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948079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Формат: </a:t>
            </a:r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>
            <a:spLocks noGrp="1"/>
          </p:cNvSpPr>
          <p:nvPr>
            <p:ph type="subTitle" idx="1"/>
          </p:nvPr>
        </p:nvSpPr>
        <p:spPr>
          <a:xfrm>
            <a:off x="620489" y="1877739"/>
            <a:ext cx="694236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>
            <a:spLocks noGrp="1"/>
          </p:cNvSpPr>
          <p:nvPr>
            <p:ph type="pic" idx="2"/>
          </p:nvPr>
        </p:nvSpPr>
        <p:spPr>
          <a:xfrm>
            <a:off x="6703634" y="0"/>
            <a:ext cx="548836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4819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620487" y="4700455"/>
            <a:ext cx="574819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4816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620489" y="1940341"/>
            <a:ext cx="6968865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>
            <a:spLocks noGrp="1"/>
          </p:cNvSpPr>
          <p:nvPr>
            <p:ph type="pic" idx="2"/>
          </p:nvPr>
        </p:nvSpPr>
        <p:spPr>
          <a:xfrm>
            <a:off x="6734628" y="1948079"/>
            <a:ext cx="4836881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>
                <a:latin typeface="Calibri"/>
                <a:ea typeface="Calibri"/>
                <a:cs typeface="Calibri"/>
                <a:sym typeface="Calibri"/>
              </a:rPr>
              <a:t>Иконки для презентации</a:t>
            </a:r>
            <a:endParaRPr/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09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155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6325" y="1803859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9633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2941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6387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59557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2867" y="1816288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93438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1113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101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02670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8337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26167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85151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108627" y="3994798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32103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016897" y="3982507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37905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31810" y="5233327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6463" y="5343810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453165" y="5208883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52313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994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5901" y="5208883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8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286847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2905347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2868474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868767" y="2868474"/>
            <a:ext cx="417623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>
            <a:spLocks noGrp="1"/>
          </p:cNvSpPr>
          <p:nvPr>
            <p:ph type="ctrTitle"/>
          </p:nvPr>
        </p:nvSpPr>
        <p:spPr>
          <a:xfrm>
            <a:off x="622268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>
                <a:latin typeface="Calibri"/>
                <a:ea typeface="Calibri"/>
                <a:cs typeface="Calibri"/>
                <a:sym typeface="Calibri"/>
              </a:rPr>
              <a:t>Иконки для презентации</a:t>
            </a:r>
            <a:endParaRPr/>
          </a:p>
        </p:txBody>
      </p:sp>
      <p:pic>
        <p:nvPicPr>
          <p:cNvPr id="426" name="Google Shape;4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09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155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6325" y="1803859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9633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2941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6387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59557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2867" y="1816288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93438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1113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101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02670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8337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26167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85151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108627" y="3994798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32103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016897" y="3982507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37905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31810" y="5233327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6463" y="5343810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9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453165" y="5208883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52313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9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994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5901" y="5208883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286847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9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2905347"/>
            <a:ext cx="589421" cy="5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2868474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868767" y="2868474"/>
            <a:ext cx="417623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Произвольный</PresentationFormat>
  <Paragraphs>10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IU</vt:lpstr>
      <vt:lpstr>Введение в frontend разработку проектов на React.</vt:lpstr>
      <vt:lpstr>Логотипы</vt:lpstr>
      <vt:lpstr>Цель: Освоить базовые прицепы cсоздания React приложений.  Задачи  в рамках сессий:   -Получить знания и закрепить на практике HTML, CSS; -Познакомится с основами Java Script;  -Создать React приложение.</vt:lpstr>
      <vt:lpstr>Слайд 4</vt:lpstr>
      <vt:lpstr>Слайд 5</vt:lpstr>
      <vt:lpstr>Слайд 6</vt:lpstr>
      <vt:lpstr>Слайд 7</vt:lpstr>
      <vt:lpstr>Иконки для презентации</vt:lpstr>
      <vt:lpstr>Иконки для презентации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frontend разработку проектов на React.</dc:title>
  <dc:creator>Ольга Саетгареева</dc:creator>
  <cp:lastModifiedBy>kirill</cp:lastModifiedBy>
  <cp:revision>2</cp:revision>
  <dcterms:created xsi:type="dcterms:W3CDTF">2018-09-03T06:41:35Z</dcterms:created>
  <dcterms:modified xsi:type="dcterms:W3CDTF">2021-12-15T23:41:05Z</dcterms:modified>
</cp:coreProperties>
</file>