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0" r:id="rId3"/>
    <p:sldId id="319" r:id="rId4"/>
    <p:sldId id="259" r:id="rId5"/>
    <p:sldId id="276" r:id="rId6"/>
    <p:sldId id="326" r:id="rId7"/>
    <p:sldId id="263" r:id="rId8"/>
    <p:sldId id="271" r:id="rId9"/>
    <p:sldId id="272" r:id="rId10"/>
    <p:sldId id="274" r:id="rId11"/>
    <p:sldId id="275" r:id="rId12"/>
    <p:sldId id="301" r:id="rId13"/>
    <p:sldId id="283" r:id="rId14"/>
    <p:sldId id="285" r:id="rId15"/>
    <p:sldId id="302" r:id="rId16"/>
    <p:sldId id="286" r:id="rId17"/>
    <p:sldId id="287" r:id="rId18"/>
    <p:sldId id="330" r:id="rId19"/>
    <p:sldId id="288" r:id="rId20"/>
    <p:sldId id="289" r:id="rId21"/>
    <p:sldId id="290" r:id="rId22"/>
    <p:sldId id="291" r:id="rId23"/>
    <p:sldId id="292" r:id="rId24"/>
    <p:sldId id="33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21" r:id="rId33"/>
    <p:sldId id="327" r:id="rId34"/>
    <p:sldId id="322" r:id="rId35"/>
    <p:sldId id="323" r:id="rId36"/>
    <p:sldId id="310" r:id="rId37"/>
    <p:sldId id="320" r:id="rId38"/>
    <p:sldId id="318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4" r:id="rId49"/>
    <p:sldId id="315" r:id="rId50"/>
    <p:sldId id="325" r:id="rId51"/>
    <p:sldId id="328" r:id="rId52"/>
    <p:sldId id="329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F1F1F1"/>
    <a:srgbClr val="D0D0D0"/>
    <a:srgbClr val="FF48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249" autoAdjust="0"/>
    <p:restoredTop sz="93599" autoAdjust="0"/>
  </p:normalViewPr>
  <p:slideViewPr>
    <p:cSldViewPr>
      <p:cViewPr>
        <p:scale>
          <a:sx n="66" d="100"/>
          <a:sy n="66" d="100"/>
        </p:scale>
        <p:origin x="-1786" y="-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E4B5A-666A-4633-B280-CAFEBCCC1234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F43B9921-6ECB-4FE6-94EB-13B682490E9F}">
      <dgm:prSet phldrT="[Texte]" custT="1"/>
      <dgm:spPr>
        <a:xfrm>
          <a:off x="669" y="1639755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/</a:t>
          </a:r>
        </a:p>
      </dgm:t>
    </dgm:pt>
    <dgm:pt modelId="{A1ABAA4D-8B1C-4279-87A8-2FD6E379ADD3}" type="parTrans" cxnId="{3F2BA2A0-BB37-4652-B629-2B1100057FA8}">
      <dgm:prSet/>
      <dgm:spPr/>
      <dgm:t>
        <a:bodyPr/>
        <a:lstStyle/>
        <a:p>
          <a:endParaRPr lang="fr-FR"/>
        </a:p>
      </dgm:t>
    </dgm:pt>
    <dgm:pt modelId="{0FD83D82-4195-43AB-968C-092C2978BF4D}" type="sibTrans" cxnId="{3F2BA2A0-BB37-4652-B629-2B1100057FA8}">
      <dgm:prSet/>
      <dgm:spPr/>
      <dgm:t>
        <a:bodyPr/>
        <a:lstStyle/>
        <a:p>
          <a:endParaRPr lang="fr-FR"/>
        </a:p>
      </dgm:t>
    </dgm:pt>
    <dgm:pt modelId="{D3BD4B52-49E6-481A-B9E5-1D87FB98AA44}">
      <dgm:prSet phldrT="[Texte]" custT="1"/>
      <dgm:spPr>
        <a:xfrm>
          <a:off x="1477416" y="729974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app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638B33D-1E3E-4F2A-B3B4-CFB9686D0CCA}" type="parTrans" cxnId="{459547C1-6487-4048-B477-DD9DFC808EA8}">
      <dgm:prSet custT="1"/>
      <dgm:spPr>
        <a:xfrm rot="17692822">
          <a:off x="765023" y="1433738"/>
          <a:ext cx="1002858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B193FEB-38B6-440E-A8D0-66115001DC34}" type="sibTrans" cxnId="{459547C1-6487-4048-B477-DD9DFC808EA8}">
      <dgm:prSet/>
      <dgm:spPr/>
      <dgm:t>
        <a:bodyPr/>
        <a:lstStyle/>
        <a:p>
          <a:endParaRPr lang="fr-FR"/>
        </a:p>
      </dgm:t>
    </dgm:pt>
    <dgm:pt modelId="{2A5C09FF-F00E-4B4B-9779-5495516D3150}">
      <dgm:prSet phldrT="[Texte]" custT="1"/>
      <dgm:spPr>
        <a:xfrm>
          <a:off x="2954163" y="123452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</a:p>
      </dgm:t>
    </dgm:pt>
    <dgm:pt modelId="{F8900DF4-D9D8-48DB-A7A2-913A1BA9D6BF}" type="parTrans" cxnId="{54400B01-7157-44ED-9580-52C72B3BB2DE}">
      <dgm:prSet custT="1"/>
      <dgm:spPr>
        <a:xfrm rot="18289469">
          <a:off x="2373777" y="675586"/>
          <a:ext cx="738844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6469C9C-AC51-43F1-A775-4503ED7D7E8E}" type="sibTrans" cxnId="{54400B01-7157-44ED-9580-52C72B3BB2DE}">
      <dgm:prSet/>
      <dgm:spPr/>
      <dgm:t>
        <a:bodyPr/>
        <a:lstStyle/>
        <a:p>
          <a:endParaRPr lang="fr-FR"/>
        </a:p>
      </dgm:t>
    </dgm:pt>
    <dgm:pt modelId="{8411560D-E4A1-4203-B07D-3D64315BB3B8}">
      <dgm:prSet phldrT="[Texte]" custT="1"/>
      <dgm:spPr>
        <a:xfrm>
          <a:off x="2954163" y="1336495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view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486789-408E-4910-A3F7-9C2336CF75E9}" type="parTrans" cxnId="{E8D1B2AF-3CFF-4BED-8769-32598BD1C2AD}">
      <dgm:prSet custT="1"/>
      <dgm:spPr>
        <a:xfrm rot="3310531">
          <a:off x="2373777" y="1282107"/>
          <a:ext cx="738844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4DEC9FD-AC98-4519-9B82-9A9523B50464}" type="sibTrans" cxnId="{E8D1B2AF-3CFF-4BED-8769-32598BD1C2AD}">
      <dgm:prSet/>
      <dgm:spPr/>
      <dgm:t>
        <a:bodyPr/>
        <a:lstStyle/>
        <a:p>
          <a:endParaRPr lang="fr-FR"/>
        </a:p>
      </dgm:t>
    </dgm:pt>
    <dgm:pt modelId="{B9705D6B-51B8-4A5B-9A91-8A3DE202972A}">
      <dgm:prSet phldrT="[Texte]" custT="1"/>
      <dgm:spPr>
        <a:xfrm>
          <a:off x="1477416" y="1336495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</a:t>
          </a:r>
        </a:p>
      </dgm:t>
    </dgm:pt>
    <dgm:pt modelId="{577F81F7-4B40-42D1-AD04-31258CB4F8CF}" type="parTrans" cxnId="{21E4E84C-B17B-453A-B3D6-83C73F68C400}">
      <dgm:prSet custT="1"/>
      <dgm:spPr>
        <a:xfrm rot="19457599">
          <a:off x="1006650" y="1736998"/>
          <a:ext cx="519605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51C8E9B-C1DA-4183-BAE7-8F66CDDCDE47}" type="sibTrans" cxnId="{21E4E84C-B17B-453A-B3D6-83C73F68C400}">
      <dgm:prSet/>
      <dgm:spPr/>
      <dgm:t>
        <a:bodyPr/>
        <a:lstStyle/>
        <a:p>
          <a:endParaRPr lang="fr-FR"/>
        </a:p>
      </dgm:t>
    </dgm:pt>
    <dgm:pt modelId="{0C65460C-7B03-4B7E-928F-5FDD854BCB66}">
      <dgm:prSet phldrT="[Texte]" custT="1"/>
      <dgm:spPr>
        <a:xfrm>
          <a:off x="2954163" y="729974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controller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A8A9387-3407-4508-BD1E-653F8C6ED287}" type="parTrans" cxnId="{B2C4CFE4-28E3-4205-9B3E-4208A5AA96CC}">
      <dgm:prSet custT="1"/>
      <dgm:spPr>
        <a:xfrm>
          <a:off x="2532236" y="978847"/>
          <a:ext cx="421927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51AABEF-89C9-47F5-B663-83A88CB333B6}" type="sibTrans" cxnId="{B2C4CFE4-28E3-4205-9B3E-4208A5AA96CC}">
      <dgm:prSet/>
      <dgm:spPr/>
      <dgm:t>
        <a:bodyPr/>
        <a:lstStyle/>
        <a:p>
          <a:endParaRPr lang="fr-FR"/>
        </a:p>
      </dgm:t>
    </dgm:pt>
    <dgm:pt modelId="{6DA14EFA-1064-44FF-8AC1-D049BD15A1D3}">
      <dgm:prSet phldrT="[Texte]" custT="1"/>
      <dgm:spPr>
        <a:xfrm>
          <a:off x="4430910" y="426713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css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DBCEF0B-88E4-41B0-9474-D7A681428A69}" type="parTrans" cxnId="{6AA44F66-5D0D-441C-96A7-FC75AB84242A}">
      <dgm:prSet custT="1"/>
      <dgm:spPr>
        <a:xfrm rot="17692822">
          <a:off x="3718517" y="1130477"/>
          <a:ext cx="1002858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02B7ABD-3950-447F-93F0-490498E9E381}" type="sibTrans" cxnId="{6AA44F66-5D0D-441C-96A7-FC75AB84242A}">
      <dgm:prSet/>
      <dgm:spPr/>
      <dgm:t>
        <a:bodyPr/>
        <a:lstStyle/>
        <a:p>
          <a:endParaRPr lang="fr-FR"/>
        </a:p>
      </dgm:t>
    </dgm:pt>
    <dgm:pt modelId="{86852794-9E1B-4D66-BB75-DC11CDCE12F7}">
      <dgm:prSet phldrT="[Texte]" custT="1"/>
      <dgm:spPr>
        <a:xfrm>
          <a:off x="4430910" y="1033234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js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908493D-26D5-4066-AA8B-3FCFA192D986}" type="parTrans" cxnId="{066325C4-3988-46E4-AF75-550501380569}">
      <dgm:prSet custT="1"/>
      <dgm:spPr>
        <a:xfrm rot="19457599">
          <a:off x="3960144" y="1433738"/>
          <a:ext cx="519605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6605F90-9D33-4A49-8E20-1A3E1A086672}" type="sibTrans" cxnId="{066325C4-3988-46E4-AF75-550501380569}">
      <dgm:prSet/>
      <dgm:spPr/>
      <dgm:t>
        <a:bodyPr/>
        <a:lstStyle/>
        <a:p>
          <a:endParaRPr lang="fr-FR"/>
        </a:p>
      </dgm:t>
    </dgm:pt>
    <dgm:pt modelId="{9B76F9CA-C59D-45D8-A458-865364CC1A0E}">
      <dgm:prSet phldrT="[Texte]" custT="1"/>
      <dgm:spPr>
        <a:xfrm>
          <a:off x="4430910" y="1639755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</a:t>
          </a:r>
        </a:p>
      </dgm:t>
    </dgm:pt>
    <dgm:pt modelId="{D3105D0D-C107-43D7-8CCE-BAAF5300D3BD}" type="parTrans" cxnId="{3802BE37-CEFE-4A31-9FED-110F7390D70E}">
      <dgm:prSet custT="1"/>
      <dgm:spPr>
        <a:xfrm rot="2142401">
          <a:off x="3960144" y="1736998"/>
          <a:ext cx="519605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4AE8C75-2563-453A-99BA-2CC803C4BB9F}" type="sibTrans" cxnId="{3802BE37-CEFE-4A31-9FED-110F7390D70E}">
      <dgm:prSet/>
      <dgm:spPr/>
      <dgm:t>
        <a:bodyPr/>
        <a:lstStyle/>
        <a:p>
          <a:endParaRPr lang="fr-FR"/>
        </a:p>
      </dgm:t>
    </dgm:pt>
    <dgm:pt modelId="{A72062A6-1974-4103-A3AA-9380E3A44FF9}">
      <dgm:prSet phldrT="[Texte]" custT="1"/>
      <dgm:spPr>
        <a:xfrm>
          <a:off x="4430910" y="2246276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php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80960AC-D417-473E-8D40-8B0F89AC8022}" type="parTrans" cxnId="{9CE79CA6-E7F5-4D0F-80A9-F8D095FD72C9}">
      <dgm:prSet custT="1"/>
      <dgm:spPr>
        <a:xfrm rot="3907178">
          <a:off x="3718517" y="2040259"/>
          <a:ext cx="1002858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303AC53-D16F-414E-8C33-C5C583FE6C9D}" type="sibTrans" cxnId="{9CE79CA6-E7F5-4D0F-80A9-F8D095FD72C9}">
      <dgm:prSet/>
      <dgm:spPr/>
      <dgm:t>
        <a:bodyPr/>
        <a:lstStyle/>
        <a:p>
          <a:endParaRPr lang="fr-FR"/>
        </a:p>
      </dgm:t>
    </dgm:pt>
    <dgm:pt modelId="{4B001A06-B605-44F1-BE45-CEDEA702D2EA}">
      <dgm:prSet phldrT="[Texte]" custT="1"/>
      <dgm:spPr>
        <a:xfrm>
          <a:off x="1477416" y="1943016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util</a:t>
          </a:r>
          <a:endParaRPr lang="fr-FR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A0FE0ED-F042-461A-8D65-CB44FE103879}" type="parTrans" cxnId="{6F92F826-6E08-4BB8-B47F-EB3B39CC78B4}">
      <dgm:prSet custT="1"/>
      <dgm:spPr>
        <a:xfrm rot="2142401">
          <a:off x="1006650" y="2040259"/>
          <a:ext cx="519605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ED9A707-87A8-4A4A-8B3A-3FCC8F4DC30F}" type="sibTrans" cxnId="{6F92F826-6E08-4BB8-B47F-EB3B39CC78B4}">
      <dgm:prSet/>
      <dgm:spPr/>
      <dgm:t>
        <a:bodyPr/>
        <a:lstStyle/>
        <a:p>
          <a:endParaRPr lang="fr-FR"/>
        </a:p>
      </dgm:t>
    </dgm:pt>
    <dgm:pt modelId="{145E138E-5D28-41E7-B73D-C916428BDC78}">
      <dgm:prSet phldrT="[Texte]" custT="1"/>
      <dgm:spPr>
        <a:xfrm>
          <a:off x="1477416" y="2549537"/>
          <a:ext cx="1054819" cy="527409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config</a:t>
          </a:r>
        </a:p>
      </dgm:t>
    </dgm:pt>
    <dgm:pt modelId="{F6250FE0-5928-440D-A871-08005CFF170D}" type="parTrans" cxnId="{3D714649-279B-4E25-88ED-B5DA06EE7B02}">
      <dgm:prSet custT="1"/>
      <dgm:spPr>
        <a:xfrm rot="3907178">
          <a:off x="765023" y="2343519"/>
          <a:ext cx="1002858" cy="29663"/>
        </a:xfr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endParaRPr lang="fr-FR" sz="5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06945A-099D-40A1-A617-63A69071975C}" type="sibTrans" cxnId="{3D714649-279B-4E25-88ED-B5DA06EE7B02}">
      <dgm:prSet/>
      <dgm:spPr/>
      <dgm:t>
        <a:bodyPr/>
        <a:lstStyle/>
        <a:p>
          <a:endParaRPr lang="fr-FR"/>
        </a:p>
      </dgm:t>
    </dgm:pt>
    <dgm:pt modelId="{758842D4-F86B-4AF2-9DBD-35A8FDE3DE12}" type="pres">
      <dgm:prSet presAssocID="{145E4B5A-666A-4633-B280-CAFEBCCC12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90A40F-B74E-4C8D-B2A8-EA41766D05C1}" type="pres">
      <dgm:prSet presAssocID="{F43B9921-6ECB-4FE6-94EB-13B682490E9F}" presName="root1" presStyleCnt="0"/>
      <dgm:spPr/>
    </dgm:pt>
    <dgm:pt modelId="{C6907BCE-7AE8-4388-8C70-90B593AA7D50}" type="pres">
      <dgm:prSet presAssocID="{F43B9921-6ECB-4FE6-94EB-13B682490E9F}" presName="LevelOneTextNode" presStyleLbl="node0" presStyleIdx="0" presStyleCnt="1" custLinFactNeighborX="-7903" custLinFactNeighborY="-3552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5FE0FA41-3440-4893-BAB3-CAB1C60BE61F}" type="pres">
      <dgm:prSet presAssocID="{F43B9921-6ECB-4FE6-94EB-13B682490E9F}" presName="level2hierChild" presStyleCnt="0"/>
      <dgm:spPr/>
    </dgm:pt>
    <dgm:pt modelId="{7FAF9CA4-2D59-49AF-BA62-EF9BA87B841F}" type="pres">
      <dgm:prSet presAssocID="{2638B33D-1E3E-4F2A-B3B4-CFB9686D0CCA}" presName="conn2-1" presStyleLbl="parChTrans1D2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92D10E34-C8A4-4139-87D1-29DF9B875F09}" type="pres">
      <dgm:prSet presAssocID="{2638B33D-1E3E-4F2A-B3B4-CFB9686D0CCA}" presName="connTx" presStyleLbl="parChTrans1D2" presStyleIdx="0" presStyleCnt="4"/>
      <dgm:spPr/>
      <dgm:t>
        <a:bodyPr/>
        <a:lstStyle/>
        <a:p>
          <a:endParaRPr lang="fr-FR"/>
        </a:p>
      </dgm:t>
    </dgm:pt>
    <dgm:pt modelId="{AD2DE2D4-4309-43C9-A21E-2DEA436AF0EE}" type="pres">
      <dgm:prSet presAssocID="{D3BD4B52-49E6-481A-B9E5-1D87FB98AA44}" presName="root2" presStyleCnt="0"/>
      <dgm:spPr/>
    </dgm:pt>
    <dgm:pt modelId="{BE3FDECB-B725-4AC8-9003-03E045258DB4}" type="pres">
      <dgm:prSet presAssocID="{D3BD4B52-49E6-481A-B9E5-1D87FB98AA44}" presName="LevelTwoTextNode" presStyleLbl="node2" presStyleIdx="0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6780C862-73B3-4203-A8D9-706DE3177DA7}" type="pres">
      <dgm:prSet presAssocID="{D3BD4B52-49E6-481A-B9E5-1D87FB98AA44}" presName="level3hierChild" presStyleCnt="0"/>
      <dgm:spPr/>
    </dgm:pt>
    <dgm:pt modelId="{E900D532-A46F-4AF6-943B-04CFC3B40FBC}" type="pres">
      <dgm:prSet presAssocID="{F8900DF4-D9D8-48DB-A7A2-913A1BA9D6BF}" presName="conn2-1" presStyleLbl="parChTrans1D3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738844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CF9EE11F-084A-44D8-8863-64FA51B42670}" type="pres">
      <dgm:prSet presAssocID="{F8900DF4-D9D8-48DB-A7A2-913A1BA9D6BF}" presName="connTx" presStyleLbl="parChTrans1D3" presStyleIdx="0" presStyleCnt="3"/>
      <dgm:spPr/>
      <dgm:t>
        <a:bodyPr/>
        <a:lstStyle/>
        <a:p>
          <a:endParaRPr lang="fr-FR"/>
        </a:p>
      </dgm:t>
    </dgm:pt>
    <dgm:pt modelId="{D3470C3F-BB55-44E1-9ADB-2D86D01412E5}" type="pres">
      <dgm:prSet presAssocID="{2A5C09FF-F00E-4B4B-9779-5495516D3150}" presName="root2" presStyleCnt="0"/>
      <dgm:spPr/>
    </dgm:pt>
    <dgm:pt modelId="{C6C19785-E806-4566-90ED-72BE6F5F67DC}" type="pres">
      <dgm:prSet presAssocID="{2A5C09FF-F00E-4B4B-9779-5495516D3150}" presName="LevelTwoTextNode" presStyleLbl="node3" presStyleIdx="0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A57A1089-3259-4247-BC3F-825D14489954}" type="pres">
      <dgm:prSet presAssocID="{2A5C09FF-F00E-4B4B-9779-5495516D3150}" presName="level3hierChild" presStyleCnt="0"/>
      <dgm:spPr/>
    </dgm:pt>
    <dgm:pt modelId="{74330EF0-9857-4AB1-85AE-CBE5A926E561}" type="pres">
      <dgm:prSet presAssocID="{5A8A9387-3407-4508-BD1E-653F8C6ED287}" presName="conn2-1" presStyleLbl="parChTrans1D3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421927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A33C1513-555E-4A6B-B8FF-E05CEDC333DA}" type="pres">
      <dgm:prSet presAssocID="{5A8A9387-3407-4508-BD1E-653F8C6ED287}" presName="connTx" presStyleLbl="parChTrans1D3" presStyleIdx="1" presStyleCnt="3"/>
      <dgm:spPr/>
      <dgm:t>
        <a:bodyPr/>
        <a:lstStyle/>
        <a:p>
          <a:endParaRPr lang="fr-FR"/>
        </a:p>
      </dgm:t>
    </dgm:pt>
    <dgm:pt modelId="{285FC989-2B9B-4310-851E-0E1B2943681B}" type="pres">
      <dgm:prSet presAssocID="{0C65460C-7B03-4B7E-928F-5FDD854BCB66}" presName="root2" presStyleCnt="0"/>
      <dgm:spPr/>
    </dgm:pt>
    <dgm:pt modelId="{AD8A973F-DBD6-4DD6-9E36-00C2E74787ED}" type="pres">
      <dgm:prSet presAssocID="{0C65460C-7B03-4B7E-928F-5FDD854BCB66}" presName="LevelTwoTextNode" presStyleLbl="node3" presStyleIdx="1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24D1310E-937B-4B6C-9C5B-29AA39FD50E5}" type="pres">
      <dgm:prSet presAssocID="{0C65460C-7B03-4B7E-928F-5FDD854BCB66}" presName="level3hierChild" presStyleCnt="0"/>
      <dgm:spPr/>
    </dgm:pt>
    <dgm:pt modelId="{CF2E3D6D-23F8-4B3B-9440-1253809CBFE7}" type="pres">
      <dgm:prSet presAssocID="{AE486789-408E-4910-A3F7-9C2336CF75E9}" presName="conn2-1" presStyleLbl="parChTrans1D3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738844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4E322F85-98CE-4EB6-A711-B4F706C0EFFA}" type="pres">
      <dgm:prSet presAssocID="{AE486789-408E-4910-A3F7-9C2336CF75E9}" presName="connTx" presStyleLbl="parChTrans1D3" presStyleIdx="2" presStyleCnt="3"/>
      <dgm:spPr/>
      <dgm:t>
        <a:bodyPr/>
        <a:lstStyle/>
        <a:p>
          <a:endParaRPr lang="fr-FR"/>
        </a:p>
      </dgm:t>
    </dgm:pt>
    <dgm:pt modelId="{1202A6D1-1E69-458B-B358-552F79CA2203}" type="pres">
      <dgm:prSet presAssocID="{8411560D-E4A1-4203-B07D-3D64315BB3B8}" presName="root2" presStyleCnt="0"/>
      <dgm:spPr/>
    </dgm:pt>
    <dgm:pt modelId="{9CDE8FB0-C2B1-4D17-9214-71DDC3A6B114}" type="pres">
      <dgm:prSet presAssocID="{8411560D-E4A1-4203-B07D-3D64315BB3B8}" presName="LevelTwoTextNode" presStyleLbl="node3" presStyleIdx="2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7DACABA3-F329-4B03-BA9F-0F04B5913CCA}" type="pres">
      <dgm:prSet presAssocID="{8411560D-E4A1-4203-B07D-3D64315BB3B8}" presName="level3hierChild" presStyleCnt="0"/>
      <dgm:spPr/>
    </dgm:pt>
    <dgm:pt modelId="{14B2099F-2E4F-4B90-A9EB-22FA3EAAAD85}" type="pres">
      <dgm:prSet presAssocID="{DDBCEF0B-88E4-41B0-9474-D7A681428A69}" presName="conn2-1" presStyleLbl="parChTrans1D4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0F0F92D0-399E-46B0-B69D-1E7CFD85FE27}" type="pres">
      <dgm:prSet presAssocID="{DDBCEF0B-88E4-41B0-9474-D7A681428A69}" presName="connTx" presStyleLbl="parChTrans1D4" presStyleIdx="0" presStyleCnt="4"/>
      <dgm:spPr/>
      <dgm:t>
        <a:bodyPr/>
        <a:lstStyle/>
        <a:p>
          <a:endParaRPr lang="fr-FR"/>
        </a:p>
      </dgm:t>
    </dgm:pt>
    <dgm:pt modelId="{E6D67F3F-CF32-44AA-A9EB-05683A8AF4E4}" type="pres">
      <dgm:prSet presAssocID="{6DA14EFA-1064-44FF-8AC1-D049BD15A1D3}" presName="root2" presStyleCnt="0"/>
      <dgm:spPr/>
    </dgm:pt>
    <dgm:pt modelId="{246EF299-9BD0-4F2A-87E4-7D3C009F8E3E}" type="pres">
      <dgm:prSet presAssocID="{6DA14EFA-1064-44FF-8AC1-D049BD15A1D3}" presName="LevelTwoTextNode" presStyleLbl="node4" presStyleIdx="0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F488B670-6CDF-4964-BF0F-C420E42DA475}" type="pres">
      <dgm:prSet presAssocID="{6DA14EFA-1064-44FF-8AC1-D049BD15A1D3}" presName="level3hierChild" presStyleCnt="0"/>
      <dgm:spPr/>
    </dgm:pt>
    <dgm:pt modelId="{E8DBBFEF-E479-402C-AA4D-6211FFA7A0C1}" type="pres">
      <dgm:prSet presAssocID="{C908493D-26D5-4066-AA8B-3FCFA192D986}" presName="conn2-1" presStyleLbl="parChTrans1D4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2D75642F-D6BB-4EA2-B236-EF2B5C17FAD5}" type="pres">
      <dgm:prSet presAssocID="{C908493D-26D5-4066-AA8B-3FCFA192D98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87838919-5F66-40AD-A29F-D2C24CAB36D8}" type="pres">
      <dgm:prSet presAssocID="{86852794-9E1B-4D66-BB75-DC11CDCE12F7}" presName="root2" presStyleCnt="0"/>
      <dgm:spPr/>
    </dgm:pt>
    <dgm:pt modelId="{8DCC3161-937E-4D9A-97F2-57F4A08522C2}" type="pres">
      <dgm:prSet presAssocID="{86852794-9E1B-4D66-BB75-DC11CDCE12F7}" presName="LevelTwoTextNode" presStyleLbl="node4" presStyleIdx="1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2EEB880B-696F-42EC-AFB7-F1D9C24C2FD2}" type="pres">
      <dgm:prSet presAssocID="{86852794-9E1B-4D66-BB75-DC11CDCE12F7}" presName="level3hierChild" presStyleCnt="0"/>
      <dgm:spPr/>
    </dgm:pt>
    <dgm:pt modelId="{FE127D6A-4EC4-4109-96AD-DE6263389036}" type="pres">
      <dgm:prSet presAssocID="{D3105D0D-C107-43D7-8CCE-BAAF5300D3BD}" presName="conn2-1" presStyleLbl="parChTrans1D4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113CDAFB-D609-449B-8725-3C0F190FCA90}" type="pres">
      <dgm:prSet presAssocID="{D3105D0D-C107-43D7-8CCE-BAAF5300D3BD}" presName="connTx" presStyleLbl="parChTrans1D4" presStyleIdx="2" presStyleCnt="4"/>
      <dgm:spPr/>
      <dgm:t>
        <a:bodyPr/>
        <a:lstStyle/>
        <a:p>
          <a:endParaRPr lang="fr-FR"/>
        </a:p>
      </dgm:t>
    </dgm:pt>
    <dgm:pt modelId="{FB0EE84E-AF08-4766-91D4-FE08B4D20B21}" type="pres">
      <dgm:prSet presAssocID="{9B76F9CA-C59D-45D8-A458-865364CC1A0E}" presName="root2" presStyleCnt="0"/>
      <dgm:spPr/>
    </dgm:pt>
    <dgm:pt modelId="{99D1BDCE-AD0A-4963-A6B5-70101AD59C67}" type="pres">
      <dgm:prSet presAssocID="{9B76F9CA-C59D-45D8-A458-865364CC1A0E}" presName="LevelTwoTextNode" presStyleLbl="node4" presStyleIdx="2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8D990742-EC0C-4219-8CCA-C32E54262ED8}" type="pres">
      <dgm:prSet presAssocID="{9B76F9CA-C59D-45D8-A458-865364CC1A0E}" presName="level3hierChild" presStyleCnt="0"/>
      <dgm:spPr/>
    </dgm:pt>
    <dgm:pt modelId="{412081A4-EFC0-4276-878A-7BA0DB0CAEF2}" type="pres">
      <dgm:prSet presAssocID="{180960AC-D417-473E-8D40-8B0F89AC8022}" presName="conn2-1" presStyleLbl="parChTrans1D4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C66BFD2E-8C99-4CEE-8691-679B6E01F092}" type="pres">
      <dgm:prSet presAssocID="{180960AC-D417-473E-8D40-8B0F89AC8022}" presName="connTx" presStyleLbl="parChTrans1D4" presStyleIdx="3" presStyleCnt="4"/>
      <dgm:spPr/>
      <dgm:t>
        <a:bodyPr/>
        <a:lstStyle/>
        <a:p>
          <a:endParaRPr lang="fr-FR"/>
        </a:p>
      </dgm:t>
    </dgm:pt>
    <dgm:pt modelId="{4C40F5DD-0CC7-4752-B84C-CB187EAD54BE}" type="pres">
      <dgm:prSet presAssocID="{A72062A6-1974-4103-A3AA-9380E3A44FF9}" presName="root2" presStyleCnt="0"/>
      <dgm:spPr/>
    </dgm:pt>
    <dgm:pt modelId="{EA26C7BA-F34E-4053-99E0-50027E3DBA06}" type="pres">
      <dgm:prSet presAssocID="{A72062A6-1974-4103-A3AA-9380E3A44FF9}" presName="LevelTwoTextNode" presStyleLbl="node4" presStyleIdx="3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8AA2D57D-D075-40E8-A64E-7CE3DE1CB566}" type="pres">
      <dgm:prSet presAssocID="{A72062A6-1974-4103-A3AA-9380E3A44FF9}" presName="level3hierChild" presStyleCnt="0"/>
      <dgm:spPr/>
    </dgm:pt>
    <dgm:pt modelId="{14EB5516-0717-4012-849C-80E740726F85}" type="pres">
      <dgm:prSet presAssocID="{577F81F7-4B40-42D1-AD04-31258CB4F8CF}" presName="conn2-1" presStyleLbl="parChTrans1D2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47BC6578-5E9F-46FC-B58D-7EA2D7CE7F2C}" type="pres">
      <dgm:prSet presAssocID="{577F81F7-4B40-42D1-AD04-31258CB4F8CF}" presName="connTx" presStyleLbl="parChTrans1D2" presStyleIdx="1" presStyleCnt="4"/>
      <dgm:spPr/>
      <dgm:t>
        <a:bodyPr/>
        <a:lstStyle/>
        <a:p>
          <a:endParaRPr lang="fr-FR"/>
        </a:p>
      </dgm:t>
    </dgm:pt>
    <dgm:pt modelId="{CA9F1E13-84E6-4F9B-A2F2-A465238B9665}" type="pres">
      <dgm:prSet presAssocID="{B9705D6B-51B8-4A5B-9A91-8A3DE202972A}" presName="root2" presStyleCnt="0"/>
      <dgm:spPr/>
    </dgm:pt>
    <dgm:pt modelId="{00C0CE25-C5A8-426B-8503-033E96760D1B}" type="pres">
      <dgm:prSet presAssocID="{B9705D6B-51B8-4A5B-9A91-8A3DE202972A}" presName="LevelTwoTextNode" presStyleLbl="node2" presStyleIdx="1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D6C72F4F-6429-4B45-9016-4FC32564A374}" type="pres">
      <dgm:prSet presAssocID="{B9705D6B-51B8-4A5B-9A91-8A3DE202972A}" presName="level3hierChild" presStyleCnt="0"/>
      <dgm:spPr/>
    </dgm:pt>
    <dgm:pt modelId="{86F6F97A-583C-450B-B088-6156A824D2BC}" type="pres">
      <dgm:prSet presAssocID="{FA0FE0ED-F042-461A-8D65-CB44FE103879}" presName="conn2-1" presStyleLbl="parChTrans1D2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6B1C7BDC-B284-45EA-B9D1-7E5C35687FE0}" type="pres">
      <dgm:prSet presAssocID="{FA0FE0ED-F042-461A-8D65-CB44FE103879}" presName="connTx" presStyleLbl="parChTrans1D2" presStyleIdx="2" presStyleCnt="4"/>
      <dgm:spPr/>
      <dgm:t>
        <a:bodyPr/>
        <a:lstStyle/>
        <a:p>
          <a:endParaRPr lang="fr-FR"/>
        </a:p>
      </dgm:t>
    </dgm:pt>
    <dgm:pt modelId="{F2514D49-EF21-4098-B19E-16978920EA24}" type="pres">
      <dgm:prSet presAssocID="{4B001A06-B605-44F1-BE45-CEDEA702D2EA}" presName="root2" presStyleCnt="0"/>
      <dgm:spPr/>
    </dgm:pt>
    <dgm:pt modelId="{45D76EDA-D8B1-4A14-9F4C-83969A8161E2}" type="pres">
      <dgm:prSet presAssocID="{4B001A06-B605-44F1-BE45-CEDEA702D2EA}" presName="LevelTwoTextNode" presStyleLbl="node2" presStyleIdx="2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4F20201B-C923-41E9-8924-02EDD5EBF85D}" type="pres">
      <dgm:prSet presAssocID="{4B001A06-B605-44F1-BE45-CEDEA702D2EA}" presName="level3hierChild" presStyleCnt="0"/>
      <dgm:spPr/>
    </dgm:pt>
    <dgm:pt modelId="{EC194B7D-4BB4-4687-9FDD-1469110142DF}" type="pres">
      <dgm:prSet presAssocID="{F6250FE0-5928-440D-A871-08005CFF170D}" presName="conn2-1" presStyleLbl="parChTrans1D2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</dgm:spPr>
      <dgm:t>
        <a:bodyPr/>
        <a:lstStyle/>
        <a:p>
          <a:endParaRPr lang="fr-FR"/>
        </a:p>
      </dgm:t>
    </dgm:pt>
    <dgm:pt modelId="{71A63496-77EC-4261-AA59-789D00031B63}" type="pres">
      <dgm:prSet presAssocID="{F6250FE0-5928-440D-A871-08005CFF170D}" presName="connTx" presStyleLbl="parChTrans1D2" presStyleIdx="3" presStyleCnt="4"/>
      <dgm:spPr/>
      <dgm:t>
        <a:bodyPr/>
        <a:lstStyle/>
        <a:p>
          <a:endParaRPr lang="fr-FR"/>
        </a:p>
      </dgm:t>
    </dgm:pt>
    <dgm:pt modelId="{1BDE4CAA-0749-45E3-B211-0521152403EB}" type="pres">
      <dgm:prSet presAssocID="{145E138E-5D28-41E7-B73D-C916428BDC78}" presName="root2" presStyleCnt="0"/>
      <dgm:spPr/>
    </dgm:pt>
    <dgm:pt modelId="{154CD8DC-C973-4BBF-8FE0-83FD0E9B7F9C}" type="pres">
      <dgm:prSet presAssocID="{145E138E-5D28-41E7-B73D-C916428BDC78}" presName="LevelTwoTextNode" presStyleLbl="node2" presStyleIdx="3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fr-FR"/>
        </a:p>
      </dgm:t>
    </dgm:pt>
    <dgm:pt modelId="{4726491A-70BA-4EFE-B272-FF4F4EF7AD3B}" type="pres">
      <dgm:prSet presAssocID="{145E138E-5D28-41E7-B73D-C916428BDC78}" presName="level3hierChild" presStyleCnt="0"/>
      <dgm:spPr/>
    </dgm:pt>
  </dgm:ptLst>
  <dgm:cxnLst>
    <dgm:cxn modelId="{3802BE37-CEFE-4A31-9FED-110F7390D70E}" srcId="{8411560D-E4A1-4203-B07D-3D64315BB3B8}" destId="{9B76F9CA-C59D-45D8-A458-865364CC1A0E}" srcOrd="2" destOrd="0" parTransId="{D3105D0D-C107-43D7-8CCE-BAAF5300D3BD}" sibTransId="{94AE8C75-2563-453A-99BA-2CC803C4BB9F}"/>
    <dgm:cxn modelId="{3D714649-279B-4E25-88ED-B5DA06EE7B02}" srcId="{F43B9921-6ECB-4FE6-94EB-13B682490E9F}" destId="{145E138E-5D28-41E7-B73D-C916428BDC78}" srcOrd="3" destOrd="0" parTransId="{F6250FE0-5928-440D-A871-08005CFF170D}" sibTransId="{1B06945A-099D-40A1-A617-63A69071975C}"/>
    <dgm:cxn modelId="{33759962-CDDF-4BD6-B538-25EFA57B07CC}" type="presOf" srcId="{577F81F7-4B40-42D1-AD04-31258CB4F8CF}" destId="{14EB5516-0717-4012-849C-80E740726F85}" srcOrd="0" destOrd="0" presId="urn:microsoft.com/office/officeart/2005/8/layout/hierarchy2"/>
    <dgm:cxn modelId="{D148B2EF-1C1B-4C77-909D-7BB20868B225}" type="presOf" srcId="{D3BD4B52-49E6-481A-B9E5-1D87FB98AA44}" destId="{BE3FDECB-B725-4AC8-9003-03E045258DB4}" srcOrd="0" destOrd="0" presId="urn:microsoft.com/office/officeart/2005/8/layout/hierarchy2"/>
    <dgm:cxn modelId="{3C3FD9F8-C12E-4E1C-B76A-53F47CD696A3}" type="presOf" srcId="{8411560D-E4A1-4203-B07D-3D64315BB3B8}" destId="{9CDE8FB0-C2B1-4D17-9214-71DDC3A6B114}" srcOrd="0" destOrd="0" presId="urn:microsoft.com/office/officeart/2005/8/layout/hierarchy2"/>
    <dgm:cxn modelId="{3F2BA2A0-BB37-4652-B629-2B1100057FA8}" srcId="{145E4B5A-666A-4633-B280-CAFEBCCC1234}" destId="{F43B9921-6ECB-4FE6-94EB-13B682490E9F}" srcOrd="0" destOrd="0" parTransId="{A1ABAA4D-8B1C-4279-87A8-2FD6E379ADD3}" sibTransId="{0FD83D82-4195-43AB-968C-092C2978BF4D}"/>
    <dgm:cxn modelId="{49C8CF7F-7F76-48D9-8FC9-90EE6F58FA1F}" type="presOf" srcId="{9B76F9CA-C59D-45D8-A458-865364CC1A0E}" destId="{99D1BDCE-AD0A-4963-A6B5-70101AD59C67}" srcOrd="0" destOrd="0" presId="urn:microsoft.com/office/officeart/2005/8/layout/hierarchy2"/>
    <dgm:cxn modelId="{6983E1F4-C072-4328-A8A4-5D756D431FFA}" type="presOf" srcId="{86852794-9E1B-4D66-BB75-DC11CDCE12F7}" destId="{8DCC3161-937E-4D9A-97F2-57F4A08522C2}" srcOrd="0" destOrd="0" presId="urn:microsoft.com/office/officeart/2005/8/layout/hierarchy2"/>
    <dgm:cxn modelId="{16AB5D02-8575-4C91-A78F-5EC4C0A1093F}" type="presOf" srcId="{C908493D-26D5-4066-AA8B-3FCFA192D986}" destId="{E8DBBFEF-E479-402C-AA4D-6211FFA7A0C1}" srcOrd="0" destOrd="0" presId="urn:microsoft.com/office/officeart/2005/8/layout/hierarchy2"/>
    <dgm:cxn modelId="{60B590AC-D63B-418F-AA23-9AC0E2A5BAF7}" type="presOf" srcId="{DDBCEF0B-88E4-41B0-9474-D7A681428A69}" destId="{14B2099F-2E4F-4B90-A9EB-22FA3EAAAD85}" srcOrd="0" destOrd="0" presId="urn:microsoft.com/office/officeart/2005/8/layout/hierarchy2"/>
    <dgm:cxn modelId="{7269A81E-5646-42B1-B19C-35C36567F9E4}" type="presOf" srcId="{D3105D0D-C107-43D7-8CCE-BAAF5300D3BD}" destId="{113CDAFB-D609-449B-8725-3C0F190FCA90}" srcOrd="1" destOrd="0" presId="urn:microsoft.com/office/officeart/2005/8/layout/hierarchy2"/>
    <dgm:cxn modelId="{E8D1B2AF-3CFF-4BED-8769-32598BD1C2AD}" srcId="{D3BD4B52-49E6-481A-B9E5-1D87FB98AA44}" destId="{8411560D-E4A1-4203-B07D-3D64315BB3B8}" srcOrd="2" destOrd="0" parTransId="{AE486789-408E-4910-A3F7-9C2336CF75E9}" sibTransId="{D4DEC9FD-AC98-4519-9B82-9A9523B50464}"/>
    <dgm:cxn modelId="{B2C4CFE4-28E3-4205-9B3E-4208A5AA96CC}" srcId="{D3BD4B52-49E6-481A-B9E5-1D87FB98AA44}" destId="{0C65460C-7B03-4B7E-928F-5FDD854BCB66}" srcOrd="1" destOrd="0" parTransId="{5A8A9387-3407-4508-BD1E-653F8C6ED287}" sibTransId="{251AABEF-89C9-47F5-B663-83A88CB333B6}"/>
    <dgm:cxn modelId="{E56425A4-ED63-4262-93D8-B7017478EE03}" type="presOf" srcId="{F8900DF4-D9D8-48DB-A7A2-913A1BA9D6BF}" destId="{E900D532-A46F-4AF6-943B-04CFC3B40FBC}" srcOrd="0" destOrd="0" presId="urn:microsoft.com/office/officeart/2005/8/layout/hierarchy2"/>
    <dgm:cxn modelId="{28F224DF-DED8-4FBE-999F-051A3D7269D3}" type="presOf" srcId="{AE486789-408E-4910-A3F7-9C2336CF75E9}" destId="{CF2E3D6D-23F8-4B3B-9440-1253809CBFE7}" srcOrd="0" destOrd="0" presId="urn:microsoft.com/office/officeart/2005/8/layout/hierarchy2"/>
    <dgm:cxn modelId="{ECD0847D-E095-45AB-A09F-2014DE5B0280}" type="presOf" srcId="{F6250FE0-5928-440D-A871-08005CFF170D}" destId="{71A63496-77EC-4261-AA59-789D00031B63}" srcOrd="1" destOrd="0" presId="urn:microsoft.com/office/officeart/2005/8/layout/hierarchy2"/>
    <dgm:cxn modelId="{D2FD9CE9-BCE8-41D6-B1A8-0D70D5E3BAAC}" type="presOf" srcId="{F6250FE0-5928-440D-A871-08005CFF170D}" destId="{EC194B7D-4BB4-4687-9FDD-1469110142DF}" srcOrd="0" destOrd="0" presId="urn:microsoft.com/office/officeart/2005/8/layout/hierarchy2"/>
    <dgm:cxn modelId="{54400B01-7157-44ED-9580-52C72B3BB2DE}" srcId="{D3BD4B52-49E6-481A-B9E5-1D87FB98AA44}" destId="{2A5C09FF-F00E-4B4B-9779-5495516D3150}" srcOrd="0" destOrd="0" parTransId="{F8900DF4-D9D8-48DB-A7A2-913A1BA9D6BF}" sibTransId="{B6469C9C-AC51-43F1-A775-4503ED7D7E8E}"/>
    <dgm:cxn modelId="{21E4E84C-B17B-453A-B3D6-83C73F68C400}" srcId="{F43B9921-6ECB-4FE6-94EB-13B682490E9F}" destId="{B9705D6B-51B8-4A5B-9A91-8A3DE202972A}" srcOrd="1" destOrd="0" parTransId="{577F81F7-4B40-42D1-AD04-31258CB4F8CF}" sibTransId="{F51C8E9B-C1DA-4183-BAE7-8F66CDDCDE47}"/>
    <dgm:cxn modelId="{EDAFAA32-D5E9-4F20-82F2-D906EAFE4149}" type="presOf" srcId="{4B001A06-B605-44F1-BE45-CEDEA702D2EA}" destId="{45D76EDA-D8B1-4A14-9F4C-83969A8161E2}" srcOrd="0" destOrd="0" presId="urn:microsoft.com/office/officeart/2005/8/layout/hierarchy2"/>
    <dgm:cxn modelId="{1F7C3B5D-8A93-46C3-93B3-56CCBDEFA4EA}" type="presOf" srcId="{B9705D6B-51B8-4A5B-9A91-8A3DE202972A}" destId="{00C0CE25-C5A8-426B-8503-033E96760D1B}" srcOrd="0" destOrd="0" presId="urn:microsoft.com/office/officeart/2005/8/layout/hierarchy2"/>
    <dgm:cxn modelId="{DE484499-1105-4B85-825B-DBD1611B3A0C}" type="presOf" srcId="{180960AC-D417-473E-8D40-8B0F89AC8022}" destId="{C66BFD2E-8C99-4CEE-8691-679B6E01F092}" srcOrd="1" destOrd="0" presId="urn:microsoft.com/office/officeart/2005/8/layout/hierarchy2"/>
    <dgm:cxn modelId="{7BCC6464-21C5-42CB-B97C-41E75BCABA86}" type="presOf" srcId="{AE486789-408E-4910-A3F7-9C2336CF75E9}" destId="{4E322F85-98CE-4EB6-A711-B4F706C0EFFA}" srcOrd="1" destOrd="0" presId="urn:microsoft.com/office/officeart/2005/8/layout/hierarchy2"/>
    <dgm:cxn modelId="{40B53203-AD99-4B70-9D2E-C8264816AFA7}" type="presOf" srcId="{F8900DF4-D9D8-48DB-A7A2-913A1BA9D6BF}" destId="{CF9EE11F-084A-44D8-8863-64FA51B42670}" srcOrd="1" destOrd="0" presId="urn:microsoft.com/office/officeart/2005/8/layout/hierarchy2"/>
    <dgm:cxn modelId="{A957F3AD-8660-419F-B8EE-3357610DFB70}" type="presOf" srcId="{145E138E-5D28-41E7-B73D-C916428BDC78}" destId="{154CD8DC-C973-4BBF-8FE0-83FD0E9B7F9C}" srcOrd="0" destOrd="0" presId="urn:microsoft.com/office/officeart/2005/8/layout/hierarchy2"/>
    <dgm:cxn modelId="{36643B8B-FA43-47A9-8FF3-C2D0CEE993AC}" type="presOf" srcId="{C908493D-26D5-4066-AA8B-3FCFA192D986}" destId="{2D75642F-D6BB-4EA2-B236-EF2B5C17FAD5}" srcOrd="1" destOrd="0" presId="urn:microsoft.com/office/officeart/2005/8/layout/hierarchy2"/>
    <dgm:cxn modelId="{C084F0C6-6902-403B-A961-FDC4D3CFFBB4}" type="presOf" srcId="{2638B33D-1E3E-4F2A-B3B4-CFB9686D0CCA}" destId="{92D10E34-C8A4-4139-87D1-29DF9B875F09}" srcOrd="1" destOrd="0" presId="urn:microsoft.com/office/officeart/2005/8/layout/hierarchy2"/>
    <dgm:cxn modelId="{066325C4-3988-46E4-AF75-550501380569}" srcId="{8411560D-E4A1-4203-B07D-3D64315BB3B8}" destId="{86852794-9E1B-4D66-BB75-DC11CDCE12F7}" srcOrd="1" destOrd="0" parTransId="{C908493D-26D5-4066-AA8B-3FCFA192D986}" sibTransId="{C6605F90-9D33-4A49-8E20-1A3E1A086672}"/>
    <dgm:cxn modelId="{2B5935A5-EBD8-4487-B9FB-70218FC52997}" type="presOf" srcId="{FA0FE0ED-F042-461A-8D65-CB44FE103879}" destId="{6B1C7BDC-B284-45EA-B9D1-7E5C35687FE0}" srcOrd="1" destOrd="0" presId="urn:microsoft.com/office/officeart/2005/8/layout/hierarchy2"/>
    <dgm:cxn modelId="{27837A13-0C0C-4E4D-B852-6DD10B26AF7D}" type="presOf" srcId="{180960AC-D417-473E-8D40-8B0F89AC8022}" destId="{412081A4-EFC0-4276-878A-7BA0DB0CAEF2}" srcOrd="0" destOrd="0" presId="urn:microsoft.com/office/officeart/2005/8/layout/hierarchy2"/>
    <dgm:cxn modelId="{C54A7113-3297-432D-BD3E-05619B087BAF}" type="presOf" srcId="{0C65460C-7B03-4B7E-928F-5FDD854BCB66}" destId="{AD8A973F-DBD6-4DD6-9E36-00C2E74787ED}" srcOrd="0" destOrd="0" presId="urn:microsoft.com/office/officeart/2005/8/layout/hierarchy2"/>
    <dgm:cxn modelId="{459547C1-6487-4048-B477-DD9DFC808EA8}" srcId="{F43B9921-6ECB-4FE6-94EB-13B682490E9F}" destId="{D3BD4B52-49E6-481A-B9E5-1D87FB98AA44}" srcOrd="0" destOrd="0" parTransId="{2638B33D-1E3E-4F2A-B3B4-CFB9686D0CCA}" sibTransId="{FB193FEB-38B6-440E-A8D0-66115001DC34}"/>
    <dgm:cxn modelId="{8372A423-6481-4BB5-9C52-85431C207267}" type="presOf" srcId="{577F81F7-4B40-42D1-AD04-31258CB4F8CF}" destId="{47BC6578-5E9F-46FC-B58D-7EA2D7CE7F2C}" srcOrd="1" destOrd="0" presId="urn:microsoft.com/office/officeart/2005/8/layout/hierarchy2"/>
    <dgm:cxn modelId="{23E09985-DE3A-4FF4-9227-72BF5B607893}" type="presOf" srcId="{5A8A9387-3407-4508-BD1E-653F8C6ED287}" destId="{74330EF0-9857-4AB1-85AE-CBE5A926E561}" srcOrd="0" destOrd="0" presId="urn:microsoft.com/office/officeart/2005/8/layout/hierarchy2"/>
    <dgm:cxn modelId="{6DECB943-0D75-4148-AE5E-8715068A3E50}" type="presOf" srcId="{5A8A9387-3407-4508-BD1E-653F8C6ED287}" destId="{A33C1513-555E-4A6B-B8FF-E05CEDC333DA}" srcOrd="1" destOrd="0" presId="urn:microsoft.com/office/officeart/2005/8/layout/hierarchy2"/>
    <dgm:cxn modelId="{D69AFF34-40E5-4837-9A88-17201774869E}" type="presOf" srcId="{2A5C09FF-F00E-4B4B-9779-5495516D3150}" destId="{C6C19785-E806-4566-90ED-72BE6F5F67DC}" srcOrd="0" destOrd="0" presId="urn:microsoft.com/office/officeart/2005/8/layout/hierarchy2"/>
    <dgm:cxn modelId="{E7B577D0-5ABF-41DA-BC8B-7CAB925C8F83}" type="presOf" srcId="{2638B33D-1E3E-4F2A-B3B4-CFB9686D0CCA}" destId="{7FAF9CA4-2D59-49AF-BA62-EF9BA87B841F}" srcOrd="0" destOrd="0" presId="urn:microsoft.com/office/officeart/2005/8/layout/hierarchy2"/>
    <dgm:cxn modelId="{6F92F826-6E08-4BB8-B47F-EB3B39CC78B4}" srcId="{F43B9921-6ECB-4FE6-94EB-13B682490E9F}" destId="{4B001A06-B605-44F1-BE45-CEDEA702D2EA}" srcOrd="2" destOrd="0" parTransId="{FA0FE0ED-F042-461A-8D65-CB44FE103879}" sibTransId="{5ED9A707-87A8-4A4A-8B3A-3FCC8F4DC30F}"/>
    <dgm:cxn modelId="{9CE79CA6-E7F5-4D0F-80A9-F8D095FD72C9}" srcId="{8411560D-E4A1-4203-B07D-3D64315BB3B8}" destId="{A72062A6-1974-4103-A3AA-9380E3A44FF9}" srcOrd="3" destOrd="0" parTransId="{180960AC-D417-473E-8D40-8B0F89AC8022}" sibTransId="{3303AC53-D16F-414E-8C33-C5C583FE6C9D}"/>
    <dgm:cxn modelId="{B3B3B50D-496C-4B21-B987-DC5B41F7B797}" type="presOf" srcId="{145E4B5A-666A-4633-B280-CAFEBCCC1234}" destId="{758842D4-F86B-4AF2-9DBD-35A8FDE3DE12}" srcOrd="0" destOrd="0" presId="urn:microsoft.com/office/officeart/2005/8/layout/hierarchy2"/>
    <dgm:cxn modelId="{6AA44F66-5D0D-441C-96A7-FC75AB84242A}" srcId="{8411560D-E4A1-4203-B07D-3D64315BB3B8}" destId="{6DA14EFA-1064-44FF-8AC1-D049BD15A1D3}" srcOrd="0" destOrd="0" parTransId="{DDBCEF0B-88E4-41B0-9474-D7A681428A69}" sibTransId="{602B7ABD-3950-447F-93F0-490498E9E381}"/>
    <dgm:cxn modelId="{577D2B66-5343-4B57-837E-B0757EEB0D49}" type="presOf" srcId="{DDBCEF0B-88E4-41B0-9474-D7A681428A69}" destId="{0F0F92D0-399E-46B0-B69D-1E7CFD85FE27}" srcOrd="1" destOrd="0" presId="urn:microsoft.com/office/officeart/2005/8/layout/hierarchy2"/>
    <dgm:cxn modelId="{E67FF448-7393-4D3C-BB11-16904EDE1D7B}" type="presOf" srcId="{D3105D0D-C107-43D7-8CCE-BAAF5300D3BD}" destId="{FE127D6A-4EC4-4109-96AD-DE6263389036}" srcOrd="0" destOrd="0" presId="urn:microsoft.com/office/officeart/2005/8/layout/hierarchy2"/>
    <dgm:cxn modelId="{20DAF80F-4431-4D81-8667-2AF5FD183AAA}" type="presOf" srcId="{FA0FE0ED-F042-461A-8D65-CB44FE103879}" destId="{86F6F97A-583C-450B-B088-6156A824D2BC}" srcOrd="0" destOrd="0" presId="urn:microsoft.com/office/officeart/2005/8/layout/hierarchy2"/>
    <dgm:cxn modelId="{E00341D7-2EEF-49CA-A8A9-E3A5651D499F}" type="presOf" srcId="{F43B9921-6ECB-4FE6-94EB-13B682490E9F}" destId="{C6907BCE-7AE8-4388-8C70-90B593AA7D50}" srcOrd="0" destOrd="0" presId="urn:microsoft.com/office/officeart/2005/8/layout/hierarchy2"/>
    <dgm:cxn modelId="{327BB702-250C-4BDA-8678-5B771A9A5D6A}" type="presOf" srcId="{A72062A6-1974-4103-A3AA-9380E3A44FF9}" destId="{EA26C7BA-F34E-4053-99E0-50027E3DBA06}" srcOrd="0" destOrd="0" presId="urn:microsoft.com/office/officeart/2005/8/layout/hierarchy2"/>
    <dgm:cxn modelId="{CC10D1A3-B403-4F0F-9211-493542442671}" type="presOf" srcId="{6DA14EFA-1064-44FF-8AC1-D049BD15A1D3}" destId="{246EF299-9BD0-4F2A-87E4-7D3C009F8E3E}" srcOrd="0" destOrd="0" presId="urn:microsoft.com/office/officeart/2005/8/layout/hierarchy2"/>
    <dgm:cxn modelId="{B11E652A-67AE-4827-A15B-8D664CF6FEFE}" type="presParOf" srcId="{758842D4-F86B-4AF2-9DBD-35A8FDE3DE12}" destId="{C190A40F-B74E-4C8D-B2A8-EA41766D05C1}" srcOrd="0" destOrd="0" presId="urn:microsoft.com/office/officeart/2005/8/layout/hierarchy2"/>
    <dgm:cxn modelId="{227C75C1-F2C0-4AD4-9082-D397595D1F04}" type="presParOf" srcId="{C190A40F-B74E-4C8D-B2A8-EA41766D05C1}" destId="{C6907BCE-7AE8-4388-8C70-90B593AA7D50}" srcOrd="0" destOrd="0" presId="urn:microsoft.com/office/officeart/2005/8/layout/hierarchy2"/>
    <dgm:cxn modelId="{E1576FB1-B236-4F16-8507-39E12575E327}" type="presParOf" srcId="{C190A40F-B74E-4C8D-B2A8-EA41766D05C1}" destId="{5FE0FA41-3440-4893-BAB3-CAB1C60BE61F}" srcOrd="1" destOrd="0" presId="urn:microsoft.com/office/officeart/2005/8/layout/hierarchy2"/>
    <dgm:cxn modelId="{CBBC9AC8-9F5D-4AB1-80B1-626F25644A89}" type="presParOf" srcId="{5FE0FA41-3440-4893-BAB3-CAB1C60BE61F}" destId="{7FAF9CA4-2D59-49AF-BA62-EF9BA87B841F}" srcOrd="0" destOrd="0" presId="urn:microsoft.com/office/officeart/2005/8/layout/hierarchy2"/>
    <dgm:cxn modelId="{BACEA984-6D4A-47E5-A98E-E8068F9F678B}" type="presParOf" srcId="{7FAF9CA4-2D59-49AF-BA62-EF9BA87B841F}" destId="{92D10E34-C8A4-4139-87D1-29DF9B875F09}" srcOrd="0" destOrd="0" presId="urn:microsoft.com/office/officeart/2005/8/layout/hierarchy2"/>
    <dgm:cxn modelId="{D8F57FA3-2334-4A0E-B955-8BA96FA13285}" type="presParOf" srcId="{5FE0FA41-3440-4893-BAB3-CAB1C60BE61F}" destId="{AD2DE2D4-4309-43C9-A21E-2DEA436AF0EE}" srcOrd="1" destOrd="0" presId="urn:microsoft.com/office/officeart/2005/8/layout/hierarchy2"/>
    <dgm:cxn modelId="{F1221EF1-1768-43BF-AADD-920AEB9062D0}" type="presParOf" srcId="{AD2DE2D4-4309-43C9-A21E-2DEA436AF0EE}" destId="{BE3FDECB-B725-4AC8-9003-03E045258DB4}" srcOrd="0" destOrd="0" presId="urn:microsoft.com/office/officeart/2005/8/layout/hierarchy2"/>
    <dgm:cxn modelId="{CAAB2DB5-0B42-4176-BC91-E87AC63C3D52}" type="presParOf" srcId="{AD2DE2D4-4309-43C9-A21E-2DEA436AF0EE}" destId="{6780C862-73B3-4203-A8D9-706DE3177DA7}" srcOrd="1" destOrd="0" presId="urn:microsoft.com/office/officeart/2005/8/layout/hierarchy2"/>
    <dgm:cxn modelId="{09106829-97F1-4668-95A0-20CF4D60219A}" type="presParOf" srcId="{6780C862-73B3-4203-A8D9-706DE3177DA7}" destId="{E900D532-A46F-4AF6-943B-04CFC3B40FBC}" srcOrd="0" destOrd="0" presId="urn:microsoft.com/office/officeart/2005/8/layout/hierarchy2"/>
    <dgm:cxn modelId="{79247297-D040-4533-844B-F5D4EBE923B7}" type="presParOf" srcId="{E900D532-A46F-4AF6-943B-04CFC3B40FBC}" destId="{CF9EE11F-084A-44D8-8863-64FA51B42670}" srcOrd="0" destOrd="0" presId="urn:microsoft.com/office/officeart/2005/8/layout/hierarchy2"/>
    <dgm:cxn modelId="{0B638B62-6580-4124-B973-A104C0111BE0}" type="presParOf" srcId="{6780C862-73B3-4203-A8D9-706DE3177DA7}" destId="{D3470C3F-BB55-44E1-9ADB-2D86D01412E5}" srcOrd="1" destOrd="0" presId="urn:microsoft.com/office/officeart/2005/8/layout/hierarchy2"/>
    <dgm:cxn modelId="{A17E84A4-5E50-43EE-A708-88FD956A5153}" type="presParOf" srcId="{D3470C3F-BB55-44E1-9ADB-2D86D01412E5}" destId="{C6C19785-E806-4566-90ED-72BE6F5F67DC}" srcOrd="0" destOrd="0" presId="urn:microsoft.com/office/officeart/2005/8/layout/hierarchy2"/>
    <dgm:cxn modelId="{7ADA072A-F675-4D6B-8CD4-6ECF0899BE95}" type="presParOf" srcId="{D3470C3F-BB55-44E1-9ADB-2D86D01412E5}" destId="{A57A1089-3259-4247-BC3F-825D14489954}" srcOrd="1" destOrd="0" presId="urn:microsoft.com/office/officeart/2005/8/layout/hierarchy2"/>
    <dgm:cxn modelId="{6E7D4C89-5488-43B6-9CB6-EE9AA8DA0554}" type="presParOf" srcId="{6780C862-73B3-4203-A8D9-706DE3177DA7}" destId="{74330EF0-9857-4AB1-85AE-CBE5A926E561}" srcOrd="2" destOrd="0" presId="urn:microsoft.com/office/officeart/2005/8/layout/hierarchy2"/>
    <dgm:cxn modelId="{682E6AA4-3656-4C32-AC88-5D812C0FF109}" type="presParOf" srcId="{74330EF0-9857-4AB1-85AE-CBE5A926E561}" destId="{A33C1513-555E-4A6B-B8FF-E05CEDC333DA}" srcOrd="0" destOrd="0" presId="urn:microsoft.com/office/officeart/2005/8/layout/hierarchy2"/>
    <dgm:cxn modelId="{9606917D-B439-40F5-B06D-329E7A82D723}" type="presParOf" srcId="{6780C862-73B3-4203-A8D9-706DE3177DA7}" destId="{285FC989-2B9B-4310-851E-0E1B2943681B}" srcOrd="3" destOrd="0" presId="urn:microsoft.com/office/officeart/2005/8/layout/hierarchy2"/>
    <dgm:cxn modelId="{78C99AE7-0550-4A39-BA1D-88D3D2EF123D}" type="presParOf" srcId="{285FC989-2B9B-4310-851E-0E1B2943681B}" destId="{AD8A973F-DBD6-4DD6-9E36-00C2E74787ED}" srcOrd="0" destOrd="0" presId="urn:microsoft.com/office/officeart/2005/8/layout/hierarchy2"/>
    <dgm:cxn modelId="{19786672-5CD0-4D29-B598-BCFF3065518A}" type="presParOf" srcId="{285FC989-2B9B-4310-851E-0E1B2943681B}" destId="{24D1310E-937B-4B6C-9C5B-29AA39FD50E5}" srcOrd="1" destOrd="0" presId="urn:microsoft.com/office/officeart/2005/8/layout/hierarchy2"/>
    <dgm:cxn modelId="{84644CF4-208E-43F4-8E31-16EF2CA03CD7}" type="presParOf" srcId="{6780C862-73B3-4203-A8D9-706DE3177DA7}" destId="{CF2E3D6D-23F8-4B3B-9440-1253809CBFE7}" srcOrd="4" destOrd="0" presId="urn:microsoft.com/office/officeart/2005/8/layout/hierarchy2"/>
    <dgm:cxn modelId="{3860574D-0573-44B5-99AF-272CB991E38B}" type="presParOf" srcId="{CF2E3D6D-23F8-4B3B-9440-1253809CBFE7}" destId="{4E322F85-98CE-4EB6-A711-B4F706C0EFFA}" srcOrd="0" destOrd="0" presId="urn:microsoft.com/office/officeart/2005/8/layout/hierarchy2"/>
    <dgm:cxn modelId="{69A12D95-5866-42F0-BA22-2C01A0AD07C5}" type="presParOf" srcId="{6780C862-73B3-4203-A8D9-706DE3177DA7}" destId="{1202A6D1-1E69-458B-B358-552F79CA2203}" srcOrd="5" destOrd="0" presId="urn:microsoft.com/office/officeart/2005/8/layout/hierarchy2"/>
    <dgm:cxn modelId="{E846C232-10BC-45AD-B3EA-F51F5DC7DBBD}" type="presParOf" srcId="{1202A6D1-1E69-458B-B358-552F79CA2203}" destId="{9CDE8FB0-C2B1-4D17-9214-71DDC3A6B114}" srcOrd="0" destOrd="0" presId="urn:microsoft.com/office/officeart/2005/8/layout/hierarchy2"/>
    <dgm:cxn modelId="{3C3FDE2F-D11E-4B4C-8438-B827F03797AE}" type="presParOf" srcId="{1202A6D1-1E69-458B-B358-552F79CA2203}" destId="{7DACABA3-F329-4B03-BA9F-0F04B5913CCA}" srcOrd="1" destOrd="0" presId="urn:microsoft.com/office/officeart/2005/8/layout/hierarchy2"/>
    <dgm:cxn modelId="{D3CBF22B-8F25-4B6F-8159-BA22BDED120B}" type="presParOf" srcId="{7DACABA3-F329-4B03-BA9F-0F04B5913CCA}" destId="{14B2099F-2E4F-4B90-A9EB-22FA3EAAAD85}" srcOrd="0" destOrd="0" presId="urn:microsoft.com/office/officeart/2005/8/layout/hierarchy2"/>
    <dgm:cxn modelId="{A8169AC7-E289-48EC-90BA-85A336B2A5D2}" type="presParOf" srcId="{14B2099F-2E4F-4B90-A9EB-22FA3EAAAD85}" destId="{0F0F92D0-399E-46B0-B69D-1E7CFD85FE27}" srcOrd="0" destOrd="0" presId="urn:microsoft.com/office/officeart/2005/8/layout/hierarchy2"/>
    <dgm:cxn modelId="{DA0A2493-4335-40E6-AD64-6BAD46CE1C98}" type="presParOf" srcId="{7DACABA3-F329-4B03-BA9F-0F04B5913CCA}" destId="{E6D67F3F-CF32-44AA-A9EB-05683A8AF4E4}" srcOrd="1" destOrd="0" presId="urn:microsoft.com/office/officeart/2005/8/layout/hierarchy2"/>
    <dgm:cxn modelId="{B597D9BF-978B-4C52-972B-553F8959DA8C}" type="presParOf" srcId="{E6D67F3F-CF32-44AA-A9EB-05683A8AF4E4}" destId="{246EF299-9BD0-4F2A-87E4-7D3C009F8E3E}" srcOrd="0" destOrd="0" presId="urn:microsoft.com/office/officeart/2005/8/layout/hierarchy2"/>
    <dgm:cxn modelId="{5641C857-E3D4-4EEE-BD82-04448830E085}" type="presParOf" srcId="{E6D67F3F-CF32-44AA-A9EB-05683A8AF4E4}" destId="{F488B670-6CDF-4964-BF0F-C420E42DA475}" srcOrd="1" destOrd="0" presId="urn:microsoft.com/office/officeart/2005/8/layout/hierarchy2"/>
    <dgm:cxn modelId="{883DEE07-4CBF-4240-8F59-CF6D2DF2DCE3}" type="presParOf" srcId="{7DACABA3-F329-4B03-BA9F-0F04B5913CCA}" destId="{E8DBBFEF-E479-402C-AA4D-6211FFA7A0C1}" srcOrd="2" destOrd="0" presId="urn:microsoft.com/office/officeart/2005/8/layout/hierarchy2"/>
    <dgm:cxn modelId="{DDA3EE54-BCB8-4902-A2F3-1A91F1EB9DE6}" type="presParOf" srcId="{E8DBBFEF-E479-402C-AA4D-6211FFA7A0C1}" destId="{2D75642F-D6BB-4EA2-B236-EF2B5C17FAD5}" srcOrd="0" destOrd="0" presId="urn:microsoft.com/office/officeart/2005/8/layout/hierarchy2"/>
    <dgm:cxn modelId="{C14AE4CB-E988-487F-BC00-F2749D8BD232}" type="presParOf" srcId="{7DACABA3-F329-4B03-BA9F-0F04B5913CCA}" destId="{87838919-5F66-40AD-A29F-D2C24CAB36D8}" srcOrd="3" destOrd="0" presId="urn:microsoft.com/office/officeart/2005/8/layout/hierarchy2"/>
    <dgm:cxn modelId="{2E2BE736-41FF-4FD7-8D1C-3E60FDA1096E}" type="presParOf" srcId="{87838919-5F66-40AD-A29F-D2C24CAB36D8}" destId="{8DCC3161-937E-4D9A-97F2-57F4A08522C2}" srcOrd="0" destOrd="0" presId="urn:microsoft.com/office/officeart/2005/8/layout/hierarchy2"/>
    <dgm:cxn modelId="{E770FC27-433E-4288-8B62-B177148A1B2A}" type="presParOf" srcId="{87838919-5F66-40AD-A29F-D2C24CAB36D8}" destId="{2EEB880B-696F-42EC-AFB7-F1D9C24C2FD2}" srcOrd="1" destOrd="0" presId="urn:microsoft.com/office/officeart/2005/8/layout/hierarchy2"/>
    <dgm:cxn modelId="{2CC3429D-2E8F-4345-AB1D-43BC6372EC60}" type="presParOf" srcId="{7DACABA3-F329-4B03-BA9F-0F04B5913CCA}" destId="{FE127D6A-4EC4-4109-96AD-DE6263389036}" srcOrd="4" destOrd="0" presId="urn:microsoft.com/office/officeart/2005/8/layout/hierarchy2"/>
    <dgm:cxn modelId="{71759CD1-692F-4714-AA0C-CEC910E04A6B}" type="presParOf" srcId="{FE127D6A-4EC4-4109-96AD-DE6263389036}" destId="{113CDAFB-D609-449B-8725-3C0F190FCA90}" srcOrd="0" destOrd="0" presId="urn:microsoft.com/office/officeart/2005/8/layout/hierarchy2"/>
    <dgm:cxn modelId="{3ADF3E16-BD78-45FA-9E80-8EBD00AE3F62}" type="presParOf" srcId="{7DACABA3-F329-4B03-BA9F-0F04B5913CCA}" destId="{FB0EE84E-AF08-4766-91D4-FE08B4D20B21}" srcOrd="5" destOrd="0" presId="urn:microsoft.com/office/officeart/2005/8/layout/hierarchy2"/>
    <dgm:cxn modelId="{B6372DA7-8484-4665-B38A-8425FE31DD93}" type="presParOf" srcId="{FB0EE84E-AF08-4766-91D4-FE08B4D20B21}" destId="{99D1BDCE-AD0A-4963-A6B5-70101AD59C67}" srcOrd="0" destOrd="0" presId="urn:microsoft.com/office/officeart/2005/8/layout/hierarchy2"/>
    <dgm:cxn modelId="{C8F0F6DB-98BA-4F9F-90F4-C493BDBEE996}" type="presParOf" srcId="{FB0EE84E-AF08-4766-91D4-FE08B4D20B21}" destId="{8D990742-EC0C-4219-8CCA-C32E54262ED8}" srcOrd="1" destOrd="0" presId="urn:microsoft.com/office/officeart/2005/8/layout/hierarchy2"/>
    <dgm:cxn modelId="{4B6DBFEA-E089-47B0-BFF4-EBF1116E7BDA}" type="presParOf" srcId="{7DACABA3-F329-4B03-BA9F-0F04B5913CCA}" destId="{412081A4-EFC0-4276-878A-7BA0DB0CAEF2}" srcOrd="6" destOrd="0" presId="urn:microsoft.com/office/officeart/2005/8/layout/hierarchy2"/>
    <dgm:cxn modelId="{7C55F117-759E-447A-B1BA-84B2EB9A32F9}" type="presParOf" srcId="{412081A4-EFC0-4276-878A-7BA0DB0CAEF2}" destId="{C66BFD2E-8C99-4CEE-8691-679B6E01F092}" srcOrd="0" destOrd="0" presId="urn:microsoft.com/office/officeart/2005/8/layout/hierarchy2"/>
    <dgm:cxn modelId="{C1D1502F-9D3C-40BF-BAF6-D8187A38627D}" type="presParOf" srcId="{7DACABA3-F329-4B03-BA9F-0F04B5913CCA}" destId="{4C40F5DD-0CC7-4752-B84C-CB187EAD54BE}" srcOrd="7" destOrd="0" presId="urn:microsoft.com/office/officeart/2005/8/layout/hierarchy2"/>
    <dgm:cxn modelId="{3FC2B6A5-932D-4D4F-AFC5-D49F74281CD1}" type="presParOf" srcId="{4C40F5DD-0CC7-4752-B84C-CB187EAD54BE}" destId="{EA26C7BA-F34E-4053-99E0-50027E3DBA06}" srcOrd="0" destOrd="0" presId="urn:microsoft.com/office/officeart/2005/8/layout/hierarchy2"/>
    <dgm:cxn modelId="{7F5DD3C0-1A7B-46D5-8727-478EAD0E3207}" type="presParOf" srcId="{4C40F5DD-0CC7-4752-B84C-CB187EAD54BE}" destId="{8AA2D57D-D075-40E8-A64E-7CE3DE1CB566}" srcOrd="1" destOrd="0" presId="urn:microsoft.com/office/officeart/2005/8/layout/hierarchy2"/>
    <dgm:cxn modelId="{116A17B3-B370-4796-8092-8C3A6EAE7365}" type="presParOf" srcId="{5FE0FA41-3440-4893-BAB3-CAB1C60BE61F}" destId="{14EB5516-0717-4012-849C-80E740726F85}" srcOrd="2" destOrd="0" presId="urn:microsoft.com/office/officeart/2005/8/layout/hierarchy2"/>
    <dgm:cxn modelId="{6CA71B4F-BC66-4491-8A6F-39132837529C}" type="presParOf" srcId="{14EB5516-0717-4012-849C-80E740726F85}" destId="{47BC6578-5E9F-46FC-B58D-7EA2D7CE7F2C}" srcOrd="0" destOrd="0" presId="urn:microsoft.com/office/officeart/2005/8/layout/hierarchy2"/>
    <dgm:cxn modelId="{050F44D1-A676-48E9-B424-0A0A7DD1B85A}" type="presParOf" srcId="{5FE0FA41-3440-4893-BAB3-CAB1C60BE61F}" destId="{CA9F1E13-84E6-4F9B-A2F2-A465238B9665}" srcOrd="3" destOrd="0" presId="urn:microsoft.com/office/officeart/2005/8/layout/hierarchy2"/>
    <dgm:cxn modelId="{6576B678-381B-4BC8-BB99-3CCF794448B6}" type="presParOf" srcId="{CA9F1E13-84E6-4F9B-A2F2-A465238B9665}" destId="{00C0CE25-C5A8-426B-8503-033E96760D1B}" srcOrd="0" destOrd="0" presId="urn:microsoft.com/office/officeart/2005/8/layout/hierarchy2"/>
    <dgm:cxn modelId="{2E1CCD3A-8878-4CD7-B7A4-7EB3C70E069B}" type="presParOf" srcId="{CA9F1E13-84E6-4F9B-A2F2-A465238B9665}" destId="{D6C72F4F-6429-4B45-9016-4FC32564A374}" srcOrd="1" destOrd="0" presId="urn:microsoft.com/office/officeart/2005/8/layout/hierarchy2"/>
    <dgm:cxn modelId="{637676DB-6757-4266-AE6A-9DF7B66DF00A}" type="presParOf" srcId="{5FE0FA41-3440-4893-BAB3-CAB1C60BE61F}" destId="{86F6F97A-583C-450B-B088-6156A824D2BC}" srcOrd="4" destOrd="0" presId="urn:microsoft.com/office/officeart/2005/8/layout/hierarchy2"/>
    <dgm:cxn modelId="{1A577415-5B77-49EC-9EE2-6FFFA20ADED9}" type="presParOf" srcId="{86F6F97A-583C-450B-B088-6156A824D2BC}" destId="{6B1C7BDC-B284-45EA-B9D1-7E5C35687FE0}" srcOrd="0" destOrd="0" presId="urn:microsoft.com/office/officeart/2005/8/layout/hierarchy2"/>
    <dgm:cxn modelId="{D627C30F-48FD-4BC1-9E6F-921B15F89400}" type="presParOf" srcId="{5FE0FA41-3440-4893-BAB3-CAB1C60BE61F}" destId="{F2514D49-EF21-4098-B19E-16978920EA24}" srcOrd="5" destOrd="0" presId="urn:microsoft.com/office/officeart/2005/8/layout/hierarchy2"/>
    <dgm:cxn modelId="{04279B05-1E2D-4C01-89CE-376EB4E70E0E}" type="presParOf" srcId="{F2514D49-EF21-4098-B19E-16978920EA24}" destId="{45D76EDA-D8B1-4A14-9F4C-83969A8161E2}" srcOrd="0" destOrd="0" presId="urn:microsoft.com/office/officeart/2005/8/layout/hierarchy2"/>
    <dgm:cxn modelId="{202BB44B-90CF-4576-8CB8-97EF94DD9462}" type="presParOf" srcId="{F2514D49-EF21-4098-B19E-16978920EA24}" destId="{4F20201B-C923-41E9-8924-02EDD5EBF85D}" srcOrd="1" destOrd="0" presId="urn:microsoft.com/office/officeart/2005/8/layout/hierarchy2"/>
    <dgm:cxn modelId="{E25076F9-863F-492C-90BC-CBB52134C477}" type="presParOf" srcId="{5FE0FA41-3440-4893-BAB3-CAB1C60BE61F}" destId="{EC194B7D-4BB4-4687-9FDD-1469110142DF}" srcOrd="6" destOrd="0" presId="urn:microsoft.com/office/officeart/2005/8/layout/hierarchy2"/>
    <dgm:cxn modelId="{136750A5-6F7D-45BF-9DD1-79C758695A26}" type="presParOf" srcId="{EC194B7D-4BB4-4687-9FDD-1469110142DF}" destId="{71A63496-77EC-4261-AA59-789D00031B63}" srcOrd="0" destOrd="0" presId="urn:microsoft.com/office/officeart/2005/8/layout/hierarchy2"/>
    <dgm:cxn modelId="{E1DAC062-4D7C-4F9A-B620-855745DCA338}" type="presParOf" srcId="{5FE0FA41-3440-4893-BAB3-CAB1C60BE61F}" destId="{1BDE4CAA-0749-45E3-B211-0521152403EB}" srcOrd="7" destOrd="0" presId="urn:microsoft.com/office/officeart/2005/8/layout/hierarchy2"/>
    <dgm:cxn modelId="{02806064-862B-466A-958C-9F16DBDB7343}" type="presParOf" srcId="{1BDE4CAA-0749-45E3-B211-0521152403EB}" destId="{154CD8DC-C973-4BBF-8FE0-83FD0E9B7F9C}" srcOrd="0" destOrd="0" presId="urn:microsoft.com/office/officeart/2005/8/layout/hierarchy2"/>
    <dgm:cxn modelId="{997E7222-AF23-48F7-9D5B-0128ACE8CF71}" type="presParOf" srcId="{1BDE4CAA-0749-45E3-B211-0521152403EB}" destId="{4726491A-70BA-4EFE-B272-FF4F4EF7AD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144F0-0ECC-49CE-BC9B-295D03781FD2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22020EA-D218-496E-934D-B350518024A7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1247F6AA-3E75-45D1-9B8F-AD3DF6A6CEC2}" type="parTrans" cxnId="{DD823B95-D10A-4652-BCBA-7A69A8F20663}">
      <dgm:prSet/>
      <dgm:spPr/>
      <dgm:t>
        <a:bodyPr/>
        <a:lstStyle/>
        <a:p>
          <a:endParaRPr lang="fr-FR"/>
        </a:p>
      </dgm:t>
    </dgm:pt>
    <dgm:pt modelId="{0CE07A33-7B48-4698-9250-BF302F2ED735}" type="sibTrans" cxnId="{DD823B95-D10A-4652-BCBA-7A69A8F20663}">
      <dgm:prSet/>
      <dgm:spPr/>
      <dgm:t>
        <a:bodyPr/>
        <a:lstStyle/>
        <a:p>
          <a:endParaRPr lang="fr-FR"/>
        </a:p>
      </dgm:t>
    </dgm:pt>
    <dgm:pt modelId="{962481A8-7AF3-416E-A92E-CE64C7A4FCEB}">
      <dgm:prSet phldrT="[Texte]"/>
      <dgm:spPr/>
      <dgm:t>
        <a:bodyPr/>
        <a:lstStyle/>
        <a:p>
          <a:r>
            <a:rPr lang="fr-FR" dirty="0" err="1" smtClean="0"/>
            <a:t>Polls</a:t>
          </a:r>
          <a:endParaRPr lang="fr-FR" dirty="0"/>
        </a:p>
      </dgm:t>
    </dgm:pt>
    <dgm:pt modelId="{3B873EC4-4BDE-4A5B-A7F6-2C96FBA57736}" type="parTrans" cxnId="{7918AF75-EC41-4D30-BB40-D53BFC77DFC6}">
      <dgm:prSet/>
      <dgm:spPr/>
      <dgm:t>
        <a:bodyPr/>
        <a:lstStyle/>
        <a:p>
          <a:endParaRPr lang="fr-FR"/>
        </a:p>
      </dgm:t>
    </dgm:pt>
    <dgm:pt modelId="{C851EAEB-E7D9-41B9-BB8A-6A86561CDAB4}" type="sibTrans" cxnId="{7918AF75-EC41-4D30-BB40-D53BFC77DFC6}">
      <dgm:prSet/>
      <dgm:spPr/>
      <dgm:t>
        <a:bodyPr/>
        <a:lstStyle/>
        <a:p>
          <a:endParaRPr lang="fr-FR"/>
        </a:p>
      </dgm:t>
    </dgm:pt>
    <dgm:pt modelId="{5A1E9334-EB83-4ACD-A662-2207BC6FA6E9}">
      <dgm:prSet phldrT="[Texte]"/>
      <dgm:spPr/>
      <dgm:t>
        <a:bodyPr/>
        <a:lstStyle/>
        <a:p>
          <a:r>
            <a:rPr lang="fr-FR" dirty="0" err="1" smtClean="0"/>
            <a:t>Choices</a:t>
          </a:r>
          <a:endParaRPr lang="fr-FR" dirty="0"/>
        </a:p>
      </dgm:t>
    </dgm:pt>
    <dgm:pt modelId="{EAADAE3C-D8E8-44B1-9413-D5EC632CD3F5}" type="parTrans" cxnId="{5F4DEA74-B133-46A5-AB02-BB5121F44B3F}">
      <dgm:prSet/>
      <dgm:spPr/>
      <dgm:t>
        <a:bodyPr/>
        <a:lstStyle/>
        <a:p>
          <a:endParaRPr lang="fr-FR"/>
        </a:p>
      </dgm:t>
    </dgm:pt>
    <dgm:pt modelId="{FECE4261-177F-4358-B88C-42B4B7FC2CF7}" type="sibTrans" cxnId="{5F4DEA74-B133-46A5-AB02-BB5121F44B3F}">
      <dgm:prSet/>
      <dgm:spPr/>
      <dgm:t>
        <a:bodyPr/>
        <a:lstStyle/>
        <a:p>
          <a:endParaRPr lang="fr-FR"/>
        </a:p>
      </dgm:t>
    </dgm:pt>
    <dgm:pt modelId="{072F3A0C-B622-41C8-A93B-8BE7956DF722}">
      <dgm:prSet phldrT="[Texte]"/>
      <dgm:spPr/>
      <dgm:t>
        <a:bodyPr/>
        <a:lstStyle/>
        <a:p>
          <a:r>
            <a:rPr lang="fr-FR" dirty="0" err="1" smtClean="0"/>
            <a:t>Results</a:t>
          </a:r>
          <a:endParaRPr lang="fr-FR" dirty="0"/>
        </a:p>
      </dgm:t>
    </dgm:pt>
    <dgm:pt modelId="{80FF9060-A999-4925-9E13-F23F4BD759B0}" type="parTrans" cxnId="{01627F04-115D-461E-8359-0909C745D1E3}">
      <dgm:prSet/>
      <dgm:spPr/>
      <dgm:t>
        <a:bodyPr/>
        <a:lstStyle/>
        <a:p>
          <a:endParaRPr lang="fr-FR"/>
        </a:p>
      </dgm:t>
    </dgm:pt>
    <dgm:pt modelId="{EBE54770-E612-49BF-BD26-E2883044D4B4}" type="sibTrans" cxnId="{01627F04-115D-461E-8359-0909C745D1E3}">
      <dgm:prSet/>
      <dgm:spPr/>
      <dgm:t>
        <a:bodyPr/>
        <a:lstStyle/>
        <a:p>
          <a:endParaRPr lang="fr-FR"/>
        </a:p>
      </dgm:t>
    </dgm:pt>
    <dgm:pt modelId="{A84165FF-7668-4884-91B3-7FCB196B6583}" type="pres">
      <dgm:prSet presAssocID="{5E5144F0-0ECC-49CE-BC9B-295D03781FD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68F110-4847-47EB-9763-1B89AE2D67B5}" type="pres">
      <dgm:prSet presAssocID="{5E5144F0-0ECC-49CE-BC9B-295D03781FD2}" presName="cycle" presStyleCnt="0"/>
      <dgm:spPr/>
    </dgm:pt>
    <dgm:pt modelId="{A0F36706-F25D-49B4-9A60-F093234C9882}" type="pres">
      <dgm:prSet presAssocID="{622020EA-D218-496E-934D-B350518024A7}" presName="nodeFirstNode" presStyleLbl="node1" presStyleIdx="0" presStyleCnt="4" custScaleX="84601" custScaleY="64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8F4B72-7EDC-4EF4-82C1-4A16F0C1DDB5}" type="pres">
      <dgm:prSet presAssocID="{0CE07A33-7B48-4698-9250-BF302F2ED735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F81543A0-C607-40DF-A67C-B2C4B9D17872}" type="pres">
      <dgm:prSet presAssocID="{962481A8-7AF3-416E-A92E-CE64C7A4FCEB}" presName="nodeFollowingNodes" presStyleLbl="node1" presStyleIdx="1" presStyleCnt="4" custScaleX="84601" custScaleY="64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472C60-E5F9-42C8-B51F-ED4B4E45D19A}" type="pres">
      <dgm:prSet presAssocID="{5A1E9334-EB83-4ACD-A662-2207BC6FA6E9}" presName="nodeFollowingNodes" presStyleLbl="node1" presStyleIdx="2" presStyleCnt="4" custScaleX="84601" custScaleY="64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B6BCC0-BB1A-4B6D-9907-F6001683D352}" type="pres">
      <dgm:prSet presAssocID="{072F3A0C-B622-41C8-A93B-8BE7956DF722}" presName="nodeFollowingNodes" presStyleLbl="node1" presStyleIdx="3" presStyleCnt="4" custScaleX="84601" custScaleY="64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4DEA74-B133-46A5-AB02-BB5121F44B3F}" srcId="{5E5144F0-0ECC-49CE-BC9B-295D03781FD2}" destId="{5A1E9334-EB83-4ACD-A662-2207BC6FA6E9}" srcOrd="2" destOrd="0" parTransId="{EAADAE3C-D8E8-44B1-9413-D5EC632CD3F5}" sibTransId="{FECE4261-177F-4358-B88C-42B4B7FC2CF7}"/>
    <dgm:cxn modelId="{AC80DEBF-1504-4735-8F73-4E550C550DF6}" type="presOf" srcId="{622020EA-D218-496E-934D-B350518024A7}" destId="{A0F36706-F25D-49B4-9A60-F093234C9882}" srcOrd="0" destOrd="0" presId="urn:microsoft.com/office/officeart/2005/8/layout/cycle3"/>
    <dgm:cxn modelId="{B78EB676-A128-417C-B3E1-E141C0BFCFD2}" type="presOf" srcId="{0CE07A33-7B48-4698-9250-BF302F2ED735}" destId="{DA8F4B72-7EDC-4EF4-82C1-4A16F0C1DDB5}" srcOrd="0" destOrd="0" presId="urn:microsoft.com/office/officeart/2005/8/layout/cycle3"/>
    <dgm:cxn modelId="{01627F04-115D-461E-8359-0909C745D1E3}" srcId="{5E5144F0-0ECC-49CE-BC9B-295D03781FD2}" destId="{072F3A0C-B622-41C8-A93B-8BE7956DF722}" srcOrd="3" destOrd="0" parTransId="{80FF9060-A999-4925-9E13-F23F4BD759B0}" sibTransId="{EBE54770-E612-49BF-BD26-E2883044D4B4}"/>
    <dgm:cxn modelId="{7918AF75-EC41-4D30-BB40-D53BFC77DFC6}" srcId="{5E5144F0-0ECC-49CE-BC9B-295D03781FD2}" destId="{962481A8-7AF3-416E-A92E-CE64C7A4FCEB}" srcOrd="1" destOrd="0" parTransId="{3B873EC4-4BDE-4A5B-A7F6-2C96FBA57736}" sibTransId="{C851EAEB-E7D9-41B9-BB8A-6A86561CDAB4}"/>
    <dgm:cxn modelId="{F425B07F-AE42-4501-9554-DE586BCFF760}" type="presOf" srcId="{5E5144F0-0ECC-49CE-BC9B-295D03781FD2}" destId="{A84165FF-7668-4884-91B3-7FCB196B6583}" srcOrd="0" destOrd="0" presId="urn:microsoft.com/office/officeart/2005/8/layout/cycle3"/>
    <dgm:cxn modelId="{C568702B-04A9-46CD-8CB5-B0226AF3510A}" type="presOf" srcId="{962481A8-7AF3-416E-A92E-CE64C7A4FCEB}" destId="{F81543A0-C607-40DF-A67C-B2C4B9D17872}" srcOrd="0" destOrd="0" presId="urn:microsoft.com/office/officeart/2005/8/layout/cycle3"/>
    <dgm:cxn modelId="{DD823B95-D10A-4652-BCBA-7A69A8F20663}" srcId="{5E5144F0-0ECC-49CE-BC9B-295D03781FD2}" destId="{622020EA-D218-496E-934D-B350518024A7}" srcOrd="0" destOrd="0" parTransId="{1247F6AA-3E75-45D1-9B8F-AD3DF6A6CEC2}" sibTransId="{0CE07A33-7B48-4698-9250-BF302F2ED735}"/>
    <dgm:cxn modelId="{63656A2E-7703-4325-822C-C1BECBC00B49}" type="presOf" srcId="{5A1E9334-EB83-4ACD-A662-2207BC6FA6E9}" destId="{C5472C60-E5F9-42C8-B51F-ED4B4E45D19A}" srcOrd="0" destOrd="0" presId="urn:microsoft.com/office/officeart/2005/8/layout/cycle3"/>
    <dgm:cxn modelId="{A6538084-47CE-408A-B371-4FB73677C454}" type="presOf" srcId="{072F3A0C-B622-41C8-A93B-8BE7956DF722}" destId="{99B6BCC0-BB1A-4B6D-9907-F6001683D352}" srcOrd="0" destOrd="0" presId="urn:microsoft.com/office/officeart/2005/8/layout/cycle3"/>
    <dgm:cxn modelId="{A525066E-B23A-4B2D-B12A-53542840E957}" type="presParOf" srcId="{A84165FF-7668-4884-91B3-7FCB196B6583}" destId="{4468F110-4847-47EB-9763-1B89AE2D67B5}" srcOrd="0" destOrd="0" presId="urn:microsoft.com/office/officeart/2005/8/layout/cycle3"/>
    <dgm:cxn modelId="{B9FBC480-C4E2-432C-8239-ACADDB9CDCCA}" type="presParOf" srcId="{4468F110-4847-47EB-9763-1B89AE2D67B5}" destId="{A0F36706-F25D-49B4-9A60-F093234C9882}" srcOrd="0" destOrd="0" presId="urn:microsoft.com/office/officeart/2005/8/layout/cycle3"/>
    <dgm:cxn modelId="{88ED44D8-2AAE-4390-A693-0013449DC2C0}" type="presParOf" srcId="{4468F110-4847-47EB-9763-1B89AE2D67B5}" destId="{DA8F4B72-7EDC-4EF4-82C1-4A16F0C1DDB5}" srcOrd="1" destOrd="0" presId="urn:microsoft.com/office/officeart/2005/8/layout/cycle3"/>
    <dgm:cxn modelId="{1BFFE37A-663E-4089-874B-2E7B35CC2A96}" type="presParOf" srcId="{4468F110-4847-47EB-9763-1B89AE2D67B5}" destId="{F81543A0-C607-40DF-A67C-B2C4B9D17872}" srcOrd="2" destOrd="0" presId="urn:microsoft.com/office/officeart/2005/8/layout/cycle3"/>
    <dgm:cxn modelId="{E6B6661F-73D1-4141-AA14-5B43B3905974}" type="presParOf" srcId="{4468F110-4847-47EB-9763-1B89AE2D67B5}" destId="{C5472C60-E5F9-42C8-B51F-ED4B4E45D19A}" srcOrd="3" destOrd="0" presId="urn:microsoft.com/office/officeart/2005/8/layout/cycle3"/>
    <dgm:cxn modelId="{6D68DB49-2B33-446F-A64E-B13ED421A03B}" type="presParOf" srcId="{4468F110-4847-47EB-9763-1B89AE2D67B5}" destId="{99B6BCC0-BB1A-4B6D-9907-F6001683D35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342F4-E02F-4CF0-8846-BA147423D465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F768D741-5E37-4ACD-B1EE-148A1CE25066}">
      <dgm:prSet phldrT="[Texte]"/>
      <dgm:spPr/>
      <dgm:t>
        <a:bodyPr/>
        <a:lstStyle/>
        <a:p>
          <a:r>
            <a:rPr lang="fr-FR" dirty="0" smtClean="0"/>
            <a:t>connexion</a:t>
          </a:r>
          <a:endParaRPr lang="fr-FR" dirty="0"/>
        </a:p>
      </dgm:t>
    </dgm:pt>
    <dgm:pt modelId="{BC3BD312-A491-4164-A7EA-0FA1AAC2167A}" type="parTrans" cxnId="{005D5224-9480-4145-BFCC-2BB381A7FDA4}">
      <dgm:prSet/>
      <dgm:spPr/>
      <dgm:t>
        <a:bodyPr/>
        <a:lstStyle/>
        <a:p>
          <a:endParaRPr lang="fr-FR"/>
        </a:p>
      </dgm:t>
    </dgm:pt>
    <dgm:pt modelId="{16B4A43B-CAAC-4281-A3BF-217B2011895A}" type="sibTrans" cxnId="{005D5224-9480-4145-BFCC-2BB381A7FDA4}">
      <dgm:prSet/>
      <dgm:spPr/>
      <dgm:t>
        <a:bodyPr/>
        <a:lstStyle/>
        <a:p>
          <a:endParaRPr lang="fr-FR"/>
        </a:p>
      </dgm:t>
    </dgm:pt>
    <dgm:pt modelId="{3DE74134-91FB-4BAE-84B8-120DCAFD75B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760C8854-18B4-4E55-9ADE-73F878377484}" type="parTrans" cxnId="{F2F0A326-6293-4B57-9395-B5F4975B7406}">
      <dgm:prSet/>
      <dgm:spPr/>
      <dgm:t>
        <a:bodyPr/>
        <a:lstStyle/>
        <a:p>
          <a:endParaRPr lang="fr-FR"/>
        </a:p>
      </dgm:t>
    </dgm:pt>
    <dgm:pt modelId="{21B857D5-4D0D-4EB1-8A3D-6B31696E03F4}" type="sibTrans" cxnId="{F2F0A326-6293-4B57-9395-B5F4975B7406}">
      <dgm:prSet/>
      <dgm:spPr/>
      <dgm:t>
        <a:bodyPr/>
        <a:lstStyle/>
        <a:p>
          <a:endParaRPr lang="fr-FR"/>
        </a:p>
      </dgm:t>
    </dgm:pt>
    <dgm:pt modelId="{E0A4DA91-AFE9-4634-B681-96AF7C27BA18}">
      <dgm:prSet phldrT="[Texte]"/>
      <dgm:spPr/>
      <dgm:t>
        <a:bodyPr/>
        <a:lstStyle/>
        <a:p>
          <a:r>
            <a:rPr lang="fr-FR" dirty="0" err="1" smtClean="0"/>
            <a:t>Users_join_polls</a:t>
          </a:r>
          <a:endParaRPr lang="fr-FR" dirty="0"/>
        </a:p>
      </dgm:t>
    </dgm:pt>
    <dgm:pt modelId="{440F4C81-8BCF-4207-8A73-25490ACDD824}" type="parTrans" cxnId="{19AEB957-932F-4252-8312-8D231C52E7E2}">
      <dgm:prSet/>
      <dgm:spPr/>
      <dgm:t>
        <a:bodyPr/>
        <a:lstStyle/>
        <a:p>
          <a:endParaRPr lang="fr-FR"/>
        </a:p>
      </dgm:t>
    </dgm:pt>
    <dgm:pt modelId="{76461AF9-AE70-410B-9999-F453EB11C176}" type="sibTrans" cxnId="{19AEB957-932F-4252-8312-8D231C52E7E2}">
      <dgm:prSet/>
      <dgm:spPr/>
      <dgm:t>
        <a:bodyPr/>
        <a:lstStyle/>
        <a:p>
          <a:endParaRPr lang="fr-FR"/>
        </a:p>
      </dgm:t>
    </dgm:pt>
    <dgm:pt modelId="{3D29DEE8-694C-4213-9E87-9A9A1E8615F2}">
      <dgm:prSet phldrT="[Texte]"/>
      <dgm:spPr/>
      <dgm:t>
        <a:bodyPr/>
        <a:lstStyle/>
        <a:p>
          <a:r>
            <a:rPr lang="fr-FR" dirty="0" err="1" smtClean="0"/>
            <a:t>poll</a:t>
          </a:r>
          <a:endParaRPr lang="fr-FR" dirty="0"/>
        </a:p>
      </dgm:t>
    </dgm:pt>
    <dgm:pt modelId="{037DFC98-CA3B-46E0-851C-A06849340E14}" type="parTrans" cxnId="{78B0C734-68A6-4527-B29C-DAA048305424}">
      <dgm:prSet/>
      <dgm:spPr/>
      <dgm:t>
        <a:bodyPr/>
        <a:lstStyle/>
        <a:p>
          <a:endParaRPr lang="fr-FR"/>
        </a:p>
      </dgm:t>
    </dgm:pt>
    <dgm:pt modelId="{CC653B3E-7E0B-4A33-BAB2-B758137B56FA}" type="sibTrans" cxnId="{78B0C734-68A6-4527-B29C-DAA048305424}">
      <dgm:prSet/>
      <dgm:spPr/>
      <dgm:t>
        <a:bodyPr/>
        <a:lstStyle/>
        <a:p>
          <a:endParaRPr lang="fr-FR"/>
        </a:p>
      </dgm:t>
    </dgm:pt>
    <dgm:pt modelId="{A416589A-4712-43AA-A387-B0E8C0D3C576}">
      <dgm:prSet phldrT="[Texte]"/>
      <dgm:spPr/>
      <dgm:t>
        <a:bodyPr/>
        <a:lstStyle/>
        <a:p>
          <a:r>
            <a:rPr lang="fr-FR" dirty="0" err="1" smtClean="0"/>
            <a:t>choice</a:t>
          </a:r>
          <a:endParaRPr lang="fr-FR" dirty="0"/>
        </a:p>
      </dgm:t>
    </dgm:pt>
    <dgm:pt modelId="{CE56E1C5-FA1B-41B4-A894-25B97CA162A6}" type="parTrans" cxnId="{AC852345-CA2C-4090-A3EC-022CC6DE5D61}">
      <dgm:prSet/>
      <dgm:spPr/>
      <dgm:t>
        <a:bodyPr/>
        <a:lstStyle/>
        <a:p>
          <a:endParaRPr lang="fr-FR"/>
        </a:p>
      </dgm:t>
    </dgm:pt>
    <dgm:pt modelId="{F917CB1F-2212-45FF-9A5D-8784BF0925A1}" type="sibTrans" cxnId="{AC852345-CA2C-4090-A3EC-022CC6DE5D61}">
      <dgm:prSet/>
      <dgm:spPr/>
      <dgm:t>
        <a:bodyPr/>
        <a:lstStyle/>
        <a:p>
          <a:endParaRPr lang="fr-FR"/>
        </a:p>
      </dgm:t>
    </dgm:pt>
    <dgm:pt modelId="{6170FF5D-6328-4EAC-9DCA-A7CF4B6C4FE1}" type="pres">
      <dgm:prSet presAssocID="{B70342F4-E02F-4CF0-8846-BA147423D4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42A8F5-6892-4698-AAE9-728D65350397}" type="pres">
      <dgm:prSet presAssocID="{B70342F4-E02F-4CF0-8846-BA147423D465}" presName="cycle" presStyleCnt="0"/>
      <dgm:spPr/>
    </dgm:pt>
    <dgm:pt modelId="{2CBE52CE-EE50-444C-883E-BBE5EDCB37F6}" type="pres">
      <dgm:prSet presAssocID="{F768D741-5E37-4ACD-B1EE-148A1CE25066}" presName="nodeFirstNode" presStyleLbl="node1" presStyleIdx="0" presStyleCnt="5" custScaleX="80957" custScaleY="940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332473-084D-4BD0-88EE-70BCBC4E9A17}" type="pres">
      <dgm:prSet presAssocID="{16B4A43B-CAAC-4281-A3BF-217B2011895A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55FEAC93-E3C5-4EE2-8253-7316B50BC722}" type="pres">
      <dgm:prSet presAssocID="{3DE74134-91FB-4BAE-84B8-120DCAFD75BF}" presName="nodeFollowingNodes" presStyleLbl="node1" presStyleIdx="1" presStyleCnt="5" custScaleX="80957" custScaleY="940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06B49C-363C-47BC-B208-2BC2B421ABB4}" type="pres">
      <dgm:prSet presAssocID="{E0A4DA91-AFE9-4634-B681-96AF7C27BA18}" presName="nodeFollowingNodes" presStyleLbl="node1" presStyleIdx="2" presStyleCnt="5" custScaleX="80957" custScaleY="940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ED6463-9C37-4D97-B8DD-3EA086E39372}" type="pres">
      <dgm:prSet presAssocID="{3D29DEE8-694C-4213-9E87-9A9A1E8615F2}" presName="nodeFollowingNodes" presStyleLbl="node1" presStyleIdx="3" presStyleCnt="5" custScaleX="80957" custScaleY="940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9BD865-6E5F-4B66-86B3-3F63D15AEB4A}" type="pres">
      <dgm:prSet presAssocID="{A416589A-4712-43AA-A387-B0E8C0D3C576}" presName="nodeFollowingNodes" presStyleLbl="node1" presStyleIdx="4" presStyleCnt="5" custScaleX="80957" custScaleY="940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864ABB-21BD-48AA-94B1-5A520AC17F11}" type="presOf" srcId="{16B4A43B-CAAC-4281-A3BF-217B2011895A}" destId="{0D332473-084D-4BD0-88EE-70BCBC4E9A17}" srcOrd="0" destOrd="0" presId="urn:microsoft.com/office/officeart/2005/8/layout/cycle3"/>
    <dgm:cxn modelId="{A3E450A2-6F3C-4C94-91E8-57770E91784B}" type="presOf" srcId="{A416589A-4712-43AA-A387-B0E8C0D3C576}" destId="{7D9BD865-6E5F-4B66-86B3-3F63D15AEB4A}" srcOrd="0" destOrd="0" presId="urn:microsoft.com/office/officeart/2005/8/layout/cycle3"/>
    <dgm:cxn modelId="{F4188349-F4F9-4A36-BEFA-028AD0C73B70}" type="presOf" srcId="{E0A4DA91-AFE9-4634-B681-96AF7C27BA18}" destId="{3406B49C-363C-47BC-B208-2BC2B421ABB4}" srcOrd="0" destOrd="0" presId="urn:microsoft.com/office/officeart/2005/8/layout/cycle3"/>
    <dgm:cxn modelId="{19AEB957-932F-4252-8312-8D231C52E7E2}" srcId="{B70342F4-E02F-4CF0-8846-BA147423D465}" destId="{E0A4DA91-AFE9-4634-B681-96AF7C27BA18}" srcOrd="2" destOrd="0" parTransId="{440F4C81-8BCF-4207-8A73-25490ACDD824}" sibTransId="{76461AF9-AE70-410B-9999-F453EB11C176}"/>
    <dgm:cxn modelId="{0162C0CB-91D6-40F1-BAA1-FBCCC80C0EDA}" type="presOf" srcId="{F768D741-5E37-4ACD-B1EE-148A1CE25066}" destId="{2CBE52CE-EE50-444C-883E-BBE5EDCB37F6}" srcOrd="0" destOrd="0" presId="urn:microsoft.com/office/officeart/2005/8/layout/cycle3"/>
    <dgm:cxn modelId="{F50D8635-41D8-40B5-A755-7815807C3472}" type="presOf" srcId="{B70342F4-E02F-4CF0-8846-BA147423D465}" destId="{6170FF5D-6328-4EAC-9DCA-A7CF4B6C4FE1}" srcOrd="0" destOrd="0" presId="urn:microsoft.com/office/officeart/2005/8/layout/cycle3"/>
    <dgm:cxn modelId="{AC852345-CA2C-4090-A3EC-022CC6DE5D61}" srcId="{B70342F4-E02F-4CF0-8846-BA147423D465}" destId="{A416589A-4712-43AA-A387-B0E8C0D3C576}" srcOrd="4" destOrd="0" parTransId="{CE56E1C5-FA1B-41B4-A894-25B97CA162A6}" sibTransId="{F917CB1F-2212-45FF-9A5D-8784BF0925A1}"/>
    <dgm:cxn modelId="{005D5224-9480-4145-BFCC-2BB381A7FDA4}" srcId="{B70342F4-E02F-4CF0-8846-BA147423D465}" destId="{F768D741-5E37-4ACD-B1EE-148A1CE25066}" srcOrd="0" destOrd="0" parTransId="{BC3BD312-A491-4164-A7EA-0FA1AAC2167A}" sibTransId="{16B4A43B-CAAC-4281-A3BF-217B2011895A}"/>
    <dgm:cxn modelId="{B4346F0D-E7FC-44D8-A48C-54501365B034}" type="presOf" srcId="{3DE74134-91FB-4BAE-84B8-120DCAFD75BF}" destId="{55FEAC93-E3C5-4EE2-8253-7316B50BC722}" srcOrd="0" destOrd="0" presId="urn:microsoft.com/office/officeart/2005/8/layout/cycle3"/>
    <dgm:cxn modelId="{F2F0A326-6293-4B57-9395-B5F4975B7406}" srcId="{B70342F4-E02F-4CF0-8846-BA147423D465}" destId="{3DE74134-91FB-4BAE-84B8-120DCAFD75BF}" srcOrd="1" destOrd="0" parTransId="{760C8854-18B4-4E55-9ADE-73F878377484}" sibTransId="{21B857D5-4D0D-4EB1-8A3D-6B31696E03F4}"/>
    <dgm:cxn modelId="{7219CEC3-A138-47CD-BB69-5B8B3E8957C4}" type="presOf" srcId="{3D29DEE8-694C-4213-9E87-9A9A1E8615F2}" destId="{9BED6463-9C37-4D97-B8DD-3EA086E39372}" srcOrd="0" destOrd="0" presId="urn:microsoft.com/office/officeart/2005/8/layout/cycle3"/>
    <dgm:cxn modelId="{78B0C734-68A6-4527-B29C-DAA048305424}" srcId="{B70342F4-E02F-4CF0-8846-BA147423D465}" destId="{3D29DEE8-694C-4213-9E87-9A9A1E8615F2}" srcOrd="3" destOrd="0" parTransId="{037DFC98-CA3B-46E0-851C-A06849340E14}" sibTransId="{CC653B3E-7E0B-4A33-BAB2-B758137B56FA}"/>
    <dgm:cxn modelId="{C8EBF63C-3099-4F48-BC6E-2AC2273AC997}" type="presParOf" srcId="{6170FF5D-6328-4EAC-9DCA-A7CF4B6C4FE1}" destId="{8542A8F5-6892-4698-AAE9-728D65350397}" srcOrd="0" destOrd="0" presId="urn:microsoft.com/office/officeart/2005/8/layout/cycle3"/>
    <dgm:cxn modelId="{7566784A-483B-42F3-A24A-C9303B54B3BC}" type="presParOf" srcId="{8542A8F5-6892-4698-AAE9-728D65350397}" destId="{2CBE52CE-EE50-444C-883E-BBE5EDCB37F6}" srcOrd="0" destOrd="0" presId="urn:microsoft.com/office/officeart/2005/8/layout/cycle3"/>
    <dgm:cxn modelId="{4B0C859F-74FF-45C2-AAC9-3D43EA88A78B}" type="presParOf" srcId="{8542A8F5-6892-4698-AAE9-728D65350397}" destId="{0D332473-084D-4BD0-88EE-70BCBC4E9A17}" srcOrd="1" destOrd="0" presId="urn:microsoft.com/office/officeart/2005/8/layout/cycle3"/>
    <dgm:cxn modelId="{2B4F33FF-2673-4615-831A-53955B49DF26}" type="presParOf" srcId="{8542A8F5-6892-4698-AAE9-728D65350397}" destId="{55FEAC93-E3C5-4EE2-8253-7316B50BC722}" srcOrd="2" destOrd="0" presId="urn:microsoft.com/office/officeart/2005/8/layout/cycle3"/>
    <dgm:cxn modelId="{26A5DEF9-939B-4A38-9515-0FE7E93DD883}" type="presParOf" srcId="{8542A8F5-6892-4698-AAE9-728D65350397}" destId="{3406B49C-363C-47BC-B208-2BC2B421ABB4}" srcOrd="3" destOrd="0" presId="urn:microsoft.com/office/officeart/2005/8/layout/cycle3"/>
    <dgm:cxn modelId="{015CE77B-771C-40DF-B3AD-111D49565249}" type="presParOf" srcId="{8542A8F5-6892-4698-AAE9-728D65350397}" destId="{9BED6463-9C37-4D97-B8DD-3EA086E39372}" srcOrd="4" destOrd="0" presId="urn:microsoft.com/office/officeart/2005/8/layout/cycle3"/>
    <dgm:cxn modelId="{EBA67872-E877-42C2-A4AD-8195C005226C}" type="presParOf" srcId="{8542A8F5-6892-4698-AAE9-728D65350397}" destId="{7D9BD865-6E5F-4B66-86B3-3F63D15AEB4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907BCE-7AE8-4388-8C70-90B593AA7D50}">
      <dsp:nvSpPr>
        <dsp:cNvPr id="0" name=""/>
        <dsp:cNvSpPr/>
      </dsp:nvSpPr>
      <dsp:spPr>
        <a:xfrm>
          <a:off x="553612" y="1620156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/</a:t>
          </a:r>
        </a:p>
      </dsp:txBody>
      <dsp:txXfrm>
        <a:off x="553612" y="1620156"/>
        <a:ext cx="1285103" cy="642551"/>
      </dsp:txXfrm>
    </dsp:sp>
    <dsp:sp modelId="{7FAF9CA4-2D59-49AF-BA62-EF9BA87B841F}">
      <dsp:nvSpPr>
        <dsp:cNvPr id="0" name=""/>
        <dsp:cNvSpPr/>
      </dsp:nvSpPr>
      <dsp:spPr>
        <a:xfrm rot="18298173">
          <a:off x="1609474" y="1485287"/>
          <a:ext cx="10740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18298173">
        <a:off x="2119665" y="1474496"/>
        <a:ext cx="53704" cy="53704"/>
      </dsp:txXfrm>
    </dsp:sp>
    <dsp:sp modelId="{BE3FDECB-B725-4AC8-9003-03E045258DB4}">
      <dsp:nvSpPr>
        <dsp:cNvPr id="0" name=""/>
        <dsp:cNvSpPr/>
      </dsp:nvSpPr>
      <dsp:spPr>
        <a:xfrm>
          <a:off x="2454319" y="739989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app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54319" y="739989"/>
        <a:ext cx="1285103" cy="642551"/>
      </dsp:txXfrm>
    </dsp:sp>
    <dsp:sp modelId="{E900D532-A46F-4AF6-943B-04CFC3B40FBC}">
      <dsp:nvSpPr>
        <dsp:cNvPr id="0" name=""/>
        <dsp:cNvSpPr/>
      </dsp:nvSpPr>
      <dsp:spPr>
        <a:xfrm rot="18289469">
          <a:off x="3546370" y="675736"/>
          <a:ext cx="9001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738844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18289469">
        <a:off x="3973940" y="669294"/>
        <a:ext cx="45007" cy="45007"/>
      </dsp:txXfrm>
    </dsp:sp>
    <dsp:sp modelId="{C6C19785-E806-4566-90ED-72BE6F5F67DC}">
      <dsp:nvSpPr>
        <dsp:cNvPr id="0" name=""/>
        <dsp:cNvSpPr/>
      </dsp:nvSpPr>
      <dsp:spPr>
        <a:xfrm>
          <a:off x="4253464" y="1054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</a:p>
      </dsp:txBody>
      <dsp:txXfrm>
        <a:off x="4253464" y="1054"/>
        <a:ext cx="1285103" cy="642551"/>
      </dsp:txXfrm>
    </dsp:sp>
    <dsp:sp modelId="{74330EF0-9857-4AB1-85AE-CBE5A926E561}">
      <dsp:nvSpPr>
        <dsp:cNvPr id="0" name=""/>
        <dsp:cNvSpPr/>
      </dsp:nvSpPr>
      <dsp:spPr>
        <a:xfrm>
          <a:off x="3739423" y="1045203"/>
          <a:ext cx="5140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421927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83592" y="1048414"/>
        <a:ext cx="25702" cy="25702"/>
      </dsp:txXfrm>
    </dsp:sp>
    <dsp:sp modelId="{AD8A973F-DBD6-4DD6-9E36-00C2E74787ED}">
      <dsp:nvSpPr>
        <dsp:cNvPr id="0" name=""/>
        <dsp:cNvSpPr/>
      </dsp:nvSpPr>
      <dsp:spPr>
        <a:xfrm>
          <a:off x="4253464" y="739989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controller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53464" y="739989"/>
        <a:ext cx="1285103" cy="642551"/>
      </dsp:txXfrm>
    </dsp:sp>
    <dsp:sp modelId="{CF2E3D6D-23F8-4B3B-9440-1253809CBFE7}">
      <dsp:nvSpPr>
        <dsp:cNvPr id="0" name=""/>
        <dsp:cNvSpPr/>
      </dsp:nvSpPr>
      <dsp:spPr>
        <a:xfrm rot="3310531">
          <a:off x="3546370" y="1414670"/>
          <a:ext cx="9001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738844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3310531">
        <a:off x="3973940" y="1408229"/>
        <a:ext cx="45007" cy="45007"/>
      </dsp:txXfrm>
    </dsp:sp>
    <dsp:sp modelId="{9CDE8FB0-C2B1-4D17-9214-71DDC3A6B114}">
      <dsp:nvSpPr>
        <dsp:cNvPr id="0" name=""/>
        <dsp:cNvSpPr/>
      </dsp:nvSpPr>
      <dsp:spPr>
        <a:xfrm>
          <a:off x="4253464" y="1478924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view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53464" y="1478924"/>
        <a:ext cx="1285103" cy="642551"/>
      </dsp:txXfrm>
    </dsp:sp>
    <dsp:sp modelId="{14B2099F-2E4F-4B90-A9EB-22FA3EAAAD85}">
      <dsp:nvSpPr>
        <dsp:cNvPr id="0" name=""/>
        <dsp:cNvSpPr/>
      </dsp:nvSpPr>
      <dsp:spPr>
        <a:xfrm rot="17692822">
          <a:off x="5184689" y="1229937"/>
          <a:ext cx="12217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17692822">
        <a:off x="5765044" y="1215454"/>
        <a:ext cx="61089" cy="61089"/>
      </dsp:txXfrm>
    </dsp:sp>
    <dsp:sp modelId="{246EF299-9BD0-4F2A-87E4-7D3C009F8E3E}">
      <dsp:nvSpPr>
        <dsp:cNvPr id="0" name=""/>
        <dsp:cNvSpPr/>
      </dsp:nvSpPr>
      <dsp:spPr>
        <a:xfrm>
          <a:off x="6052609" y="370522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css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2609" y="370522"/>
        <a:ext cx="1285103" cy="642551"/>
      </dsp:txXfrm>
    </dsp:sp>
    <dsp:sp modelId="{E8DBBFEF-E479-402C-AA4D-6211FFA7A0C1}">
      <dsp:nvSpPr>
        <dsp:cNvPr id="0" name=""/>
        <dsp:cNvSpPr/>
      </dsp:nvSpPr>
      <dsp:spPr>
        <a:xfrm rot="19457599">
          <a:off x="5479067" y="1599404"/>
          <a:ext cx="6330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19457599">
        <a:off x="5779763" y="1599640"/>
        <a:ext cx="31652" cy="31652"/>
      </dsp:txXfrm>
    </dsp:sp>
    <dsp:sp modelId="{8DCC3161-937E-4D9A-97F2-57F4A08522C2}">
      <dsp:nvSpPr>
        <dsp:cNvPr id="0" name=""/>
        <dsp:cNvSpPr/>
      </dsp:nvSpPr>
      <dsp:spPr>
        <a:xfrm>
          <a:off x="6052609" y="1109456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js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2609" y="1109456"/>
        <a:ext cx="1285103" cy="642551"/>
      </dsp:txXfrm>
    </dsp:sp>
    <dsp:sp modelId="{FE127D6A-4EC4-4109-96AD-DE6263389036}">
      <dsp:nvSpPr>
        <dsp:cNvPr id="0" name=""/>
        <dsp:cNvSpPr/>
      </dsp:nvSpPr>
      <dsp:spPr>
        <a:xfrm rot="2142401">
          <a:off x="5479067" y="1968871"/>
          <a:ext cx="6330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2142401">
        <a:off x="5779763" y="1969107"/>
        <a:ext cx="31652" cy="31652"/>
      </dsp:txXfrm>
    </dsp:sp>
    <dsp:sp modelId="{99D1BDCE-AD0A-4963-A6B5-70101AD59C67}">
      <dsp:nvSpPr>
        <dsp:cNvPr id="0" name=""/>
        <dsp:cNvSpPr/>
      </dsp:nvSpPr>
      <dsp:spPr>
        <a:xfrm>
          <a:off x="6052609" y="1848391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</a:t>
          </a:r>
        </a:p>
      </dsp:txBody>
      <dsp:txXfrm>
        <a:off x="6052609" y="1848391"/>
        <a:ext cx="1285103" cy="642551"/>
      </dsp:txXfrm>
    </dsp:sp>
    <dsp:sp modelId="{412081A4-EFC0-4276-878A-7BA0DB0CAEF2}">
      <dsp:nvSpPr>
        <dsp:cNvPr id="0" name=""/>
        <dsp:cNvSpPr/>
      </dsp:nvSpPr>
      <dsp:spPr>
        <a:xfrm rot="3907178">
          <a:off x="5184689" y="2338338"/>
          <a:ext cx="12217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3907178">
        <a:off x="5765044" y="2323855"/>
        <a:ext cx="61089" cy="61089"/>
      </dsp:txXfrm>
    </dsp:sp>
    <dsp:sp modelId="{EA26C7BA-F34E-4053-99E0-50027E3DBA06}">
      <dsp:nvSpPr>
        <dsp:cNvPr id="0" name=""/>
        <dsp:cNvSpPr/>
      </dsp:nvSpPr>
      <dsp:spPr>
        <a:xfrm>
          <a:off x="6052609" y="2587326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php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2609" y="2587326"/>
        <a:ext cx="1285103" cy="642551"/>
      </dsp:txXfrm>
    </dsp:sp>
    <dsp:sp modelId="{14EB5516-0717-4012-849C-80E740726F85}">
      <dsp:nvSpPr>
        <dsp:cNvPr id="0" name=""/>
        <dsp:cNvSpPr/>
      </dsp:nvSpPr>
      <dsp:spPr>
        <a:xfrm rot="20824722">
          <a:off x="1830719" y="1854754"/>
          <a:ext cx="6315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20824722">
        <a:off x="2130728" y="1855026"/>
        <a:ext cx="31579" cy="31579"/>
      </dsp:txXfrm>
    </dsp:sp>
    <dsp:sp modelId="{00C0CE25-C5A8-426B-8503-033E96760D1B}">
      <dsp:nvSpPr>
        <dsp:cNvPr id="0" name=""/>
        <dsp:cNvSpPr/>
      </dsp:nvSpPr>
      <dsp:spPr>
        <a:xfrm>
          <a:off x="2454319" y="1478924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</a:t>
          </a:r>
        </a:p>
      </dsp:txBody>
      <dsp:txXfrm>
        <a:off x="2454319" y="1478924"/>
        <a:ext cx="1285103" cy="642551"/>
      </dsp:txXfrm>
    </dsp:sp>
    <dsp:sp modelId="{86F6F97A-583C-450B-B088-6156A824D2BC}">
      <dsp:nvSpPr>
        <dsp:cNvPr id="0" name=""/>
        <dsp:cNvSpPr/>
      </dsp:nvSpPr>
      <dsp:spPr>
        <a:xfrm rot="2649282">
          <a:off x="1717503" y="2224221"/>
          <a:ext cx="8580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519605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2649282">
        <a:off x="2125067" y="2218833"/>
        <a:ext cx="42901" cy="42901"/>
      </dsp:txXfrm>
    </dsp:sp>
    <dsp:sp modelId="{45D76EDA-D8B1-4A14-9F4C-83969A8161E2}">
      <dsp:nvSpPr>
        <dsp:cNvPr id="0" name=""/>
        <dsp:cNvSpPr/>
      </dsp:nvSpPr>
      <dsp:spPr>
        <a:xfrm>
          <a:off x="2454319" y="2217858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util</a:t>
          </a:r>
          <a:endParaRPr lang="fr-FR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54319" y="2217858"/>
        <a:ext cx="1285103" cy="642551"/>
      </dsp:txXfrm>
    </dsp:sp>
    <dsp:sp modelId="{EC194B7D-4BB4-4687-9FDD-1469110142DF}">
      <dsp:nvSpPr>
        <dsp:cNvPr id="0" name=""/>
        <dsp:cNvSpPr/>
      </dsp:nvSpPr>
      <dsp:spPr>
        <a:xfrm rot="3916261">
          <a:off x="1410725" y="2593689"/>
          <a:ext cx="147158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1002858" y="148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3916261">
        <a:off x="2109728" y="2572961"/>
        <a:ext cx="73579" cy="73579"/>
      </dsp:txXfrm>
    </dsp:sp>
    <dsp:sp modelId="{154CD8DC-C973-4BBF-8FE0-83FD0E9B7F9C}">
      <dsp:nvSpPr>
        <dsp:cNvPr id="0" name=""/>
        <dsp:cNvSpPr/>
      </dsp:nvSpPr>
      <dsp:spPr>
        <a:xfrm>
          <a:off x="2454319" y="2956793"/>
          <a:ext cx="1285103" cy="642551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config</a:t>
          </a:r>
        </a:p>
      </dsp:txBody>
      <dsp:txXfrm>
        <a:off x="2454319" y="2956793"/>
        <a:ext cx="1285103" cy="6425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F4B72-7EDC-4EF4-82C1-4A16F0C1DDB5}">
      <dsp:nvSpPr>
        <dsp:cNvPr id="0" name=""/>
        <dsp:cNvSpPr/>
      </dsp:nvSpPr>
      <dsp:spPr>
        <a:xfrm>
          <a:off x="511183" y="726024"/>
          <a:ext cx="3152759" cy="3152759"/>
        </a:xfrm>
        <a:prstGeom prst="circularArrow">
          <a:avLst>
            <a:gd name="adj1" fmla="val 4668"/>
            <a:gd name="adj2" fmla="val 272909"/>
            <a:gd name="adj3" fmla="val 13662019"/>
            <a:gd name="adj4" fmla="val 17491356"/>
            <a:gd name="adj5" fmla="val 484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36706-F25D-49B4-9A60-F093234C9882}">
      <dsp:nvSpPr>
        <dsp:cNvPr id="0" name=""/>
        <dsp:cNvSpPr/>
      </dsp:nvSpPr>
      <dsp:spPr>
        <a:xfrm>
          <a:off x="1279538" y="817294"/>
          <a:ext cx="1616049" cy="6193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Users</a:t>
          </a:r>
          <a:endParaRPr lang="fr-FR" sz="2400" kern="1200" dirty="0"/>
        </a:p>
      </dsp:txBody>
      <dsp:txXfrm>
        <a:off x="1279538" y="817294"/>
        <a:ext cx="1616049" cy="619335"/>
      </dsp:txXfrm>
    </dsp:sp>
    <dsp:sp modelId="{F81543A0-C607-40DF-A67C-B2C4B9D17872}">
      <dsp:nvSpPr>
        <dsp:cNvPr id="0" name=""/>
        <dsp:cNvSpPr/>
      </dsp:nvSpPr>
      <dsp:spPr>
        <a:xfrm>
          <a:off x="2411588" y="1949344"/>
          <a:ext cx="1616049" cy="619335"/>
        </a:xfrm>
        <a:prstGeom prst="roundRect">
          <a:avLst/>
        </a:prstGeom>
        <a:solidFill>
          <a:schemeClr val="accent4">
            <a:hueOff val="215260"/>
            <a:satOff val="33333"/>
            <a:lumOff val="6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Polls</a:t>
          </a:r>
          <a:endParaRPr lang="fr-FR" sz="2400" kern="1200" dirty="0"/>
        </a:p>
      </dsp:txBody>
      <dsp:txXfrm>
        <a:off x="2411588" y="1949344"/>
        <a:ext cx="1616049" cy="619335"/>
      </dsp:txXfrm>
    </dsp:sp>
    <dsp:sp modelId="{C5472C60-E5F9-42C8-B51F-ED4B4E45D19A}">
      <dsp:nvSpPr>
        <dsp:cNvPr id="0" name=""/>
        <dsp:cNvSpPr/>
      </dsp:nvSpPr>
      <dsp:spPr>
        <a:xfrm>
          <a:off x="1279538" y="3081395"/>
          <a:ext cx="1616049" cy="619335"/>
        </a:xfrm>
        <a:prstGeom prst="roundRect">
          <a:avLst/>
        </a:prstGeom>
        <a:solidFill>
          <a:schemeClr val="accent4">
            <a:hueOff val="430519"/>
            <a:satOff val="66667"/>
            <a:lumOff val="1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Choices</a:t>
          </a:r>
          <a:endParaRPr lang="fr-FR" sz="2400" kern="1200" dirty="0"/>
        </a:p>
      </dsp:txBody>
      <dsp:txXfrm>
        <a:off x="1279538" y="3081395"/>
        <a:ext cx="1616049" cy="619335"/>
      </dsp:txXfrm>
    </dsp:sp>
    <dsp:sp modelId="{99B6BCC0-BB1A-4B6D-9907-F6001683D352}">
      <dsp:nvSpPr>
        <dsp:cNvPr id="0" name=""/>
        <dsp:cNvSpPr/>
      </dsp:nvSpPr>
      <dsp:spPr>
        <a:xfrm>
          <a:off x="147488" y="1949344"/>
          <a:ext cx="1616049" cy="619335"/>
        </a:xfrm>
        <a:prstGeom prst="roundRect">
          <a:avLst/>
        </a:prstGeom>
        <a:solidFill>
          <a:schemeClr val="accent4">
            <a:hueOff val="645779"/>
            <a:satOff val="100000"/>
            <a:lumOff val="20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Results</a:t>
          </a:r>
          <a:endParaRPr lang="fr-FR" sz="2400" kern="1200" dirty="0"/>
        </a:p>
      </dsp:txBody>
      <dsp:txXfrm>
        <a:off x="147488" y="1949344"/>
        <a:ext cx="1616049" cy="61933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332473-084D-4BD0-88EE-70BCBC4E9A17}">
      <dsp:nvSpPr>
        <dsp:cNvPr id="0" name=""/>
        <dsp:cNvSpPr/>
      </dsp:nvSpPr>
      <dsp:spPr>
        <a:xfrm>
          <a:off x="461553" y="62164"/>
          <a:ext cx="3577454" cy="3577454"/>
        </a:xfrm>
        <a:prstGeom prst="circularArrow">
          <a:avLst>
            <a:gd name="adj1" fmla="val 5544"/>
            <a:gd name="adj2" fmla="val 330680"/>
            <a:gd name="adj3" fmla="val 14285960"/>
            <a:gd name="adj4" fmla="val 17082752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52CE-EE50-444C-883E-BBE5EDCB37F6}">
      <dsp:nvSpPr>
        <dsp:cNvPr id="0" name=""/>
        <dsp:cNvSpPr/>
      </dsp:nvSpPr>
      <dsp:spPr>
        <a:xfrm>
          <a:off x="1603591" y="26308"/>
          <a:ext cx="1293378" cy="751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connexion</a:t>
          </a:r>
          <a:endParaRPr lang="fr-FR" sz="1200" kern="1200" dirty="0"/>
        </a:p>
      </dsp:txBody>
      <dsp:txXfrm>
        <a:off x="1603591" y="26308"/>
        <a:ext cx="1293378" cy="751540"/>
      </dsp:txXfrm>
    </dsp:sp>
    <dsp:sp modelId="{55FEAC93-E3C5-4EE2-8253-7316B50BC722}">
      <dsp:nvSpPr>
        <dsp:cNvPr id="0" name=""/>
        <dsp:cNvSpPr/>
      </dsp:nvSpPr>
      <dsp:spPr>
        <a:xfrm>
          <a:off x="3054492" y="1080449"/>
          <a:ext cx="1293378" cy="751540"/>
        </a:xfrm>
        <a:prstGeom prst="roundRect">
          <a:avLst/>
        </a:prstGeom>
        <a:solidFill>
          <a:schemeClr val="accent3">
            <a:hueOff val="0"/>
            <a:satOff val="0"/>
            <a:lumOff val="-11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users</a:t>
          </a:r>
          <a:endParaRPr lang="fr-FR" sz="1200" kern="1200" dirty="0"/>
        </a:p>
      </dsp:txBody>
      <dsp:txXfrm>
        <a:off x="3054492" y="1080449"/>
        <a:ext cx="1293378" cy="751540"/>
      </dsp:txXfrm>
    </dsp:sp>
    <dsp:sp modelId="{3406B49C-363C-47BC-B208-2BC2B421ABB4}">
      <dsp:nvSpPr>
        <dsp:cNvPr id="0" name=""/>
        <dsp:cNvSpPr/>
      </dsp:nvSpPr>
      <dsp:spPr>
        <a:xfrm>
          <a:off x="2500297" y="2786085"/>
          <a:ext cx="1293378" cy="751540"/>
        </a:xfrm>
        <a:prstGeom prst="roundRect">
          <a:avLst/>
        </a:prstGeom>
        <a:solidFill>
          <a:schemeClr val="accent3">
            <a:hueOff val="0"/>
            <a:satOff val="0"/>
            <a:lumOff val="-2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Users_join_polls</a:t>
          </a:r>
          <a:endParaRPr lang="fr-FR" sz="1200" kern="1200" dirty="0"/>
        </a:p>
      </dsp:txBody>
      <dsp:txXfrm>
        <a:off x="2500297" y="2786085"/>
        <a:ext cx="1293378" cy="751540"/>
      </dsp:txXfrm>
    </dsp:sp>
    <dsp:sp modelId="{9BED6463-9C37-4D97-B8DD-3EA086E39372}">
      <dsp:nvSpPr>
        <dsp:cNvPr id="0" name=""/>
        <dsp:cNvSpPr/>
      </dsp:nvSpPr>
      <dsp:spPr>
        <a:xfrm>
          <a:off x="706886" y="2786085"/>
          <a:ext cx="1293378" cy="751540"/>
        </a:xfrm>
        <a:prstGeom prst="roundRect">
          <a:avLst/>
        </a:prstGeom>
        <a:solidFill>
          <a:schemeClr val="accent3">
            <a:hueOff val="0"/>
            <a:satOff val="0"/>
            <a:lumOff val="-34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poll</a:t>
          </a:r>
          <a:endParaRPr lang="fr-FR" sz="1200" kern="1200" dirty="0"/>
        </a:p>
      </dsp:txBody>
      <dsp:txXfrm>
        <a:off x="706886" y="2786085"/>
        <a:ext cx="1293378" cy="751540"/>
      </dsp:txXfrm>
    </dsp:sp>
    <dsp:sp modelId="{7D9BD865-6E5F-4B66-86B3-3F63D15AEB4A}">
      <dsp:nvSpPr>
        <dsp:cNvPr id="0" name=""/>
        <dsp:cNvSpPr/>
      </dsp:nvSpPr>
      <dsp:spPr>
        <a:xfrm>
          <a:off x="152691" y="1080449"/>
          <a:ext cx="1293378" cy="751540"/>
        </a:xfrm>
        <a:prstGeom prst="roundRect">
          <a:avLst/>
        </a:prstGeom>
        <a:solidFill>
          <a:schemeClr val="accent3">
            <a:hueOff val="0"/>
            <a:satOff val="0"/>
            <a:lumOff val="-4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choice</a:t>
          </a:r>
          <a:endParaRPr lang="fr-FR" sz="1200" kern="1200" dirty="0"/>
        </a:p>
      </dsp:txBody>
      <dsp:txXfrm>
        <a:off x="152691" y="1080449"/>
        <a:ext cx="1293378" cy="75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DBEC-5335-4A38-9E71-FD3C3448B555}" type="datetimeFigureOut">
              <a:rPr lang="fr-FR" smtClean="0"/>
              <a:pPr/>
              <a:t>11/06/2013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D986-8BA3-4896-9093-811D0CF518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0140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46D7-812F-440A-B1B6-B8EEAC43E9A8}" type="datetimeFigureOut">
              <a:rPr lang="fr-FR" smtClean="0"/>
              <a:pPr/>
              <a:t>11/06/2013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1E6-E2D9-4A08-8F08-DB119BD802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509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7D1E6-E2D9-4A08-8F08-DB119BD8026A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37312"/>
            <a:ext cx="9144000" cy="476672"/>
          </a:xfrm>
          <a:prstGeom prst="rect">
            <a:avLst/>
          </a:prstGeom>
          <a:solidFill>
            <a:srgbClr val="FF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gbauduin\Dropbox\Projet WebDev CIR3\Visuels\Logos\diapason_v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255727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1608" y="2636912"/>
            <a:ext cx="7592392" cy="1236343"/>
          </a:xfrm>
          <a:noFill/>
        </p:spPr>
        <p:txBody>
          <a:bodyPr>
            <a:noAutofit/>
          </a:bodyPr>
          <a:lstStyle>
            <a:lvl1pPr algn="l">
              <a:defRPr sz="4000">
                <a:solidFill>
                  <a:srgbClr val="FF4820"/>
                </a:solidFill>
                <a:latin typeface="Architects Daughter" pitchFamily="2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4077072"/>
            <a:ext cx="6400800" cy="72008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u="none">
                <a:solidFill>
                  <a:srgbClr val="919191"/>
                </a:solidFill>
                <a:latin typeface="Candel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883" y="6266411"/>
            <a:ext cx="2895600" cy="365125"/>
          </a:xfrm>
        </p:spPr>
        <p:txBody>
          <a:bodyPr/>
          <a:lstStyle>
            <a:lvl1pPr algn="l">
              <a:defRPr sz="2400" b="0" i="0">
                <a:solidFill>
                  <a:srgbClr val="F1F1F1"/>
                </a:solidFill>
                <a:latin typeface="Candela" pitchFamily="2" charset="0"/>
              </a:defRPr>
            </a:lvl1pPr>
          </a:lstStyle>
          <a:p>
            <a:r>
              <a:rPr lang="fr-FR" dirty="0" smtClean="0"/>
              <a:t>diapazen.com</a:t>
            </a:r>
            <a:endParaRPr lang="fr-FR" dirty="0"/>
          </a:p>
        </p:txBody>
      </p:sp>
      <p:pic>
        <p:nvPicPr>
          <p:cNvPr id="1029" name="Picture 5" descr="C:\Users\gbauduin\Dropbox\CIR\Autres\logo_isen_2011_2487x499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144071"/>
            <a:ext cx="2843212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FF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819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3" descr="C:\Users\gbauduin\Dropbox\Projet WebDev CIR3\Visuels\Logos\diapason_v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19339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7690048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4820"/>
                </a:solidFill>
                <a:latin typeface="Architects Daughter" pitchFamily="2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72816"/>
            <a:ext cx="8515270" cy="4518265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solidFill>
                  <a:srgbClr val="919191"/>
                </a:solidFill>
                <a:latin typeface="Candela" pitchFamily="2" charset="0"/>
              </a:defRPr>
            </a:lvl1pPr>
            <a:lvl2pPr marL="630238" indent="-288925">
              <a:buFontTx/>
              <a:buBlip>
                <a:blip r:embed="rId4"/>
              </a:buBlip>
              <a:defRPr sz="2400">
                <a:solidFill>
                  <a:srgbClr val="919191"/>
                </a:solidFill>
                <a:latin typeface="Candela" pitchFamily="2" charset="0"/>
              </a:defRPr>
            </a:lvl2pPr>
            <a:lvl3pPr marL="893763" indent="-228600">
              <a:buFontTx/>
              <a:buBlip>
                <a:blip r:embed="rId3"/>
              </a:buBlip>
              <a:defRPr sz="2000">
                <a:solidFill>
                  <a:srgbClr val="919191"/>
                </a:solidFill>
                <a:latin typeface="Candela" pitchFamily="2" charset="0"/>
              </a:defRPr>
            </a:lvl3pPr>
            <a:lvl4pPr marL="1163638" indent="-228600">
              <a:buFontTx/>
              <a:buBlip>
                <a:blip r:embed="rId4"/>
              </a:buBlip>
              <a:defRPr sz="1800">
                <a:solidFill>
                  <a:srgbClr val="919191"/>
                </a:solidFill>
                <a:latin typeface="Candela" pitchFamily="2" charset="0"/>
              </a:defRPr>
            </a:lvl4pPr>
            <a:lvl5pPr marL="1436688" indent="-228600">
              <a:buFontTx/>
              <a:buBlip>
                <a:blip r:embed="rId3"/>
              </a:buBlip>
              <a:defRPr sz="1600">
                <a:solidFill>
                  <a:srgbClr val="919191"/>
                </a:solidFill>
                <a:latin typeface="Candela" pitchFamily="2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907" y="6437101"/>
            <a:ext cx="2133600" cy="365125"/>
          </a:xfrm>
        </p:spPr>
        <p:txBody>
          <a:bodyPr/>
          <a:lstStyle>
            <a:lvl1pPr algn="l">
              <a:defRPr sz="1600">
                <a:solidFill>
                  <a:srgbClr val="919191"/>
                </a:solidFill>
                <a:latin typeface="Candela" pitchFamily="2" charset="0"/>
              </a:defRPr>
            </a:lvl1pPr>
          </a:lstStyle>
          <a:p>
            <a:fld id="{DCDE0097-61E6-4685-8579-8043BC5524DB}" type="datetime1">
              <a:rPr lang="fr-FR" smtClean="0"/>
              <a:pPr/>
              <a:t>11/06/2013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37101"/>
            <a:ext cx="2895600" cy="365125"/>
          </a:xfrm>
        </p:spPr>
        <p:txBody>
          <a:bodyPr/>
          <a:lstStyle>
            <a:lvl1pPr algn="ctr">
              <a:defRPr sz="2000" i="0">
                <a:solidFill>
                  <a:srgbClr val="919191"/>
                </a:solidFill>
                <a:latin typeface="Candela" pitchFamily="2" charset="0"/>
              </a:defRPr>
            </a:lvl1pPr>
          </a:lstStyle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381329"/>
            <a:ext cx="467544" cy="476672"/>
          </a:xfrm>
        </p:spPr>
        <p:txBody>
          <a:bodyPr/>
          <a:lstStyle>
            <a:lvl1pPr algn="ctr">
              <a:defRPr sz="1400">
                <a:solidFill>
                  <a:srgbClr val="919191"/>
                </a:solidFill>
                <a:latin typeface="Candela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196752"/>
            <a:ext cx="9144000" cy="72008"/>
          </a:xfrm>
          <a:prstGeom prst="rect">
            <a:avLst/>
          </a:prstGeom>
          <a:solidFill>
            <a:srgbClr val="FF4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Dropbox\Projet WebDev CIR3\Visuels\ressources\transp\zen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4448" y="6381328"/>
            <a:ext cx="476672" cy="476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29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7504" y="6437101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919191"/>
                </a:solidFill>
              </a:defRPr>
            </a:lvl1pPr>
          </a:lstStyle>
          <a:p>
            <a:fld id="{616409BF-B3FB-4A1F-9011-427A8576A002}" type="datetime1">
              <a:rPr lang="fr-FR" smtClean="0"/>
              <a:pPr/>
              <a:t>11/06/2013</a:t>
            </a:fld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437101"/>
            <a:ext cx="2895600" cy="365125"/>
          </a:xfrm>
        </p:spPr>
        <p:txBody>
          <a:bodyPr/>
          <a:lstStyle>
            <a:lvl1pPr>
              <a:defRPr sz="2000">
                <a:solidFill>
                  <a:srgbClr val="919191"/>
                </a:solidFill>
              </a:defRPr>
            </a:lvl1pPr>
          </a:lstStyle>
          <a:p>
            <a:r>
              <a:rPr lang="fr-FR" smtClean="0"/>
              <a:t>diapazen.com</a:t>
            </a:r>
            <a:endParaRPr lang="fr-FR" dirty="0"/>
          </a:p>
        </p:txBody>
      </p:sp>
      <p:pic>
        <p:nvPicPr>
          <p:cNvPr id="6" name="Picture 2" descr="D:\Documents\GitHub\diapazen\app\view\media\pictures\diapason_v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8640"/>
            <a:ext cx="6840760" cy="5843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603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1CF5-1681-4EC8-A18D-8CD4E5627F82}" type="datetime1">
              <a:rPr lang="fr-FR" smtClean="0"/>
              <a:pPr/>
              <a:t>11/06/2013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8840-F129-407A-ABFB-D5377C8F740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50" name="Picture 2" descr="D:\Documents\GitHub\diapazen\app\view\media\pictures\diapason_v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8640"/>
            <a:ext cx="6840760" cy="58436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1CF5-1681-4EC8-A18D-8CD4E5627F82}" type="datetime1">
              <a:rPr lang="fr-FR" smtClean="0"/>
              <a:pPr/>
              <a:t>11/06/2013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diapazen.com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8840-F129-407A-ABFB-D5377C8F74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04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907704" y="1844824"/>
            <a:ext cx="7592392" cy="1236343"/>
          </a:xfrm>
        </p:spPr>
        <p:txBody>
          <a:bodyPr/>
          <a:lstStyle/>
          <a:p>
            <a:pPr algn="ctr"/>
            <a:r>
              <a:rPr lang="fr-FR" sz="7200" dirty="0" smtClean="0"/>
              <a:t>DIAPAZEN</a:t>
            </a:r>
            <a:endParaRPr lang="fr-FR" sz="72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2987824" y="2924944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fr-FR" sz="3200" dirty="0" smtClean="0"/>
              <a:t>Projet </a:t>
            </a:r>
            <a:r>
              <a:rPr lang="fr-FR" sz="3200" dirty="0" err="1" smtClean="0"/>
              <a:t>WebDev</a:t>
            </a:r>
            <a:r>
              <a:rPr lang="fr-FR" sz="3200" dirty="0" smtClean="0"/>
              <a:t> CIR3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207522" y="0"/>
            <a:ext cx="1947317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Sous-titre 6"/>
          <p:cNvSpPr txBox="1">
            <a:spLocks/>
          </p:cNvSpPr>
          <p:nvPr/>
        </p:nvSpPr>
        <p:spPr>
          <a:xfrm>
            <a:off x="2267744" y="4797152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Recette finale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— </a:t>
            </a:r>
            <a:r>
              <a:rPr lang="fr-FR" sz="2800" dirty="0" smtClean="0">
                <a:solidFill>
                  <a:srgbClr val="919191"/>
                </a:solidFill>
                <a:latin typeface="Candela" pitchFamily="2" charset="0"/>
              </a:rPr>
              <a:t>11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Juin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2013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90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691680" y="1772816"/>
            <a:ext cx="655272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Documentation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incluse dans le code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73320" y="3172906"/>
            <a:ext cx="70567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  <a:defRPr/>
            </a:pPr>
            <a:r>
              <a:rPr lang="fr-FR" sz="2800" dirty="0">
                <a:solidFill>
                  <a:srgbClr val="919191"/>
                </a:solidFill>
                <a:latin typeface="Candela" pitchFamily="2" charset="0"/>
              </a:rPr>
              <a:t>Généré par </a:t>
            </a:r>
            <a:r>
              <a:rPr lang="fr-FR" sz="2800" dirty="0" err="1">
                <a:solidFill>
                  <a:srgbClr val="919191"/>
                </a:solidFill>
                <a:latin typeface="Candela" pitchFamily="2" charset="0"/>
              </a:rPr>
              <a:t>phpDocumentor</a:t>
            </a:r>
            <a:r>
              <a:rPr lang="fr-FR" sz="2800" dirty="0">
                <a:solidFill>
                  <a:srgbClr val="919191"/>
                </a:solidFill>
                <a:latin typeface="Candela" pitchFamily="2" charset="0"/>
              </a:rPr>
              <a:t> </a:t>
            </a:r>
            <a:r>
              <a:rPr lang="fr-FR" sz="2800" dirty="0" smtClean="0">
                <a:solidFill>
                  <a:srgbClr val="919191"/>
                </a:solidFill>
                <a:latin typeface="Candela" pitchFamily="2" charset="0"/>
              </a:rPr>
              <a:t>2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73320" y="3573016"/>
            <a:ext cx="7056784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endParaRPr lang="fr-FR" sz="2800" dirty="0">
              <a:solidFill>
                <a:srgbClr val="919191"/>
              </a:solidFill>
              <a:latin typeface="Candela" pitchFamily="2" charset="0"/>
            </a:endParaRPr>
          </a:p>
          <a:p>
            <a:pPr marL="342900" lvl="0" indent="-342900">
              <a:spcBef>
                <a:spcPct val="20000"/>
              </a:spcBef>
              <a:buBlip>
                <a:blip r:embed="rId3"/>
              </a:buBlip>
              <a:defRPr/>
            </a:pPr>
            <a:r>
              <a:rPr lang="fr-FR" sz="2800" dirty="0">
                <a:solidFill>
                  <a:srgbClr val="919191"/>
                </a:solidFill>
                <a:latin typeface="Candela" pitchFamily="2" charset="0"/>
              </a:rPr>
              <a:t>Disponible en ligne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662860" y="1844824"/>
            <a:ext cx="5976664" cy="14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Rapports d’activité de chaque pôle</a:t>
            </a: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62860" y="2994280"/>
            <a:ext cx="5976664" cy="145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Cahier des charges techniques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62860" y="3573016"/>
            <a:ext cx="5976664" cy="15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Charte graphique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2276872"/>
            <a:ext cx="8229600" cy="18722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MOTEUR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4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L’APPLICATION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27784" y="1700808"/>
            <a:ext cx="5112568" cy="3960440"/>
          </a:xfrm>
        </p:spPr>
        <p:txBody>
          <a:bodyPr anchor="ctr"/>
          <a:lstStyle/>
          <a:p>
            <a:r>
              <a:rPr lang="fr-FR" dirty="0" smtClean="0"/>
              <a:t>Le framework PHP Objet</a:t>
            </a:r>
          </a:p>
          <a:p>
            <a:pPr lvl="1"/>
            <a:r>
              <a:rPr lang="fr-FR" dirty="0" smtClean="0"/>
              <a:t>Architecture MVC</a:t>
            </a:r>
          </a:p>
          <a:p>
            <a:pPr lvl="1"/>
            <a:r>
              <a:rPr lang="fr-FR" dirty="0" smtClean="0"/>
              <a:t>Autres fonctionnalités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base de données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340768"/>
            <a:ext cx="8064896" cy="4878305"/>
          </a:xfrm>
        </p:spPr>
        <p:txBody>
          <a:bodyPr anchor="t">
            <a:normAutofit/>
          </a:bodyPr>
          <a:lstStyle/>
          <a:p>
            <a:pPr marL="0" lvl="0" indent="0" algn="ctr">
              <a:spcBef>
                <a:spcPct val="0"/>
              </a:spcBef>
              <a:buNone/>
              <a:defRPr/>
            </a:pPr>
            <a:endParaRPr lang="fr-FR" dirty="0" smtClean="0"/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lang="fr-FR" dirty="0" smtClean="0">
                <a:solidFill>
                  <a:schemeClr val="tx1"/>
                </a:solidFill>
              </a:rPr>
              <a:t>QU’EST-CE QU’UN FRAMEWORK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 ensemble d’outils et de composants logiciels</a:t>
            </a:r>
          </a:p>
          <a:p>
            <a:endParaRPr lang="fr-FR" dirty="0" smtClean="0"/>
          </a:p>
          <a:p>
            <a:r>
              <a:rPr lang="fr-FR" dirty="0" smtClean="0"/>
              <a:t>Forme un squelette d’application prêt à utiliser</a:t>
            </a:r>
          </a:p>
        </p:txBody>
      </p:sp>
    </p:spTree>
    <p:extLst>
      <p:ext uri="{BB962C8B-B14F-4D97-AF65-F5344CB8AC3E}">
        <p14:creationId xmlns:p14="http://schemas.microsoft.com/office/powerpoint/2010/main" xmlns="" val="701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700808"/>
            <a:ext cx="8460432" cy="4392488"/>
          </a:xfrm>
        </p:spPr>
        <p:txBody>
          <a:bodyPr anchor="t"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Sépare les différentes couches de l’application</a:t>
            </a:r>
          </a:p>
          <a:p>
            <a:endParaRPr lang="fr-FR" dirty="0" smtClean="0"/>
          </a:p>
          <a:p>
            <a:r>
              <a:rPr lang="fr-FR" dirty="0" smtClean="0"/>
              <a:t>Réutilisation du code dans les développements futur</a:t>
            </a:r>
          </a:p>
          <a:p>
            <a:endParaRPr lang="fr-FR" dirty="0" smtClean="0"/>
          </a:p>
          <a:p>
            <a:r>
              <a:rPr lang="fr-FR" dirty="0" smtClean="0"/>
              <a:t>Conception non négligeable dans un projet</a:t>
            </a:r>
          </a:p>
        </p:txBody>
      </p:sp>
    </p:spTree>
    <p:extLst>
      <p:ext uri="{BB962C8B-B14F-4D97-AF65-F5344CB8AC3E}">
        <p14:creationId xmlns:p14="http://schemas.microsoft.com/office/powerpoint/2010/main" xmlns="" val="701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730" y="1412776"/>
            <a:ext cx="8515270" cy="1152128"/>
          </a:xfrm>
        </p:spPr>
        <p:txBody>
          <a:bodyPr anchor="t"/>
          <a:lstStyle/>
          <a:p>
            <a:endParaRPr lang="fr-FR" dirty="0" smtClean="0"/>
          </a:p>
          <a:p>
            <a:r>
              <a:rPr lang="fr-FR" dirty="0" smtClean="0"/>
              <a:t>Il existe de nombreux </a:t>
            </a:r>
            <a:r>
              <a:rPr lang="fr-FR" dirty="0" err="1" smtClean="0"/>
              <a:t>frameworks</a:t>
            </a:r>
            <a:r>
              <a:rPr lang="fr-FR" dirty="0"/>
              <a:t> </a:t>
            </a:r>
            <a:r>
              <a:rPr lang="fr-FR" dirty="0" smtClean="0"/>
              <a:t>destinés au Web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http://framework-php.fr/img/logo/cake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395" y="4459459"/>
            <a:ext cx="180019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igniter-development.png (540×23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395" y="2648912"/>
            <a:ext cx="2841782" cy="12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mfony_black_01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594" y="3788427"/>
            <a:ext cx="3731980" cy="12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endFramework-logo-1000x288.png (1000×288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1" y="4941168"/>
            <a:ext cx="4940805" cy="142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cueil.jpg (461×293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67944"/>
            <a:ext cx="2804883" cy="17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44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988840"/>
            <a:ext cx="7560840" cy="388843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Développement de notre propre </a:t>
            </a:r>
            <a:r>
              <a:rPr lang="fr-FR" dirty="0" err="1" smtClean="0"/>
              <a:t>framework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Inspiré du Zend Framework</a:t>
            </a:r>
          </a:p>
          <a:p>
            <a:endParaRPr lang="fr-FR" dirty="0" smtClean="0"/>
          </a:p>
          <a:p>
            <a:r>
              <a:rPr lang="fr-FR" dirty="0" smtClean="0"/>
              <a:t>Basé sur le MVC</a:t>
            </a:r>
          </a:p>
          <a:p>
            <a:endParaRPr lang="fr-FR" dirty="0" smtClean="0"/>
          </a:p>
          <a:p>
            <a:r>
              <a:rPr lang="fr-FR" dirty="0" smtClean="0"/>
              <a:t>Utilise la réécriture d’url</a:t>
            </a:r>
          </a:p>
        </p:txBody>
      </p:sp>
    </p:spTree>
    <p:extLst>
      <p:ext uri="{BB962C8B-B14F-4D97-AF65-F5344CB8AC3E}">
        <p14:creationId xmlns:p14="http://schemas.microsoft.com/office/powerpoint/2010/main" xmlns="" val="6372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730" y="1772816"/>
            <a:ext cx="8515270" cy="4518265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Le framework est libre et gratuit: licence GNU GPL v3</a:t>
            </a:r>
          </a:p>
          <a:p>
            <a:endParaRPr lang="fr-FR" dirty="0" smtClean="0"/>
          </a:p>
          <a:p>
            <a:r>
              <a:rPr lang="fr-FR" dirty="0" smtClean="0"/>
              <a:t>Ecrit en PHP5 Objet</a:t>
            </a:r>
          </a:p>
          <a:p>
            <a:endParaRPr lang="fr-FR" dirty="0" smtClean="0"/>
          </a:p>
          <a:p>
            <a:r>
              <a:rPr lang="fr-FR" dirty="0" smtClean="0"/>
              <a:t>Interface en HTML5 et CSS3</a:t>
            </a:r>
          </a:p>
          <a:p>
            <a:endParaRPr lang="fr-FR" dirty="0" smtClean="0"/>
          </a:p>
          <a:p>
            <a:r>
              <a:rPr lang="fr-FR" dirty="0" smtClean="0"/>
              <a:t>Code source et documentation disponibles sur GitHub.com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6372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6" name="Espace réservé du contenu 5" descr="D:\Dropbox\ISEN\Projet WebDev CIR3\UML\Diapaze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197" y="1773238"/>
            <a:ext cx="5130456" cy="45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/>
          <p:cNvSpPr>
            <a:spLocks noChangeShapeType="1"/>
          </p:cNvSpPr>
          <p:nvPr/>
        </p:nvSpPr>
        <p:spPr bwMode="auto">
          <a:xfrm>
            <a:off x="5408354" y="1628800"/>
            <a:ext cx="45719" cy="43924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43808" y="130235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Framework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156176" y="130235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Application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3272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27784" y="1340768"/>
            <a:ext cx="4392488" cy="4518265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projet </a:t>
            </a:r>
            <a:r>
              <a:rPr lang="fr-FR" dirty="0" err="1" smtClean="0"/>
              <a:t>Diapazen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Moteur de l’application</a:t>
            </a:r>
          </a:p>
          <a:p>
            <a:endParaRPr lang="fr-FR" dirty="0" smtClean="0"/>
          </a:p>
          <a:p>
            <a:r>
              <a:rPr lang="fr-FR" dirty="0" smtClean="0"/>
              <a:t>Interface utilisateur</a:t>
            </a:r>
          </a:p>
          <a:p>
            <a:endParaRPr lang="fr-FR" dirty="0" smtClean="0"/>
          </a:p>
          <a:p>
            <a:r>
              <a:rPr lang="fr-FR" dirty="0" smtClean="0"/>
              <a:t>Démonstration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515270" cy="4518265"/>
          </a:xfrm>
        </p:spPr>
        <p:txBody>
          <a:bodyPr/>
          <a:lstStyle/>
          <a:p>
            <a:r>
              <a:rPr lang="fr-FR" dirty="0" smtClean="0"/>
              <a:t>Organisation interne du framework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17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xmlns="" val="1576035392"/>
              </p:ext>
            </p:extLst>
          </p:nvPr>
        </p:nvGraphicFramePr>
        <p:xfrm>
          <a:off x="395536" y="2348880"/>
          <a:ext cx="799288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1720" y="1844824"/>
            <a:ext cx="5760640" cy="1728191"/>
          </a:xfrm>
        </p:spPr>
        <p:txBody>
          <a:bodyPr/>
          <a:lstStyle/>
          <a:p>
            <a:r>
              <a:rPr lang="fr-FR" dirty="0" smtClean="0"/>
              <a:t>Réécriture d’url</a:t>
            </a:r>
          </a:p>
          <a:p>
            <a:r>
              <a:rPr lang="fr-FR" dirty="0" smtClean="0"/>
              <a:t>Effectué par le serveur web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18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77073"/>
            <a:ext cx="3851103" cy="44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77072"/>
            <a:ext cx="2977137" cy="44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4573428" y="4302051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flux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19</a:t>
            </a:r>
            <a:endParaRPr lang="fr-FR" dirty="0"/>
          </a:p>
        </p:txBody>
      </p:sp>
      <p:pic>
        <p:nvPicPr>
          <p:cNvPr id="7" name="Image 6" descr="D:\Dropbox\ISEN\Projet WebDev CIR3\Visuels\Framework\diagramme flu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4608512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520" y="2780928"/>
            <a:ext cx="4176464" cy="5760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5" y="382504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ontrôleur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586739" y="380732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Action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96476" y="3807328"/>
            <a:ext cx="179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Paramètres</a:t>
            </a:r>
            <a:endParaRPr lang="fr-FR" sz="2400" dirty="0"/>
          </a:p>
        </p:txBody>
      </p:sp>
      <p:cxnSp>
        <p:nvCxnSpPr>
          <p:cNvPr id="12" name="Connecteur droit avec flèche 11"/>
          <p:cNvCxnSpPr>
            <a:stCxn id="6" idx="0"/>
            <a:endCxn id="8" idx="2"/>
          </p:cNvCxnSpPr>
          <p:nvPr/>
        </p:nvCxnSpPr>
        <p:spPr>
          <a:xfrm flipV="1">
            <a:off x="935597" y="3356992"/>
            <a:ext cx="1404155" cy="4680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V="1">
            <a:off x="2162803" y="3356992"/>
            <a:ext cx="681005" cy="4503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542284" y="3356992"/>
            <a:ext cx="169946" cy="4246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936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Pièce centrale du framework</a:t>
            </a:r>
          </a:p>
          <a:p>
            <a:r>
              <a:rPr lang="fr-FR" dirty="0" smtClean="0"/>
              <a:t>Fait le lien entre les données et l’affichage du site</a:t>
            </a:r>
          </a:p>
          <a:p>
            <a:r>
              <a:rPr lang="fr-FR" dirty="0" smtClean="0"/>
              <a:t>Chaque page du site possède son propre contrôleur</a:t>
            </a:r>
          </a:p>
          <a:p>
            <a:r>
              <a:rPr lang="fr-FR" dirty="0" smtClean="0"/>
              <a:t>Appel au modèle pour accéder ou modifier les données</a:t>
            </a:r>
          </a:p>
          <a:p>
            <a:r>
              <a:rPr lang="fr-FR" dirty="0" smtClean="0"/>
              <a:t>Ainsi qu’à la vue pour effectuer l’affichage</a:t>
            </a:r>
          </a:p>
          <a:p>
            <a:r>
              <a:rPr lang="fr-FR" dirty="0"/>
              <a:t>Pour ajouter un nouveau </a:t>
            </a:r>
            <a:r>
              <a:rPr lang="fr-FR" dirty="0" smtClean="0"/>
              <a:t>contrôleur, </a:t>
            </a:r>
            <a:r>
              <a:rPr lang="fr-FR" dirty="0"/>
              <a:t>il suffit d’hériter la classe </a:t>
            </a:r>
            <a:r>
              <a:rPr lang="fr-FR" dirty="0" smtClean="0"/>
              <a:t>Controller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3672408"/>
          </a:xfrm>
        </p:spPr>
        <p:txBody>
          <a:bodyPr>
            <a:normAutofit/>
          </a:bodyPr>
          <a:lstStyle/>
          <a:p>
            <a:r>
              <a:rPr lang="fr-FR" dirty="0" smtClean="0"/>
              <a:t>Gère la base de données</a:t>
            </a:r>
          </a:p>
          <a:p>
            <a:endParaRPr lang="fr-FR" dirty="0" smtClean="0"/>
          </a:p>
          <a:p>
            <a:r>
              <a:rPr lang="fr-FR" dirty="0" smtClean="0"/>
              <a:t>Un modèle dérivé par table de la base de données</a:t>
            </a:r>
          </a:p>
          <a:p>
            <a:endParaRPr lang="fr-FR" dirty="0" smtClean="0"/>
          </a:p>
          <a:p>
            <a:r>
              <a:rPr lang="fr-FR" dirty="0" smtClean="0"/>
              <a:t>Permet de récupérer, ajouter, modifier et de supprimer </a:t>
            </a:r>
            <a:r>
              <a:rPr lang="fr-FR" dirty="0"/>
              <a:t>d</a:t>
            </a:r>
            <a:r>
              <a:rPr lang="fr-FR" dirty="0" smtClean="0"/>
              <a:t>es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Méthodes de base afin d’encapsuler les requêtes vers la base de données</a:t>
            </a:r>
          </a:p>
          <a:p>
            <a:endParaRPr lang="fr-FR" dirty="0" smtClean="0"/>
          </a:p>
          <a:p>
            <a:r>
              <a:rPr lang="fr-FR" dirty="0" smtClean="0"/>
              <a:t>Méthodes protégées contre la majorité des attaques SQL et XSS</a:t>
            </a:r>
          </a:p>
          <a:p>
            <a:endParaRPr lang="fr-FR" dirty="0"/>
          </a:p>
          <a:p>
            <a:r>
              <a:rPr lang="fr-FR" dirty="0" smtClean="0"/>
              <a:t>Pour ajouter un nouveau modèle, il suffit d’hériter la classe Model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515270" cy="46622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C’est l’implémentation de l’interface graphique</a:t>
            </a:r>
          </a:p>
          <a:p>
            <a:endParaRPr lang="fr-FR" dirty="0" smtClean="0"/>
          </a:p>
          <a:p>
            <a:r>
              <a:rPr lang="fr-FR" dirty="0" smtClean="0"/>
              <a:t>HTML et CSS peu de PHP</a:t>
            </a:r>
          </a:p>
          <a:p>
            <a:endParaRPr lang="fr-FR" dirty="0" smtClean="0"/>
          </a:p>
          <a:p>
            <a:r>
              <a:rPr lang="fr-FR" dirty="0" smtClean="0"/>
              <a:t>Aucun traitements ou logique dans la vue</a:t>
            </a:r>
          </a:p>
          <a:p>
            <a:endParaRPr lang="fr-FR" dirty="0" smtClean="0"/>
          </a:p>
          <a:p>
            <a:r>
              <a:rPr lang="fr-FR" dirty="0" smtClean="0"/>
              <a:t>Seul le contrôleur peut faire appel à la vue</a:t>
            </a:r>
          </a:p>
          <a:p>
            <a:endParaRPr lang="fr-FR" dirty="0" smtClean="0"/>
          </a:p>
          <a:p>
            <a:r>
              <a:rPr lang="fr-FR" dirty="0" smtClean="0"/>
              <a:t>Communication entre le contrôleur et la vue par des variables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916832"/>
            <a:ext cx="6984776" cy="3168352"/>
          </a:xfrm>
        </p:spPr>
        <p:txBody>
          <a:bodyPr>
            <a:normAutofit/>
          </a:bodyPr>
          <a:lstStyle/>
          <a:p>
            <a:r>
              <a:rPr lang="fr-FR" dirty="0" smtClean="0"/>
              <a:t>Gestion des exceptions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de lancer des exceptions personnalisées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Hérite de la classe Exception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Permet le log des exceptions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CoreLoader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Auto chargement des classes</a:t>
            </a:r>
          </a:p>
          <a:p>
            <a:r>
              <a:rPr lang="fr-FR" sz="2400" dirty="0" smtClean="0"/>
              <a:t>Instanciation facile sans </a:t>
            </a:r>
            <a:r>
              <a:rPr lang="fr-FR" sz="2400" dirty="0" err="1" smtClean="0"/>
              <a:t>require</a:t>
            </a:r>
            <a:r>
              <a:rPr lang="fr-FR" sz="2400" dirty="0" smtClean="0"/>
              <a:t> ou </a:t>
            </a:r>
            <a:r>
              <a:rPr lang="fr-FR" sz="2400" dirty="0" err="1" smtClean="0"/>
              <a:t>include</a:t>
            </a:r>
            <a:endParaRPr lang="fr-FR" sz="2400" dirty="0" smtClean="0"/>
          </a:p>
          <a:p>
            <a:r>
              <a:rPr lang="fr-FR" sz="2400" dirty="0" smtClean="0"/>
              <a:t>Respecte le patron de conception Singleton</a:t>
            </a:r>
          </a:p>
          <a:p>
            <a:r>
              <a:rPr lang="fr-FR" sz="2400" dirty="0" smtClean="0"/>
              <a:t>Utilise la fonction </a:t>
            </a:r>
            <a:r>
              <a:rPr lang="fr-FR" sz="2400" dirty="0" err="1" smtClean="0"/>
              <a:t>spl_autoload</a:t>
            </a:r>
            <a:r>
              <a:rPr lang="fr-FR" sz="2400" dirty="0" smtClean="0"/>
              <a:t> de PHP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55576" y="4149080"/>
            <a:ext cx="2160240" cy="1440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 a instancier</a:t>
            </a:r>
            <a:endParaRPr lang="fr-FR" dirty="0"/>
          </a:p>
        </p:txBody>
      </p:sp>
      <p:grpSp>
        <p:nvGrpSpPr>
          <p:cNvPr id="6" name="Groupe 20"/>
          <p:cNvGrpSpPr/>
          <p:nvPr/>
        </p:nvGrpSpPr>
        <p:grpSpPr>
          <a:xfrm>
            <a:off x="3419872" y="3861048"/>
            <a:ext cx="2088232" cy="576064"/>
            <a:chOff x="3059832" y="3933056"/>
            <a:chExt cx="2088232" cy="576064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3059832" y="4509120"/>
              <a:ext cx="20882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3203848" y="393305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Appel</a:t>
              </a:r>
              <a:endParaRPr lang="fr-FR" dirty="0"/>
            </a:p>
          </p:txBody>
        </p:sp>
      </p:grpSp>
      <p:grpSp>
        <p:nvGrpSpPr>
          <p:cNvPr id="8" name="Groupe 21"/>
          <p:cNvGrpSpPr/>
          <p:nvPr/>
        </p:nvGrpSpPr>
        <p:grpSpPr>
          <a:xfrm>
            <a:off x="3491880" y="4797152"/>
            <a:ext cx="2664296" cy="975013"/>
            <a:chOff x="3131840" y="5013176"/>
            <a:chExt cx="2664296" cy="975013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3131840" y="5013176"/>
              <a:ext cx="21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419872" y="5157192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Retourne le contenu de la classe «  </a:t>
              </a:r>
              <a:r>
                <a:rPr lang="fr-FR" sz="1600" dirty="0" err="1" smtClean="0"/>
                <a:t>require</a:t>
              </a:r>
              <a:r>
                <a:rPr lang="fr-FR" sz="1600" dirty="0" smtClean="0"/>
                <a:t> » si possible</a:t>
              </a:r>
              <a:endParaRPr lang="fr-FR" sz="16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660232" y="2852936"/>
            <a:ext cx="1656184" cy="2592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 d’auto-chargement</a:t>
            </a:r>
            <a:endParaRPr lang="fr-FR" dirty="0"/>
          </a:p>
        </p:txBody>
      </p:sp>
      <p:grpSp>
        <p:nvGrpSpPr>
          <p:cNvPr id="9" name="Groupe 22"/>
          <p:cNvGrpSpPr/>
          <p:nvPr/>
        </p:nvGrpSpPr>
        <p:grpSpPr>
          <a:xfrm>
            <a:off x="6695728" y="5445224"/>
            <a:ext cx="2448272" cy="800799"/>
            <a:chOff x="6372200" y="5445224"/>
            <a:chExt cx="2448272" cy="800799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6372200" y="544522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44208" y="5661248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Ou une erreur 404, si la classe n’est pas trouvé</a:t>
              </a:r>
              <a:endParaRPr lang="fr-FR" sz="1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CoreLogger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journalisation </a:t>
            </a:r>
          </a:p>
          <a:p>
            <a:r>
              <a:rPr lang="fr-FR" dirty="0" smtClean="0"/>
              <a:t>Respecte le patron de conception Singleton </a:t>
            </a:r>
          </a:p>
          <a:p>
            <a:r>
              <a:rPr lang="fr-FR" dirty="0" err="1" smtClean="0"/>
              <a:t>getInstance</a:t>
            </a:r>
            <a:r>
              <a:rPr lang="fr-FR" dirty="0" smtClean="0"/>
              <a:t>() : récupère l’instance du système de journalisation</a:t>
            </a:r>
          </a:p>
          <a:p>
            <a:r>
              <a:rPr lang="fr-FR" dirty="0" err="1" smtClean="0"/>
              <a:t>setWriter</a:t>
            </a:r>
            <a:r>
              <a:rPr lang="fr-FR" dirty="0" smtClean="0"/>
              <a:t>() : affecte une classe implémentant l’interface </a:t>
            </a:r>
            <a:r>
              <a:rPr lang="fr-FR" dirty="0" err="1" smtClean="0"/>
              <a:t>IWriter</a:t>
            </a:r>
            <a:r>
              <a:rPr lang="fr-FR" dirty="0" smtClean="0"/>
              <a:t> comme système de sauvegarde des logs.</a:t>
            </a:r>
          </a:p>
          <a:p>
            <a:r>
              <a:rPr lang="fr-FR" dirty="0" smtClean="0"/>
              <a:t>log() : Log le message.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26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2276872"/>
            <a:ext cx="8229600" cy="18722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4400" baseline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noProof="0" dirty="0" smtClean="0">
                <a:latin typeface="+mj-lt"/>
                <a:ea typeface="+mj-ea"/>
                <a:cs typeface="+mj-cs"/>
              </a:rPr>
              <a:t>DIAPAZEN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CoreLogger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27</a:t>
            </a:r>
            <a:endParaRPr lang="fr-F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9592" y="2859467"/>
            <a:ext cx="1939703" cy="772191"/>
          </a:xfrm>
          <a:prstGeom prst="rightArrow">
            <a:avLst>
              <a:gd name="adj1" fmla="val 50000"/>
              <a:gd name="adj2" fmla="val 7959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Une information a logger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0231" y="2060848"/>
            <a:ext cx="2296760" cy="2849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Classe de log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608791" y="3064284"/>
            <a:ext cx="1275109" cy="81596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Action de log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47864" y="4221088"/>
            <a:ext cx="1152525" cy="531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 objet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Writer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AutoShape 8"/>
          <p:cNvCxnSpPr>
            <a:cxnSpLocks noChangeShapeType="1"/>
          </p:cNvCxnSpPr>
          <p:nvPr/>
        </p:nvCxnSpPr>
        <p:spPr bwMode="auto">
          <a:xfrm>
            <a:off x="4281204" y="4439362"/>
            <a:ext cx="2415996" cy="7639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0118" y="4315482"/>
            <a:ext cx="910234" cy="179297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Notre log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CoreLogger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84784"/>
            <a:ext cx="9144000" cy="4518265"/>
          </a:xfrm>
        </p:spPr>
        <p:txBody>
          <a:bodyPr/>
          <a:lstStyle/>
          <a:p>
            <a:r>
              <a:rPr lang="fr-FR" dirty="0"/>
              <a:t>Système de journalisation </a:t>
            </a:r>
          </a:p>
          <a:p>
            <a:r>
              <a:rPr lang="fr-FR" dirty="0" smtClean="0"/>
              <a:t>Une interface : </a:t>
            </a:r>
            <a:r>
              <a:rPr lang="fr-FR" dirty="0" err="1" smtClean="0"/>
              <a:t>IWriter</a:t>
            </a:r>
            <a:endParaRPr lang="fr-FR" dirty="0" smtClean="0"/>
          </a:p>
          <a:p>
            <a:r>
              <a:rPr lang="fr-FR" dirty="0" smtClean="0"/>
              <a:t>Personnalisable, d’autre objets </a:t>
            </a:r>
            <a:r>
              <a:rPr lang="fr-FR" dirty="0" err="1" smtClean="0"/>
              <a:t>writer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28</a:t>
            </a:r>
            <a:endParaRPr lang="fr-FR" dirty="0"/>
          </a:p>
        </p:txBody>
      </p:sp>
      <p:grpSp>
        <p:nvGrpSpPr>
          <p:cNvPr id="6" name="Groupe 8"/>
          <p:cNvGrpSpPr/>
          <p:nvPr/>
        </p:nvGrpSpPr>
        <p:grpSpPr>
          <a:xfrm>
            <a:off x="1547664" y="4293096"/>
            <a:ext cx="5688632" cy="1872208"/>
            <a:chOff x="1403648" y="3645024"/>
            <a:chExt cx="5688632" cy="1872208"/>
          </a:xfrm>
        </p:grpSpPr>
        <p:sp>
          <p:nvSpPr>
            <p:cNvPr id="10" name="Rectangle 9"/>
            <p:cNvSpPr/>
            <p:nvPr/>
          </p:nvSpPr>
          <p:spPr>
            <a:xfrm>
              <a:off x="1403648" y="3645024"/>
              <a:ext cx="2448272" cy="18722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3200" dirty="0" err="1" smtClean="0">
                  <a:solidFill>
                    <a:schemeClr val="bg1"/>
                  </a:solidFill>
                </a:rPr>
                <a:t>TextWriter</a:t>
              </a:r>
              <a:endParaRPr lang="fr-FR" sz="3200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sz="1600" i="1" dirty="0" smtClean="0">
                  <a:solidFill>
                    <a:schemeClr val="bg1"/>
                  </a:solidFill>
                </a:rPr>
                <a:t>Log au format texte</a:t>
              </a: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3645024"/>
              <a:ext cx="2376264" cy="18722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3200" dirty="0" err="1" smtClean="0">
                  <a:solidFill>
                    <a:schemeClr val="bg1"/>
                  </a:solidFill>
                </a:rPr>
                <a:t>PXMLWriter</a:t>
              </a:r>
              <a:endParaRPr lang="fr-FR" sz="3200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sz="1600" i="1" dirty="0" smtClean="0">
                  <a:solidFill>
                    <a:schemeClr val="bg1"/>
                  </a:solidFill>
                </a:rPr>
                <a:t>Log au format  </a:t>
              </a:r>
              <a:r>
                <a:rPr lang="fr-FR" sz="1600" i="1" dirty="0" err="1" smtClean="0">
                  <a:solidFill>
                    <a:schemeClr val="bg1"/>
                  </a:solidFill>
                </a:rPr>
                <a:t>xml</a:t>
              </a:r>
              <a:endParaRPr lang="fr-FR" sz="1600" i="1" dirty="0" smtClean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512" y="3140968"/>
            <a:ext cx="9144000" cy="144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Les objets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Writer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pouvant être instanciés :</a:t>
            </a: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fr-FR" dirty="0" smtClean="0"/>
              <a:t>Conteneur informatique.</a:t>
            </a:r>
          </a:p>
          <a:p>
            <a:r>
              <a:rPr lang="fr-FR" dirty="0" smtClean="0"/>
              <a:t>Intégralité des informations :</a:t>
            </a:r>
          </a:p>
          <a:p>
            <a:pPr lvl="1"/>
            <a:r>
              <a:rPr lang="fr-FR" dirty="0" smtClean="0"/>
              <a:t>4 Tables : données directes</a:t>
            </a:r>
          </a:p>
          <a:p>
            <a:pPr lvl="1"/>
            <a:r>
              <a:rPr lang="fr-FR" dirty="0" smtClean="0"/>
              <a:t>5 Vues : relations entre les tables ou sélections des données dans une table</a:t>
            </a:r>
          </a:p>
          <a:p>
            <a:r>
              <a:rPr lang="fr-FR" dirty="0" smtClean="0"/>
              <a:t>Conception non négligeable dans un projet</a:t>
            </a:r>
          </a:p>
          <a:p>
            <a:pPr lvl="1"/>
            <a:r>
              <a:rPr lang="fr-FR" dirty="0" smtClean="0"/>
              <a:t>Conceptualisation des données</a:t>
            </a:r>
          </a:p>
          <a:p>
            <a:pPr lvl="1"/>
            <a:r>
              <a:rPr lang="fr-FR" dirty="0" smtClean="0"/>
              <a:t>Séparation en différentes tables</a:t>
            </a:r>
          </a:p>
          <a:p>
            <a:pPr lvl="1"/>
            <a:r>
              <a:rPr lang="fr-FR" dirty="0" smtClean="0"/>
              <a:t>Création des vues</a:t>
            </a:r>
          </a:p>
          <a:p>
            <a:pPr lvl="1"/>
            <a:r>
              <a:rPr lang="fr-FR" dirty="0" smtClean="0"/>
              <a:t>Création des requêtes adéquates</a:t>
            </a:r>
          </a:p>
        </p:txBody>
      </p:sp>
    </p:spTree>
    <p:extLst>
      <p:ext uri="{BB962C8B-B14F-4D97-AF65-F5344CB8AC3E}">
        <p14:creationId xmlns:p14="http://schemas.microsoft.com/office/powerpoint/2010/main" xmlns="" val="701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30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99176498"/>
              </p:ext>
            </p:extLst>
          </p:nvPr>
        </p:nvGraphicFramePr>
        <p:xfrm>
          <a:off x="373945" y="1412776"/>
          <a:ext cx="4175126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xmlns="" val="2114598822"/>
              </p:ext>
            </p:extLst>
          </p:nvPr>
        </p:nvGraphicFramePr>
        <p:xfrm>
          <a:off x="4572000" y="1988840"/>
          <a:ext cx="4500562" cy="356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dirty="0" smtClean="0"/>
              <a:t>Table : Voici la structure de la table user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sz="2400" dirty="0" smtClean="0"/>
          </a:p>
          <a:p>
            <a:pPr lvl="1"/>
            <a:r>
              <a:rPr lang="fr-FR" sz="2000" dirty="0" smtClean="0"/>
              <a:t>Importance de la clef primaire !</a:t>
            </a:r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Donne la clef étrangère </a:t>
            </a:r>
          </a:p>
          <a:p>
            <a:pPr lvl="1">
              <a:buNone/>
            </a:pPr>
            <a:r>
              <a:rPr lang="fr-FR" sz="2000" dirty="0" smtClean="0"/>
              <a:t>pour la table dépendante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6" name="Image 5" descr="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348880"/>
            <a:ext cx="7429552" cy="1767464"/>
          </a:xfrm>
          <a:prstGeom prst="rect">
            <a:avLst/>
          </a:prstGeom>
        </p:spPr>
      </p:pic>
      <p:pic>
        <p:nvPicPr>
          <p:cNvPr id="7" name="Image 6" descr="BDD_fina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725144"/>
            <a:ext cx="4971995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84784"/>
            <a:ext cx="8515270" cy="4806297"/>
          </a:xfrm>
        </p:spPr>
        <p:txBody>
          <a:bodyPr anchor="t"/>
          <a:lstStyle/>
          <a:p>
            <a:r>
              <a:rPr lang="fr-FR" dirty="0" smtClean="0"/>
              <a:t>Vue: Voici la structure de la vue sondage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On fait la jointure par </a:t>
            </a:r>
          </a:p>
          <a:p>
            <a:pPr lvl="1">
              <a:buNone/>
            </a:pPr>
            <a:r>
              <a:rPr lang="fr-FR" dirty="0" smtClean="0"/>
              <a:t>rapport aux identifiants</a:t>
            </a:r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8" name="Image 7" descr="v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6289285" cy="1943276"/>
          </a:xfrm>
          <a:prstGeom prst="rect">
            <a:avLst/>
          </a:prstGeom>
        </p:spPr>
      </p:pic>
      <p:pic>
        <p:nvPicPr>
          <p:cNvPr id="9" name="Image 8" descr="poll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293096"/>
            <a:ext cx="3553661" cy="2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38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39552" y="2708920"/>
            <a:ext cx="8229600" cy="187220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Interface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utilisateur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utilisateur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2564904"/>
            <a:ext cx="5472608" cy="3960440"/>
          </a:xfrm>
        </p:spPr>
        <p:txBody>
          <a:bodyPr anchor="ctr">
            <a:normAutofit fontScale="92500" lnSpcReduction="10000"/>
          </a:bodyPr>
          <a:lstStyle/>
          <a:p>
            <a:r>
              <a:rPr lang="fr-FR" dirty="0" smtClean="0"/>
              <a:t>Cahier des charges graphiques</a:t>
            </a:r>
          </a:p>
          <a:p>
            <a:endParaRPr lang="fr-FR" dirty="0" smtClean="0"/>
          </a:p>
          <a:p>
            <a:r>
              <a:rPr lang="fr-FR" dirty="0" smtClean="0"/>
              <a:t>Réalisation des maquettes</a:t>
            </a:r>
          </a:p>
          <a:p>
            <a:endParaRPr lang="fr-FR" dirty="0" smtClean="0"/>
          </a:p>
          <a:p>
            <a:r>
              <a:rPr lang="fr-FR" dirty="0" smtClean="0"/>
              <a:t>Charte  graphique</a:t>
            </a:r>
          </a:p>
          <a:p>
            <a:endParaRPr lang="fr-FR" dirty="0" smtClean="0"/>
          </a:p>
          <a:p>
            <a:r>
              <a:rPr lang="fr-FR" dirty="0" smtClean="0"/>
              <a:t>Organisation des CSS</a:t>
            </a:r>
          </a:p>
          <a:p>
            <a:endParaRPr lang="fr-FR" dirty="0" smtClean="0"/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1804" y="3924349"/>
            <a:ext cx="2181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Cahier des Charges Graphiques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72816"/>
            <a:ext cx="8515270" cy="451826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Adoption </a:t>
            </a:r>
            <a:r>
              <a:rPr lang="fr-FR" dirty="0"/>
              <a:t>du nom « </a:t>
            </a:r>
            <a:r>
              <a:rPr lang="fr-FR" dirty="0" err="1"/>
              <a:t>Diapazen</a:t>
            </a:r>
            <a:r>
              <a:rPr lang="fr-FR" dirty="0"/>
              <a:t> » défini par le client </a:t>
            </a:r>
            <a:endParaRPr lang="fr-FR" dirty="0" smtClean="0"/>
          </a:p>
          <a:p>
            <a:r>
              <a:rPr lang="fr-FR" dirty="0" smtClean="0"/>
              <a:t>Design clair, simple et ergonomique</a:t>
            </a:r>
          </a:p>
          <a:p>
            <a:r>
              <a:rPr lang="fr-FR" dirty="0" smtClean="0"/>
              <a:t>Liberté dans la création de la charte graphique:</a:t>
            </a:r>
          </a:p>
          <a:p>
            <a:pPr marL="0" indent="0">
              <a:buNone/>
            </a:pPr>
            <a:endParaRPr lang="fr-FR" sz="1600" dirty="0" smtClean="0"/>
          </a:p>
          <a:p>
            <a:pPr lvl="1"/>
            <a:r>
              <a:rPr lang="fr-FR" dirty="0"/>
              <a:t>Logo</a:t>
            </a:r>
          </a:p>
          <a:p>
            <a:pPr lvl="1"/>
            <a:r>
              <a:rPr lang="fr-FR" dirty="0"/>
              <a:t>Couleurs du site</a:t>
            </a:r>
          </a:p>
          <a:p>
            <a:pPr lvl="1"/>
            <a:r>
              <a:rPr lang="fr-FR" dirty="0"/>
              <a:t>Typographies</a:t>
            </a:r>
          </a:p>
          <a:p>
            <a:pPr lvl="1"/>
            <a:r>
              <a:rPr lang="fr-FR" dirty="0"/>
              <a:t>Style des </a:t>
            </a:r>
            <a:r>
              <a:rPr lang="fr-FR" dirty="0" smtClean="0"/>
              <a:t>éléments</a:t>
            </a:r>
          </a:p>
          <a:p>
            <a:pPr marL="341313" lvl="1" indent="0">
              <a:buNone/>
            </a:pPr>
            <a:endParaRPr lang="fr-FR" dirty="0"/>
          </a:p>
          <a:p>
            <a:r>
              <a:rPr lang="fr-FR" dirty="0" smtClean="0"/>
              <a:t>Utilisation de HTML5/ CSS3</a:t>
            </a:r>
            <a:r>
              <a:rPr lang="fr-FR" smtClean="0"/>
              <a:t>/ JavaScript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34</a:t>
            </a:r>
            <a:endParaRPr lang="fr-FR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429000"/>
            <a:ext cx="1224136" cy="15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4068" y="3429000"/>
            <a:ext cx="1224136" cy="14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83108"/>
            <a:ext cx="1592174" cy="128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1720" y="1772816"/>
            <a:ext cx="7092280" cy="451826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Maquettes obligatoires:</a:t>
            </a:r>
          </a:p>
          <a:p>
            <a:pPr lvl="1"/>
            <a:r>
              <a:rPr lang="fr-FR" dirty="0" smtClean="0"/>
              <a:t>Page d’accueil :</a:t>
            </a:r>
          </a:p>
          <a:p>
            <a:pPr lvl="2"/>
            <a:r>
              <a:rPr lang="fr-FR" dirty="0" smtClean="0"/>
              <a:t>Expliquer le service + redirection vers la création d’un compte</a:t>
            </a:r>
          </a:p>
          <a:p>
            <a:pPr lvl="1"/>
            <a:r>
              <a:rPr lang="fr-FR" dirty="0" smtClean="0"/>
              <a:t>Page de création de compte </a:t>
            </a:r>
          </a:p>
          <a:p>
            <a:pPr lvl="2"/>
            <a:r>
              <a:rPr lang="fr-FR" dirty="0" smtClean="0"/>
              <a:t>Prénom, nom, e-mail, mot de passe et confirmation</a:t>
            </a:r>
          </a:p>
          <a:p>
            <a:pPr lvl="1"/>
            <a:r>
              <a:rPr lang="fr-FR" dirty="0" smtClean="0"/>
              <a:t>Page de connexion</a:t>
            </a:r>
          </a:p>
          <a:p>
            <a:pPr lvl="2"/>
            <a:r>
              <a:rPr lang="fr-FR" dirty="0" smtClean="0"/>
              <a:t>E-mail + mot de passe</a:t>
            </a:r>
          </a:p>
          <a:p>
            <a:pPr lvl="1"/>
            <a:r>
              <a:rPr lang="fr-FR" dirty="0" smtClean="0"/>
              <a:t>Tableau de bord</a:t>
            </a:r>
          </a:p>
          <a:p>
            <a:pPr lvl="2"/>
            <a:r>
              <a:rPr lang="fr-FR" dirty="0" smtClean="0"/>
              <a:t>Liste des sondages (état, lien vers la vue correspondante)</a:t>
            </a:r>
          </a:p>
          <a:p>
            <a:pPr lvl="1"/>
            <a:r>
              <a:rPr lang="fr-FR" dirty="0" smtClean="0"/>
              <a:t>Page de création de sondage</a:t>
            </a:r>
          </a:p>
          <a:p>
            <a:pPr lvl="2"/>
            <a:r>
              <a:rPr lang="fr-FR" dirty="0" smtClean="0"/>
              <a:t>Titre, description, choix compatibles horaire/lieu/date</a:t>
            </a:r>
          </a:p>
          <a:p>
            <a:pPr lvl="2"/>
            <a:r>
              <a:rPr lang="fr-FR" dirty="0" smtClean="0"/>
              <a:t>Partage du sondage avec d’autres par e-mail</a:t>
            </a:r>
          </a:p>
          <a:p>
            <a:pPr lvl="1"/>
            <a:r>
              <a:rPr lang="fr-FR" dirty="0" smtClean="0"/>
              <a:t>Vue et édition de sondage</a:t>
            </a:r>
          </a:p>
          <a:p>
            <a:pPr lvl="2"/>
            <a:r>
              <a:rPr lang="fr-FR" dirty="0" smtClean="0"/>
              <a:t>Système de vote + affichage du résultat à sa clôture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9" name="Picture 7" descr="C:\Users\gbauduin\Desktop\View\maquette_diapazen - Cop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539" y="3938489"/>
            <a:ext cx="1577951" cy="173776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Cahier des Charges Graphiques</a:t>
            </a:r>
            <a:endParaRPr lang="fr-FR" sz="3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endParaRPr lang="fr-FR" dirty="0"/>
          </a:p>
        </p:txBody>
      </p:sp>
      <p:pic>
        <p:nvPicPr>
          <p:cNvPr id="3076" name="Picture 4" descr="C:\Users\gbauduin\Desktop\View\maquette_diapazen - Copie (4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54" y="3799672"/>
            <a:ext cx="1519321" cy="16722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bauduin\Desktop\View\maquette_diapazen - Copie (3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494" y="3572332"/>
            <a:ext cx="1519321" cy="16697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gbauduin\Desktop\View\maquette_diapazen - Copie (8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144" y="3290417"/>
            <a:ext cx="1556730" cy="170711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bauduin\Desktop\View\maquette_diapazen - Copie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534" y="3085025"/>
            <a:ext cx="1548636" cy="16952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gbauduin\Desktop\View\maquette_diapazen - Copie (5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191" y="2858369"/>
            <a:ext cx="1519322" cy="166601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gbauduin\Desktop\View\maquette_diapazen - Copie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163" y="2612400"/>
            <a:ext cx="1489327" cy="1633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>
              <a:rot lat="19738560" lon="18709108" rev="3705151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457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7744" y="1772816"/>
            <a:ext cx="5472608" cy="4104456"/>
          </a:xfrm>
        </p:spPr>
        <p:txBody>
          <a:bodyPr/>
          <a:lstStyle/>
          <a:p>
            <a:r>
              <a:rPr lang="fr-FR" dirty="0" smtClean="0"/>
              <a:t> Projet de </a:t>
            </a:r>
            <a:r>
              <a:rPr lang="fr-FR" dirty="0" err="1" smtClean="0"/>
              <a:t>WebDev</a:t>
            </a:r>
            <a:r>
              <a:rPr lang="fr-FR" dirty="0" smtClean="0"/>
              <a:t> CIR3</a:t>
            </a:r>
          </a:p>
          <a:p>
            <a:endParaRPr lang="fr-FR" dirty="0" smtClean="0"/>
          </a:p>
          <a:p>
            <a:r>
              <a:rPr lang="fr-FR" dirty="0" smtClean="0"/>
              <a:t>Destiné à l’ISEN</a:t>
            </a:r>
          </a:p>
          <a:p>
            <a:endParaRPr lang="fr-FR" dirty="0" smtClean="0"/>
          </a:p>
          <a:p>
            <a:r>
              <a:rPr lang="fr-FR" dirty="0" smtClean="0"/>
              <a:t>Commanditaire : S. Jaune</a:t>
            </a:r>
          </a:p>
          <a:p>
            <a:endParaRPr lang="fr-FR" dirty="0" smtClean="0"/>
          </a:p>
          <a:p>
            <a:r>
              <a:rPr lang="fr-FR" dirty="0" smtClean="0"/>
              <a:t>Sous la direction de B. Roche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Réalisation des maquettes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224" y="1772816"/>
            <a:ext cx="8515270" cy="4518265"/>
          </a:xfrm>
        </p:spPr>
        <p:txBody>
          <a:bodyPr>
            <a:normAutofit/>
          </a:bodyPr>
          <a:lstStyle/>
          <a:p>
            <a:r>
              <a:rPr lang="fr-FR" dirty="0" smtClean="0"/>
              <a:t>Inspiré d’autres systèmes de création de sondage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Maquettes sous format papier puis numérique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Validation par le client avant réalisation HTML / CSS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36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37112"/>
            <a:ext cx="2553861" cy="71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36" y="2732640"/>
            <a:ext cx="2667053" cy="56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14647"/>
            <a:ext cx="1503314" cy="10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37846"/>
            <a:ext cx="2771235" cy="155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197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Réalisation des maquettes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60823"/>
            <a:ext cx="8515270" cy="4518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Exemple:</a:t>
            </a:r>
          </a:p>
          <a:p>
            <a:r>
              <a:rPr lang="fr-FR" dirty="0" smtClean="0"/>
              <a:t>La page d’accueil</a:t>
            </a:r>
          </a:p>
          <a:p>
            <a:pPr lvl="1"/>
            <a:r>
              <a:rPr lang="fr-FR" dirty="0" smtClean="0"/>
              <a:t>Logo</a:t>
            </a:r>
          </a:p>
          <a:p>
            <a:pPr lvl="1"/>
            <a:r>
              <a:rPr lang="fr-FR" dirty="0" smtClean="0"/>
              <a:t>Bloc de connexion</a:t>
            </a:r>
          </a:p>
          <a:p>
            <a:pPr lvl="1"/>
            <a:r>
              <a:rPr lang="fr-FR" dirty="0" smtClean="0"/>
              <a:t>Bouton d’accès rapide</a:t>
            </a:r>
          </a:p>
          <a:p>
            <a:pPr lvl="1"/>
            <a:r>
              <a:rPr lang="fr-FR" dirty="0" smtClean="0"/>
              <a:t>Explication en 3 étapes:</a:t>
            </a:r>
          </a:p>
          <a:p>
            <a:pPr lvl="2"/>
            <a:r>
              <a:rPr lang="fr-FR" dirty="0" smtClean="0"/>
              <a:t>Création du sondage</a:t>
            </a:r>
          </a:p>
          <a:p>
            <a:pPr lvl="2"/>
            <a:r>
              <a:rPr lang="fr-FR" dirty="0" smtClean="0"/>
              <a:t>Ajout des choix</a:t>
            </a:r>
          </a:p>
          <a:p>
            <a:pPr lvl="2"/>
            <a:r>
              <a:rPr lang="fr-FR" dirty="0" smtClean="0"/>
              <a:t>Partage du sondage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37</a:t>
            </a:r>
            <a:endParaRPr lang="fr-FR" dirty="0"/>
          </a:p>
        </p:txBody>
      </p:sp>
      <p:pic>
        <p:nvPicPr>
          <p:cNvPr id="4098" name="Picture 2" descr="C:\Users\gbauduin\Desktop\View\maquette_diapazen - Cop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6001" y="1700808"/>
            <a:ext cx="3840162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296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Charte graphique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952" y="1772816"/>
            <a:ext cx="8515270" cy="451826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Plusieurs logos réalisés: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Couleurs choisies:</a:t>
            </a:r>
          </a:p>
          <a:p>
            <a:pPr marL="0" indent="0">
              <a:buNone/>
            </a:pPr>
            <a:endParaRPr lang="fr-FR" sz="1600" dirty="0" smtClean="0"/>
          </a:p>
          <a:p>
            <a:pPr lvl="1"/>
            <a:r>
              <a:rPr lang="fr-FR" dirty="0" smtClean="0"/>
              <a:t>Blanc: simplicité, clarté et sobriété</a:t>
            </a:r>
          </a:p>
          <a:p>
            <a:pPr lvl="1"/>
            <a:r>
              <a:rPr lang="fr-FR" dirty="0" smtClean="0"/>
              <a:t>Gris: douceur et apaisement</a:t>
            </a:r>
          </a:p>
          <a:p>
            <a:pPr lvl="1"/>
            <a:r>
              <a:rPr lang="fr-FR" dirty="0" smtClean="0"/>
              <a:t>Orange: dynamisme et originalité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38</a:t>
            </a:r>
            <a:endParaRPr lang="fr-FR" dirty="0"/>
          </a:p>
        </p:txBody>
      </p:sp>
      <p:pic>
        <p:nvPicPr>
          <p:cNvPr id="5129" name="Picture 9" descr="C:\Users\gbauduin\Dropbox\Projet WebDev CIR3\Visuels\Logos\diapazen_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575" y="2555646"/>
            <a:ext cx="3326169" cy="8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gbauduin\Dropbox\Projet WebDev CIR3\Visuels\Logos\diapaz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17690"/>
            <a:ext cx="3000470" cy="92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gbauduin\Dropbox\Projet WebDev CIR3\Visuels\Logos\logo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940" y="2501654"/>
            <a:ext cx="2088232" cy="9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91227" y="4005064"/>
            <a:ext cx="3057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363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Charte graphique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952" y="1772816"/>
            <a:ext cx="8515270" cy="4518265"/>
          </a:xfrm>
        </p:spPr>
        <p:txBody>
          <a:bodyPr>
            <a:normAutofit/>
          </a:bodyPr>
          <a:lstStyle/>
          <a:p>
            <a:r>
              <a:rPr lang="fr-FR" dirty="0" smtClean="0"/>
              <a:t>2 typographies Open Source sélectionnées:</a:t>
            </a:r>
          </a:p>
          <a:p>
            <a:pPr marL="0" indent="0">
              <a:buNone/>
            </a:pPr>
            <a:endParaRPr lang="fr-FR" sz="1600" dirty="0" smtClean="0"/>
          </a:p>
          <a:p>
            <a:pPr lvl="1"/>
            <a:r>
              <a:rPr lang="fr-FR" dirty="0" err="1"/>
              <a:t>Architects</a:t>
            </a:r>
            <a:r>
              <a:rPr lang="fr-FR" dirty="0"/>
              <a:t> </a:t>
            </a:r>
            <a:r>
              <a:rPr lang="fr-FR" dirty="0" err="1" smtClean="0"/>
              <a:t>Daughter</a:t>
            </a:r>
            <a:r>
              <a:rPr lang="fr-FR" dirty="0" smtClean="0"/>
              <a:t> : Logo </a:t>
            </a:r>
            <a:endParaRPr lang="fr-FR" dirty="0"/>
          </a:p>
          <a:p>
            <a:pPr lvl="1"/>
            <a:r>
              <a:rPr lang="fr-FR" dirty="0" smtClean="0"/>
              <a:t>Candela : Titre, texte, lien, …</a:t>
            </a:r>
            <a:r>
              <a:rPr lang="fr-FR" dirty="0" err="1" smtClean="0"/>
              <a:t>etc</a:t>
            </a:r>
            <a:endParaRPr lang="fr-FR" dirty="0"/>
          </a:p>
          <a:p>
            <a:pPr marL="341313" lvl="1" indent="0">
              <a:buNone/>
            </a:pPr>
            <a:endParaRPr lang="fr-FR" sz="1600" dirty="0" smtClean="0"/>
          </a:p>
          <a:p>
            <a:r>
              <a:rPr lang="fr-FR" dirty="0" smtClean="0"/>
              <a:t>Création d’un kit d’éléments CSS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39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4918" y="2420887"/>
            <a:ext cx="2016224" cy="111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7632" y="4396102"/>
            <a:ext cx="82948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36" y="4368959"/>
            <a:ext cx="864097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1774" y="4905165"/>
            <a:ext cx="1822705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87836" y="5542598"/>
            <a:ext cx="778570" cy="38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 descr="C:\Users\gbauduin\Desktop\View\sprites_140x1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60051"/>
            <a:ext cx="4968552" cy="4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6102"/>
            <a:ext cx="1173388" cy="102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25" descr="C:\Users\gbauduin\Desktop\View\aria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12" y="4443060"/>
            <a:ext cx="3342642" cy="3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16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utilisateur</a:t>
            </a:r>
            <a:br>
              <a:rPr lang="fr-FR" dirty="0" smtClean="0"/>
            </a:br>
            <a:r>
              <a:rPr lang="fr-FR" sz="3100" dirty="0" smtClean="0"/>
              <a:t>Organisation des CSS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03023"/>
            <a:ext cx="8515270" cy="4518265"/>
          </a:xfrm>
        </p:spPr>
        <p:txBody>
          <a:bodyPr>
            <a:normAutofit/>
          </a:bodyPr>
          <a:lstStyle/>
          <a:p>
            <a:r>
              <a:rPr lang="fr-FR" dirty="0" smtClean="0"/>
              <a:t>3 fichiers de styles CSS:</a:t>
            </a:r>
          </a:p>
          <a:p>
            <a:pPr lvl="1"/>
            <a:r>
              <a:rPr lang="fr-FR" dirty="0" smtClean="0"/>
              <a:t>diapazen.css : Squelette commun aux pages</a:t>
            </a:r>
          </a:p>
          <a:p>
            <a:pPr lvl="1"/>
            <a:r>
              <a:rPr lang="fr-FR" dirty="0" smtClean="0"/>
              <a:t>orangeSoberKit.css : Thème commun aux pages</a:t>
            </a:r>
          </a:p>
          <a:p>
            <a:pPr lvl="1"/>
            <a:r>
              <a:rPr lang="fr-FR" dirty="0" smtClean="0"/>
              <a:t>style.css : Spécificités de chaque page séparés par des commentaires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40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717568" y="3829542"/>
            <a:ext cx="1944216" cy="2376264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isometricOffAxis2Right">
              <a:rot lat="21346049" lon="19446453" rev="534763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gauche 6"/>
          <p:cNvSpPr/>
          <p:nvPr/>
        </p:nvSpPr>
        <p:spPr>
          <a:xfrm rot="10800000">
            <a:off x="2997488" y="4806148"/>
            <a:ext cx="576064" cy="396044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256" y="3901550"/>
            <a:ext cx="1848671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isometricOffAxis2Right">
              <a:rot lat="21346049" lon="19446453" rev="534763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Flèche gauche 16"/>
          <p:cNvSpPr/>
          <p:nvPr/>
        </p:nvSpPr>
        <p:spPr>
          <a:xfrm>
            <a:off x="5805800" y="4819652"/>
            <a:ext cx="576064" cy="396044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5879" y="3836377"/>
            <a:ext cx="1895475" cy="2342011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isometricOffAxis2Right">
              <a:rot lat="21346049" lon="19446453" rev="534763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5259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679830" y="1597442"/>
            <a:ext cx="61926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sz="2800" dirty="0" smtClean="0">
                <a:solidFill>
                  <a:srgbClr val="919191"/>
                </a:solidFill>
                <a:latin typeface="Candela" pitchFamily="2" charset="0"/>
              </a:rPr>
              <a:t>Utilisé pour dynamiser le site</a:t>
            </a: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941168"/>
            <a:ext cx="3240360" cy="106330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655676" y="2499376"/>
            <a:ext cx="6192688" cy="160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La visite est rendue plus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ergonomique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655511" y="2912505"/>
            <a:ext cx="6192688" cy="204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Utilisation de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jQuery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v1.9.1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Fonctions implémentées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403648" y="1484784"/>
            <a:ext cx="6984776" cy="45182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Vérification des saisies de l’utilisateur</a:t>
            </a:r>
          </a:p>
          <a:p>
            <a:pPr lvl="1"/>
            <a:r>
              <a:rPr lang="fr-FR" dirty="0" smtClean="0"/>
              <a:t>Vérification individuelle des champs</a:t>
            </a:r>
          </a:p>
          <a:p>
            <a:pPr lvl="1"/>
            <a:r>
              <a:rPr lang="fr-FR" dirty="0" smtClean="0"/>
              <a:t>Vérification intégrale du formulaire</a:t>
            </a:r>
          </a:p>
          <a:p>
            <a:endParaRPr lang="fr-FR" dirty="0" smtClean="0"/>
          </a:p>
          <a:p>
            <a:r>
              <a:rPr lang="fr-FR" dirty="0" smtClean="0"/>
              <a:t>Implémentation d’un calendrier</a:t>
            </a:r>
          </a:p>
          <a:p>
            <a:endParaRPr lang="fr-FR" dirty="0" smtClean="0"/>
          </a:p>
          <a:p>
            <a:r>
              <a:rPr lang="fr-FR" dirty="0" smtClean="0"/>
              <a:t>Insertion de boîtes de dialogues</a:t>
            </a:r>
          </a:p>
          <a:p>
            <a:pPr lvl="1"/>
            <a:r>
              <a:rPr lang="fr-FR" dirty="0" smtClean="0"/>
              <a:t>En cas de succès ou d’erreur</a:t>
            </a:r>
          </a:p>
          <a:p>
            <a:endParaRPr lang="fr-FR" dirty="0" smtClean="0"/>
          </a:p>
          <a:p>
            <a:r>
              <a:rPr lang="fr-FR" dirty="0" smtClean="0"/>
              <a:t>Ajout et suppression de choix dans un sondage</a:t>
            </a: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à implémenter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619672" y="1628800"/>
            <a:ext cx="6984776" cy="4518265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AJAX lors de l’envoi d’un vote</a:t>
            </a:r>
          </a:p>
          <a:p>
            <a:pPr lvl="1"/>
            <a:r>
              <a:rPr lang="fr-FR" dirty="0" smtClean="0"/>
              <a:t> Évite le rechargement de la page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Formatage des mails de partage</a:t>
            </a:r>
          </a:p>
          <a:p>
            <a:endParaRPr lang="fr-FR" dirty="0" smtClean="0"/>
          </a:p>
          <a:p>
            <a:r>
              <a:rPr lang="fr-FR" dirty="0" smtClean="0"/>
              <a:t>Compatibilité </a:t>
            </a:r>
            <a:r>
              <a:rPr lang="fr-FR" dirty="0" err="1" smtClean="0"/>
              <a:t>placeholder</a:t>
            </a:r>
            <a:r>
              <a:rPr lang="fr-FR" dirty="0" smtClean="0"/>
              <a:t> IE8</a:t>
            </a: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V2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1412776"/>
            <a:ext cx="6661248" cy="4104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Contacts </a:t>
            </a:r>
            <a:r>
              <a:rPr lang="fr-FR" dirty="0" err="1" smtClean="0"/>
              <a:t>Facebook</a:t>
            </a:r>
            <a:r>
              <a:rPr lang="fr-FR" dirty="0" smtClean="0"/>
              <a:t> / </a:t>
            </a:r>
            <a:r>
              <a:rPr lang="fr-FR" dirty="0" err="1" smtClean="0"/>
              <a:t>Gmail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Sondage plus diversifié</a:t>
            </a:r>
          </a:p>
          <a:p>
            <a:endParaRPr lang="fr-FR" dirty="0" smtClean="0"/>
          </a:p>
          <a:p>
            <a:r>
              <a:rPr lang="fr-FR" dirty="0" smtClean="0"/>
              <a:t>Sauvegarde des résultats sous </a:t>
            </a:r>
            <a:r>
              <a:rPr lang="fr-FR" dirty="0" err="1" smtClean="0"/>
              <a:t>excel</a:t>
            </a:r>
            <a:r>
              <a:rPr lang="fr-FR" dirty="0" smtClean="0"/>
              <a:t> / 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Pouvoir poser plusieurs questions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772816"/>
            <a:ext cx="6661248" cy="4104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MM. Sylvain Jaune et Benoît Roche.</a:t>
            </a:r>
          </a:p>
          <a:p>
            <a:endParaRPr lang="fr-FR" dirty="0" smtClean="0"/>
          </a:p>
          <a:p>
            <a:r>
              <a:rPr lang="fr-FR" dirty="0" smtClean="0"/>
              <a:t>Mme Christine </a:t>
            </a:r>
            <a:r>
              <a:rPr lang="fr-FR" dirty="0" err="1" smtClean="0"/>
              <a:t>Perony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M. Jean-Michel Rolland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1691680" y="1628800"/>
            <a:ext cx="5832648" cy="576064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PHP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: 6 membres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508104" y="2204864"/>
            <a:ext cx="936104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Jonathan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Saez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Text Box 41"/>
          <p:cNvSpPr txBox="1">
            <a:spLocks noChangeArrowheads="1"/>
          </p:cNvSpPr>
          <p:nvPr/>
        </p:nvSpPr>
        <p:spPr bwMode="auto">
          <a:xfrm>
            <a:off x="1691680" y="2780928"/>
            <a:ext cx="5832648" cy="576064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HTML – CSS / JS : 4 membres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4427984" y="3933056"/>
            <a:ext cx="1368152" cy="504056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Julien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Bodet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5868144" y="3933056"/>
            <a:ext cx="1656184" cy="50405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Nicolas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Nativo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Text Box 48"/>
          <p:cNvSpPr txBox="1">
            <a:spLocks noChangeArrowheads="1"/>
          </p:cNvSpPr>
          <p:nvPr/>
        </p:nvSpPr>
        <p:spPr bwMode="auto">
          <a:xfrm>
            <a:off x="1691680" y="4509120"/>
            <a:ext cx="5860504" cy="603101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BDD : 1 membre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Text Box 49"/>
          <p:cNvSpPr txBox="1">
            <a:spLocks noChangeArrowheads="1"/>
          </p:cNvSpPr>
          <p:nvPr/>
        </p:nvSpPr>
        <p:spPr bwMode="auto">
          <a:xfrm>
            <a:off x="3635896" y="5157192"/>
            <a:ext cx="1728192" cy="576064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Anthony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Disch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3059832" y="3933056"/>
            <a:ext cx="1368152" cy="504056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Guillaume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Bauduin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1691680" y="3933056"/>
            <a:ext cx="1368152" cy="504056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Julie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Albaladejo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5796136" y="3356992"/>
            <a:ext cx="1734666" cy="507479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JS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1691680" y="3356992"/>
            <a:ext cx="4104456" cy="50405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HTML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- CSS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4572000" y="2204864"/>
            <a:ext cx="936103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Timothée Nicolas	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3635896" y="2204864"/>
            <a:ext cx="936103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Adrien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Fourel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2699792" y="2204864"/>
            <a:ext cx="936103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Max    </a:t>
            </a:r>
            <a:r>
              <a:rPr lang="fr-FR" sz="1400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Destors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1691680" y="2204864"/>
            <a:ext cx="1008112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Kenny Barraud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6516216" y="2204864"/>
            <a:ext cx="1008112" cy="48959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Nicolas Silvain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" grpId="0" animBg="1"/>
      <p:bldP spid="1061" grpId="0" animBg="1"/>
      <p:bldP spid="1065" grpId="0" animBg="1"/>
      <p:bldP spid="1070" grpId="0" animBg="1"/>
      <p:bldP spid="1071" grpId="0" animBg="1"/>
      <p:bldP spid="1072" grpId="0" animBg="1"/>
      <p:bldP spid="1073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435280" cy="5616624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Avez-vous</a:t>
            </a:r>
            <a:br>
              <a:rPr lang="fr-FR" dirty="0" smtClean="0"/>
            </a:br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931388" y="6437101"/>
            <a:ext cx="2133600" cy="365125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435280" cy="5616624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Place à la démonstration</a:t>
            </a:r>
            <a:r>
              <a:rPr lang="fr-FR" sz="4000" dirty="0"/>
              <a:t> </a:t>
            </a:r>
            <a:r>
              <a:rPr lang="fr-FR" sz="4000" dirty="0" smtClean="0"/>
              <a:t>!</a:t>
            </a:r>
            <a:endParaRPr lang="fr-FR" sz="4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931388" y="6437101"/>
            <a:ext cx="2133600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8186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907704" y="1844824"/>
            <a:ext cx="7592392" cy="1236343"/>
          </a:xfrm>
        </p:spPr>
        <p:txBody>
          <a:bodyPr/>
          <a:lstStyle/>
          <a:p>
            <a:pPr algn="ctr"/>
            <a:r>
              <a:rPr lang="fr-FR" sz="7200" dirty="0" smtClean="0"/>
              <a:t>DIAPAZEN</a:t>
            </a:r>
            <a:endParaRPr lang="fr-FR" sz="72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2987824" y="2924944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fr-FR" sz="3200" dirty="0" smtClean="0"/>
              <a:t>Projet </a:t>
            </a:r>
            <a:r>
              <a:rPr lang="fr-FR" sz="3200" dirty="0" err="1" smtClean="0"/>
              <a:t>WebDev</a:t>
            </a:r>
            <a:r>
              <a:rPr lang="fr-FR" sz="3200" dirty="0" smtClean="0"/>
              <a:t> CIR3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207522" y="0"/>
            <a:ext cx="1947317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Sous-titre 6"/>
          <p:cNvSpPr txBox="1">
            <a:spLocks/>
          </p:cNvSpPr>
          <p:nvPr/>
        </p:nvSpPr>
        <p:spPr>
          <a:xfrm>
            <a:off x="2267744" y="4797152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Recette finale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— </a:t>
            </a:r>
            <a:r>
              <a:rPr lang="fr-FR" sz="2800" dirty="0" smtClean="0">
                <a:solidFill>
                  <a:srgbClr val="919191"/>
                </a:solidFill>
                <a:latin typeface="Candela" pitchFamily="2" charset="0"/>
              </a:rPr>
              <a:t>11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Juin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2013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17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2483768" y="3140968"/>
            <a:ext cx="5688632" cy="2862081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 Réunion hebdomadaire</a:t>
            </a:r>
          </a:p>
          <a:p>
            <a:endParaRPr lang="fr-FR" dirty="0" smtClean="0"/>
          </a:p>
          <a:p>
            <a:r>
              <a:rPr lang="fr-FR" dirty="0" smtClean="0"/>
              <a:t> Compte-rendu de réunion</a:t>
            </a:r>
          </a:p>
          <a:p>
            <a:endParaRPr lang="fr-FR" dirty="0" smtClean="0"/>
          </a:p>
          <a:p>
            <a:r>
              <a:rPr lang="fr-FR" dirty="0" smtClean="0"/>
              <a:t> Rédaction de rapports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75656" y="1628800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Chef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de projet</a:t>
            </a:r>
          </a:p>
          <a:p>
            <a:pPr marL="800100" lvl="1" indent="-342900">
              <a:spcBef>
                <a:spcPct val="20000"/>
              </a:spcBef>
              <a:buFontTx/>
              <a:buBlip>
                <a:blip r:embed="rId3"/>
              </a:buBlip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13" name="Double flèche horizontale 12"/>
          <p:cNvSpPr/>
          <p:nvPr/>
        </p:nvSpPr>
        <p:spPr>
          <a:xfrm>
            <a:off x="3779912" y="1988840"/>
            <a:ext cx="18002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Interface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868144" y="1700808"/>
            <a:ext cx="3096344" cy="792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dirty="0" smtClean="0">
                <a:solidFill>
                  <a:srgbClr val="919191"/>
                </a:solidFill>
                <a:latin typeface="Candela" pitchFamily="2" charset="0"/>
              </a:rPr>
              <a:t>Client </a:t>
            </a:r>
            <a:endParaRPr kumimoji="0" lang="fr-FR" sz="2800" b="0" i="0" u="none" strike="noStrike" kern="1200" cap="none" spc="0" normalizeH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Blip>
                <a:blip r:embed="rId3"/>
              </a:buBlip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/>
      <p:bldP spid="13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Diapazen</a:t>
            </a:r>
            <a:r>
              <a:rPr lang="fr-FR" dirty="0" smtClean="0"/>
              <a:t> en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9752" y="1700808"/>
            <a:ext cx="6120680" cy="4518265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 11 membres</a:t>
            </a:r>
          </a:p>
          <a:p>
            <a:endParaRPr lang="fr-FR" dirty="0" smtClean="0"/>
          </a:p>
          <a:p>
            <a:r>
              <a:rPr lang="fr-FR" dirty="0" smtClean="0"/>
              <a:t> 5 mois de développement</a:t>
            </a:r>
          </a:p>
          <a:p>
            <a:endParaRPr lang="fr-FR" dirty="0" smtClean="0"/>
          </a:p>
          <a:p>
            <a:r>
              <a:rPr lang="fr-FR" dirty="0" smtClean="0"/>
              <a:t> 10 réunions dactylographiées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Diapazen</a:t>
            </a:r>
            <a:r>
              <a:rPr lang="fr-FR" dirty="0" smtClean="0"/>
              <a:t> en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4048" y="2060848"/>
            <a:ext cx="5184576" cy="223224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60+ fichiers</a:t>
            </a:r>
          </a:p>
          <a:p>
            <a:endParaRPr lang="fr-FR" dirty="0" smtClean="0"/>
          </a:p>
          <a:p>
            <a:r>
              <a:rPr lang="fr-FR" dirty="0" smtClean="0"/>
              <a:t>1500+ lignes de CSS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11560" y="2060848"/>
            <a:ext cx="518457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500+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commits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Github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800" dirty="0">
              <a:solidFill>
                <a:srgbClr val="919191"/>
              </a:solidFill>
              <a:latin typeface="Candela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2000+ lignes de PHP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979712" y="4581128"/>
            <a:ext cx="5184576" cy="14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2000+ lignes de commentaires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collaboratifs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diapazen.com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pic>
        <p:nvPicPr>
          <p:cNvPr id="6" name="Espace réservé du contenu 5" descr="http://www.cloudiz.com/files/post/5176403c5ff759665b000019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72816"/>
            <a:ext cx="1741600" cy="17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http://upload.wikimedia.org/wikipedia/commons/thumb/b/b3/GitHub.svg/200px-GitHub.svg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365104"/>
            <a:ext cx="1907722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275856" y="1916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283968" y="1196752"/>
            <a:ext cx="504056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Gestion des fichiers</a:t>
            </a: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Compte-rendus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Cahier des charges</a:t>
            </a: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…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67544" y="3645024"/>
            <a:ext cx="504056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Dépôt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spécifique au projet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github</a:t>
            </a:r>
            <a:r>
              <a:rPr lang="fr-FR" sz="2400" dirty="0" smtClean="0">
                <a:solidFill>
                  <a:srgbClr val="919191"/>
                </a:solidFill>
                <a:latin typeface="Candela" pitchFamily="2" charset="0"/>
              </a:rPr>
              <a:t>.</a:t>
            </a:r>
            <a:r>
              <a:rPr lang="fr-FR" sz="2400" dirty="0" err="1" smtClean="0">
                <a:solidFill>
                  <a:srgbClr val="919191"/>
                </a:solidFill>
                <a:latin typeface="Candela" pitchFamily="2" charset="0"/>
              </a:rPr>
              <a:t>com</a:t>
            </a:r>
            <a:r>
              <a:rPr lang="fr-FR" sz="2400" dirty="0" smtClean="0">
                <a:solidFill>
                  <a:srgbClr val="919191"/>
                </a:solidFill>
                <a:latin typeface="Candela" pitchFamily="2" charset="0"/>
              </a:rPr>
              <a:t>/</a:t>
            </a:r>
            <a:r>
              <a:rPr lang="fr-FR" sz="2400" dirty="0" err="1" smtClean="0">
                <a:solidFill>
                  <a:srgbClr val="919191"/>
                </a:solidFill>
                <a:latin typeface="Candela" pitchFamily="2" charset="0"/>
              </a:rPr>
              <a:t>diapazen</a:t>
            </a:r>
            <a:r>
              <a:rPr lang="fr-FR" sz="2400" dirty="0" smtClean="0">
                <a:solidFill>
                  <a:srgbClr val="919191"/>
                </a:solidFill>
                <a:latin typeface="Candela" pitchFamily="2" charset="0"/>
              </a:rPr>
              <a:t>/</a:t>
            </a:r>
            <a:r>
              <a:rPr lang="fr-FR" sz="2400" dirty="0" err="1" smtClean="0">
                <a:solidFill>
                  <a:srgbClr val="919191"/>
                </a:solidFill>
                <a:latin typeface="Candela" pitchFamily="2" charset="0"/>
              </a:rPr>
              <a:t>diapazen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  <a:p>
            <a:pPr marL="630238" marR="0" lvl="1" indent="-288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500+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Candela" pitchFamily="2" charset="0"/>
                <a:ea typeface="+mn-ea"/>
                <a:cs typeface="+mn-cs"/>
              </a:rPr>
              <a:t>commits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919191"/>
              </a:solidFill>
              <a:effectLst/>
              <a:uLnTx/>
              <a:uFillTx/>
              <a:latin typeface="Candel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diapazen">
  <a:themeElements>
    <a:clrScheme name="Diapazen">
      <a:dk1>
        <a:srgbClr val="FF4820"/>
      </a:dk1>
      <a:lt1>
        <a:srgbClr val="FFFFFF"/>
      </a:lt1>
      <a:dk2>
        <a:srgbClr val="F1F1F1"/>
      </a:dk2>
      <a:lt2>
        <a:srgbClr val="F1F1F1"/>
      </a:lt2>
      <a:accent1>
        <a:srgbClr val="FFFFFF"/>
      </a:accent1>
      <a:accent2>
        <a:srgbClr val="F1F1F1"/>
      </a:accent2>
      <a:accent3>
        <a:srgbClr val="D0D0D0"/>
      </a:accent3>
      <a:accent4>
        <a:srgbClr val="5B5B5B"/>
      </a:accent4>
      <a:accent5>
        <a:srgbClr val="FF4820"/>
      </a:accent5>
      <a:accent6>
        <a:srgbClr val="000000"/>
      </a:accent6>
      <a:hlink>
        <a:srgbClr val="5B5B5B"/>
      </a:hlink>
      <a:folHlink>
        <a:srgbClr val="FF4820"/>
      </a:folHlink>
    </a:clrScheme>
    <a:fontScheme name="Diapazen">
      <a:majorFont>
        <a:latin typeface="Architects Daughter"/>
        <a:ea typeface=""/>
        <a:cs typeface=""/>
      </a:majorFont>
      <a:minorFont>
        <a:latin typeface="Cande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diapazen</Template>
  <TotalTime>650</TotalTime>
  <Words>1219</Words>
  <Application>Microsoft Office PowerPoint</Application>
  <PresentationFormat>Affichage à l'écran (4:3)</PresentationFormat>
  <Paragraphs>558</Paragraphs>
  <Slides>52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diapazen</vt:lpstr>
      <vt:lpstr>DIAPAZEN</vt:lpstr>
      <vt:lpstr>Sommaire</vt:lpstr>
      <vt:lpstr>Diapositive 3</vt:lpstr>
      <vt:lpstr>Historique</vt:lpstr>
      <vt:lpstr>Organisation</vt:lpstr>
      <vt:lpstr>Organisation</vt:lpstr>
      <vt:lpstr>Diapazen en chiffres</vt:lpstr>
      <vt:lpstr>Diapazen en chiffres</vt:lpstr>
      <vt:lpstr>Outils collaboratifs</vt:lpstr>
      <vt:lpstr>Documentation</vt:lpstr>
      <vt:lpstr>Documentation</vt:lpstr>
      <vt:lpstr>Diapositive 12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Moteur de l’application</vt:lpstr>
      <vt:lpstr>Contrôleur</vt:lpstr>
      <vt:lpstr>Modèle</vt:lpstr>
      <vt:lpstr>Modèle</vt:lpstr>
      <vt:lpstr>Vue</vt:lpstr>
      <vt:lpstr>CoreException</vt:lpstr>
      <vt:lpstr>CoreLoader</vt:lpstr>
      <vt:lpstr>CoreLogger</vt:lpstr>
      <vt:lpstr>CoreLogger</vt:lpstr>
      <vt:lpstr>CoreLogger</vt:lpstr>
      <vt:lpstr>Base de données</vt:lpstr>
      <vt:lpstr>Base de données</vt:lpstr>
      <vt:lpstr>Base de données</vt:lpstr>
      <vt:lpstr>Base de données</vt:lpstr>
      <vt:lpstr>Diapositive 36</vt:lpstr>
      <vt:lpstr>Interface utilisateur</vt:lpstr>
      <vt:lpstr>Interface utilisateur Cahier des Charges Graphiques</vt:lpstr>
      <vt:lpstr>Interface utilisateur Cahier des Charges Graphiques</vt:lpstr>
      <vt:lpstr>Interface utilisateur Réalisation des maquettes</vt:lpstr>
      <vt:lpstr>Interface utilisateur Réalisation des maquettes</vt:lpstr>
      <vt:lpstr>Interface utilisateur Charte graphique</vt:lpstr>
      <vt:lpstr>Interface utilisateur Charte graphique</vt:lpstr>
      <vt:lpstr>Interface utilisateur Organisation des CSS</vt:lpstr>
      <vt:lpstr>Javascript</vt:lpstr>
      <vt:lpstr>Fonctions implémentées</vt:lpstr>
      <vt:lpstr>Fonctions à implémenter</vt:lpstr>
      <vt:lpstr>Fonctionnalités V2</vt:lpstr>
      <vt:lpstr>Remerciements</vt:lpstr>
      <vt:lpstr>Merci de votre attention   Avez-vous des questions ?</vt:lpstr>
      <vt:lpstr>Place à la démonstration !</vt:lpstr>
      <vt:lpstr>DIAPAZEN</vt:lpstr>
    </vt:vector>
  </TitlesOfParts>
  <Company>ISEN-Toulon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aqsdfghj</dc:creator>
  <cp:lastModifiedBy>aqsdfghj</cp:lastModifiedBy>
  <cp:revision>109</cp:revision>
  <dcterms:created xsi:type="dcterms:W3CDTF">2013-06-05T18:59:06Z</dcterms:created>
  <dcterms:modified xsi:type="dcterms:W3CDTF">2013-06-11T14:12:11Z</dcterms:modified>
</cp:coreProperties>
</file>