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6" r:id="rId1"/>
  </p:sldMasterIdLst>
  <p:notesMasterIdLst>
    <p:notesMasterId r:id="rId12"/>
  </p:notesMasterIdLst>
  <p:sldIdLst>
    <p:sldId id="256" r:id="rId2"/>
    <p:sldId id="257" r:id="rId3"/>
    <p:sldId id="259" r:id="rId4"/>
    <p:sldId id="266" r:id="rId5"/>
    <p:sldId id="261" r:id="rId6"/>
    <p:sldId id="263" r:id="rId7"/>
    <p:sldId id="262" r:id="rId8"/>
    <p:sldId id="270" r:id="rId9"/>
    <p:sldId id="271" r:id="rId10"/>
    <p:sldId id="258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roy Bold" panose="00000800000000000000" charset="-52"/>
      <p:bold r:id="rId17"/>
    </p:embeddedFont>
    <p:embeddedFont>
      <p:font typeface="Gilroy Medium" panose="00000600000000000000" charset="-52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t>вт. 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8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t>вт. 13.05.2025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2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t>вт. 13.05.2025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t>вт. 13.05.2025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6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t>вт. 13.05.2025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2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t>вт. 13.05.2025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t>вт. 13.05.2025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78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t>вт. 13.05.2025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 title="0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t>вт. 13.05.2025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72693" y="2379176"/>
            <a:ext cx="10087276" cy="2099647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accent6">
                    <a:lumMod val="75000"/>
                  </a:schemeClr>
                </a:solidFill>
              </a:rPr>
              <a:t>Вариативная часть проектной практики: создание простого текстового редактора на </a:t>
            </a:r>
            <a:r>
              <a:rPr lang="ru-RU" sz="4800" dirty="0" err="1"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lang="ru-RU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7200" y="5660073"/>
            <a:ext cx="10087276" cy="487148"/>
          </a:xfrm>
        </p:spPr>
        <p:txBody>
          <a:bodyPr/>
          <a:lstStyle/>
          <a:p>
            <a:r>
              <a:rPr lang="ru-RU" dirty="0"/>
              <a:t>Пешкова У.И., группа 241-326.</a:t>
            </a:r>
          </a:p>
        </p:txBody>
      </p:sp>
    </p:spTree>
    <p:extLst>
      <p:ext uri="{BB962C8B-B14F-4D97-AF65-F5344CB8AC3E}">
        <p14:creationId xmlns:p14="http://schemas.microsoft.com/office/powerpoint/2010/main" val="91641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52088" y="2498987"/>
            <a:ext cx="10087276" cy="1508125"/>
          </a:xfrm>
        </p:spPr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5414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2245858"/>
            <a:ext cx="10281557" cy="3601111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Изучить предметную область создаваемой технологии.</a:t>
            </a:r>
          </a:p>
          <a:p>
            <a:pPr algn="just"/>
            <a:r>
              <a:rPr lang="ru-RU" sz="2400" dirty="0"/>
              <a:t>Реализовать технологию.</a:t>
            </a:r>
          </a:p>
          <a:p>
            <a:pPr algn="just"/>
            <a:r>
              <a:rPr lang="ru-RU" sz="2400" dirty="0"/>
              <a:t>Модифицировать технологию.</a:t>
            </a:r>
          </a:p>
          <a:p>
            <a:pPr algn="just"/>
            <a:r>
              <a:rPr lang="ru-RU" sz="2400" dirty="0"/>
              <a:t>Продемонстрировать результаты.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3085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79394" y="1690687"/>
            <a:ext cx="11034944" cy="4141941"/>
          </a:xfrm>
        </p:spPr>
        <p:txBody>
          <a:bodyPr numCol="2" spcCol="36000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/>
              <a:t>1. Требования</a:t>
            </a:r>
          </a:p>
          <a:p>
            <a:pPr algn="just"/>
            <a:r>
              <a:rPr lang="ru-RU" sz="2400" dirty="0"/>
              <a:t>Функции: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2400" dirty="0"/>
              <a:t>ввод и редактирование текста;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2400" dirty="0"/>
              <a:t>создание и сохранение файлов;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ru-RU" sz="2400" dirty="0"/>
              <a:t>изменение шрифта и стиля.</a:t>
            </a:r>
          </a:p>
          <a:p>
            <a:pPr algn="just"/>
            <a:r>
              <a:rPr lang="ru-RU" sz="2400" dirty="0"/>
              <a:t>Целевая аудитория: </a:t>
            </a:r>
          </a:p>
          <a:p>
            <a:pPr marL="0" indent="0" algn="just">
              <a:buNone/>
            </a:pPr>
            <a:r>
              <a:rPr lang="ru-RU" sz="2400" dirty="0"/>
              <a:t>Пользователи, которым нужен простой текстовый редактор для заметок.</a:t>
            </a:r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algn="just"/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2. Анализ существующих решений</a:t>
            </a:r>
          </a:p>
          <a:p>
            <a:pPr algn="just"/>
            <a:r>
              <a:rPr lang="ru-RU" sz="2400" dirty="0" err="1"/>
              <a:t>Notepad</a:t>
            </a:r>
            <a:r>
              <a:rPr lang="ru-RU" sz="2400" dirty="0"/>
              <a:t>;</a:t>
            </a:r>
          </a:p>
          <a:p>
            <a:pPr algn="just"/>
            <a:r>
              <a:rPr lang="ru-RU" sz="2400" dirty="0" err="1"/>
              <a:t>Sublime</a:t>
            </a:r>
            <a:r>
              <a:rPr lang="ru-RU" sz="2400" dirty="0"/>
              <a:t> </a:t>
            </a:r>
            <a:r>
              <a:rPr lang="ru-RU" sz="2400" dirty="0" err="1"/>
              <a:t>Text</a:t>
            </a:r>
            <a:r>
              <a:rPr lang="ru-RU" sz="2400" dirty="0"/>
              <a:t>;</a:t>
            </a:r>
          </a:p>
          <a:p>
            <a:pPr algn="just"/>
            <a:r>
              <a:rPr lang="ru-RU" sz="2400" dirty="0" err="1"/>
              <a:t>Visual</a:t>
            </a:r>
            <a:r>
              <a:rPr lang="ru-RU" sz="2400" dirty="0"/>
              <a:t> </a:t>
            </a:r>
            <a:r>
              <a:rPr lang="ru-RU" sz="2400" dirty="0" err="1"/>
              <a:t>Studio</a:t>
            </a:r>
            <a:r>
              <a:rPr lang="ru-RU" sz="2400" dirty="0"/>
              <a:t> </a:t>
            </a:r>
            <a:r>
              <a:rPr lang="ru-RU" sz="2400" dirty="0" err="1"/>
              <a:t>Code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3. Типы данных</a:t>
            </a:r>
          </a:p>
          <a:p>
            <a:pPr algn="just"/>
            <a:r>
              <a:rPr lang="ru-RU" sz="2400" dirty="0"/>
              <a:t>строки (</a:t>
            </a:r>
            <a:r>
              <a:rPr lang="ru-RU" sz="2400" dirty="0" err="1"/>
              <a:t>str</a:t>
            </a:r>
            <a:r>
              <a:rPr lang="ru-RU" sz="2400" dirty="0"/>
              <a:t>): Хранение текста;</a:t>
            </a:r>
          </a:p>
          <a:p>
            <a:pPr algn="just"/>
            <a:r>
              <a:rPr lang="ru-RU" sz="2400" dirty="0"/>
              <a:t>списки (</a:t>
            </a:r>
            <a:r>
              <a:rPr lang="ru-RU" sz="2400" dirty="0" err="1"/>
              <a:t>list</a:t>
            </a:r>
            <a:r>
              <a:rPr lang="ru-RU" sz="2400" dirty="0"/>
              <a:t>): Форматы файлов;</a:t>
            </a:r>
          </a:p>
          <a:p>
            <a:pPr algn="just"/>
            <a:r>
              <a:rPr lang="ru-RU" sz="2400" dirty="0"/>
              <a:t>словари (</a:t>
            </a:r>
            <a:r>
              <a:rPr lang="ru-RU" sz="2400" dirty="0" err="1"/>
              <a:t>dict</a:t>
            </a:r>
            <a:r>
              <a:rPr lang="ru-RU" sz="2400" dirty="0"/>
              <a:t>): Настройки интерфейса;</a:t>
            </a:r>
          </a:p>
          <a:p>
            <a:pPr algn="just"/>
            <a:r>
              <a:rPr lang="ru-RU" sz="2400" dirty="0"/>
              <a:t>файлы (</a:t>
            </a:r>
            <a:r>
              <a:rPr lang="ru-RU" sz="2400" dirty="0" err="1"/>
              <a:t>file</a:t>
            </a:r>
            <a:r>
              <a:rPr lang="ru-RU" sz="2400" dirty="0"/>
              <a:t>): Чтение и запись.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Изучение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65892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Таблица атрибутов и методов класса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</a:rPr>
              <a:t>TextEditor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B3185AD-F182-484E-BCF2-B208227D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45" y="1598570"/>
            <a:ext cx="7048180" cy="45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0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Создание технологии. Требования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80962" y="2230669"/>
            <a:ext cx="9993198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Базовые знания в программировании на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Python</a:t>
            </a:r>
            <a:r>
              <a:rPr lang="ru-RU" altLang="ru-RU" sz="2400" dirty="0">
                <a:solidFill>
                  <a:srgbClr val="1F2328"/>
                </a:solidFill>
                <a:latin typeface="Gilroy Medium" panose="00000600000000000000" charset="-52"/>
              </a:rPr>
              <a:t>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1F2328"/>
                </a:solidFill>
                <a:latin typeface="Gilroy Medium" panose="00000600000000000000" charset="-52"/>
              </a:rPr>
              <a:t>У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становить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 версии 3 и выше.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1F2328"/>
                </a:solidFill>
                <a:latin typeface="Gilroy Medium" panose="00000600000000000000" charset="-52"/>
              </a:rPr>
              <a:t>С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реда разработки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PyCharm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 (или любая другая удобная среда разработки).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rgbClr val="1F2328"/>
                </a:solidFill>
                <a:latin typeface="Gilroy Medium" panose="00000600000000000000" charset="-52"/>
              </a:rPr>
              <a:t>В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строенные модули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Python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: </a:t>
            </a:r>
            <a:r>
              <a:rPr lang="en-US" altLang="ru-RU" sz="2400" dirty="0" err="1">
                <a:solidFill>
                  <a:srgbClr val="1F2328"/>
                </a:solidFill>
                <a:latin typeface="Gilroy Medium" panose="00000600000000000000" charset="-52"/>
              </a:rPr>
              <a:t>Tkniter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ilroy Medium" panose="00000600000000000000" charset="-52"/>
              </a:rPr>
              <a:t> </a:t>
            </a:r>
            <a:r>
              <a:rPr lang="ru-RU" altLang="ru-RU" sz="2400" dirty="0">
                <a:solidFill>
                  <a:srgbClr val="1F2328"/>
                </a:solidFill>
                <a:latin typeface="Gilroy Medium" panose="00000600000000000000" charset="-52"/>
              </a:rPr>
              <a:t>для работы с графическим интерфейсом.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ilroy Medium" panose="0000060000000000000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0684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/>
              <a:t>Создание проекта в </a:t>
            </a:r>
            <a:r>
              <a:rPr lang="en-US" sz="2400" dirty="0"/>
              <a:t>PyCharm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Импорт необходимых библиотек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Функция для сохранения файла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Функции для изменения шрифта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Функции для изменения цвета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Функция для очистки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Главное окно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Текстовое поле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Кнопка для сохранения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Кнопка для очистки текста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Строка состояния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Функция для обновления строки состояния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Меню для выбора шрифта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Подменю для изменения цвета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Главный цикл приложения</a:t>
            </a:r>
            <a:endParaRPr lang="en-US" sz="2400" dirty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Создание технологии.</a:t>
            </a:r>
          </a:p>
        </p:txBody>
      </p:sp>
    </p:spTree>
    <p:extLst>
      <p:ext uri="{BB962C8B-B14F-4D97-AF65-F5344CB8AC3E}">
        <p14:creationId xmlns:p14="http://schemas.microsoft.com/office/powerpoint/2010/main" val="178148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Модификации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931150"/>
            <a:ext cx="10078039" cy="40642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2600" dirty="0">
                <a:solidFill>
                  <a:srgbClr val="1F2328"/>
                </a:solidFill>
                <a:latin typeface="Gilroy Medium" panose="00000600000000000000" charset="-52"/>
              </a:rPr>
              <a:t>исправление ошибок базового кода, предоставленного в инструкции;</a:t>
            </a:r>
          </a:p>
          <a:p>
            <a:pPr algn="just">
              <a:lnSpc>
                <a:spcPct val="100000"/>
              </a:lnSpc>
            </a:pPr>
            <a:r>
              <a:rPr lang="ru-RU" altLang="ru-RU" sz="2600" dirty="0">
                <a:solidFill>
                  <a:srgbClr val="1F2328"/>
                </a:solidFill>
                <a:latin typeface="Gilroy Medium" panose="00000600000000000000" charset="-52"/>
              </a:rPr>
              <a:t>добавление еще нескольких видов шрифтов;</a:t>
            </a:r>
          </a:p>
          <a:p>
            <a:pPr algn="just">
              <a:lnSpc>
                <a:spcPct val="100000"/>
              </a:lnSpc>
            </a:pPr>
            <a:r>
              <a:rPr lang="ru-RU" altLang="ru-RU" sz="2600" dirty="0">
                <a:solidFill>
                  <a:srgbClr val="1F2328"/>
                </a:solidFill>
                <a:latin typeface="Gilroy Medium" panose="00000600000000000000" charset="-52"/>
              </a:rPr>
              <a:t>добавлены функции для изменения фона редактора и цвета текста;</a:t>
            </a:r>
          </a:p>
          <a:p>
            <a:pPr algn="just">
              <a:lnSpc>
                <a:spcPct val="100000"/>
              </a:lnSpc>
            </a:pPr>
            <a:r>
              <a:rPr lang="ru-RU" altLang="ru-RU" sz="2600" dirty="0">
                <a:solidFill>
                  <a:srgbClr val="1F2328"/>
                </a:solidFill>
                <a:latin typeface="Gilroy Medium" panose="00000600000000000000" charset="-52"/>
              </a:rPr>
              <a:t>функция для очистки текста;</a:t>
            </a:r>
          </a:p>
          <a:p>
            <a:pPr algn="just">
              <a:lnSpc>
                <a:spcPct val="100000"/>
              </a:lnSpc>
            </a:pPr>
            <a:r>
              <a:rPr lang="ru-RU" altLang="ru-RU" sz="2600" dirty="0">
                <a:solidFill>
                  <a:srgbClr val="1F2328"/>
                </a:solidFill>
                <a:latin typeface="Gilroy Medium" panose="00000600000000000000" charset="-52"/>
              </a:rPr>
              <a:t>добавлена строка состояния, которая отображает количество символов и функция обновления при каждом нажатии клавиши;</a:t>
            </a:r>
          </a:p>
          <a:p>
            <a:pPr algn="just">
              <a:lnSpc>
                <a:spcPct val="100000"/>
              </a:lnSpc>
            </a:pPr>
            <a:endParaRPr lang="ru-RU" altLang="ru-RU" sz="2600" dirty="0">
              <a:solidFill>
                <a:srgbClr val="1F2328"/>
              </a:solidFill>
              <a:latin typeface="Gilroy Medium" panose="00000600000000000000" charset="-52"/>
            </a:endParaRPr>
          </a:p>
          <a:p>
            <a:pPr algn="just">
              <a:lnSpc>
                <a:spcPct val="100000"/>
              </a:lnSpc>
            </a:pPr>
            <a:endParaRPr lang="ru-RU" altLang="ru-RU" sz="2600" dirty="0">
              <a:solidFill>
                <a:srgbClr val="1F2328"/>
              </a:solidFill>
              <a:latin typeface="Gilroy Medium" panose="00000600000000000000" charset="-52"/>
            </a:endParaRPr>
          </a:p>
          <a:p>
            <a:pPr algn="just">
              <a:lnSpc>
                <a:spcPct val="100000"/>
              </a:lnSpc>
            </a:pPr>
            <a:endParaRPr lang="ru-RU" altLang="ru-RU" sz="2600" dirty="0">
              <a:solidFill>
                <a:srgbClr val="1F2328"/>
              </a:solidFill>
              <a:latin typeface="Gilroy Medium" panose="00000600000000000000" charset="-52"/>
            </a:endParaRPr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95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Демонстрация результата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BAFDAD-68F0-42A2-A37E-918DF2289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5" y="1575319"/>
            <a:ext cx="10324730" cy="42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8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Демонстрация результата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F432AD-ED5C-4556-BF23-E4C572EF1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7" y="1533294"/>
            <a:ext cx="10424870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3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6" id="{2AEEDDF9-59ED-463C-8E0C-BF21DC8B3CB6}" vid="{CDD37877-5C07-4AD6-AFB2-357C367BDE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</Template>
  <TotalTime>663</TotalTime>
  <Words>287</Words>
  <Application>Microsoft Office PowerPoint</Application>
  <PresentationFormat>Широкоэкранный</PresentationFormat>
  <Paragraphs>72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Gilroy Bold</vt:lpstr>
      <vt:lpstr>Arial</vt:lpstr>
      <vt:lpstr>Courier New</vt:lpstr>
      <vt:lpstr>Gilroy Medium</vt:lpstr>
      <vt:lpstr>Verdana</vt:lpstr>
      <vt:lpstr>Calibri</vt:lpstr>
      <vt:lpstr>Тема2</vt:lpstr>
      <vt:lpstr>Вариативная часть проектной практики: создание простого текстового редактора на Python</vt:lpstr>
      <vt:lpstr>Цели и задачи</vt:lpstr>
      <vt:lpstr>Изучение предметной области</vt:lpstr>
      <vt:lpstr>Таблица атрибутов и методов класса TextEditor</vt:lpstr>
      <vt:lpstr>Создание технологии. Требования</vt:lpstr>
      <vt:lpstr>Создание технологии.</vt:lpstr>
      <vt:lpstr>Модификации</vt:lpstr>
      <vt:lpstr>Демонстрация результата</vt:lpstr>
      <vt:lpstr>Демонстрация результата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Вариативная часть проектной практики: мини-Redis на Python</dc:title>
  <dc:creator>User</dc:creator>
  <cp:lastModifiedBy>Ульяна Пешкова</cp:lastModifiedBy>
  <cp:revision>33</cp:revision>
  <dcterms:created xsi:type="dcterms:W3CDTF">2025-05-04T12:01:12Z</dcterms:created>
  <dcterms:modified xsi:type="dcterms:W3CDTF">2025-05-13T01:40:08Z</dcterms:modified>
</cp:coreProperties>
</file>