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fb825970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fb825970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fb825970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fb825970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fa4217fc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fa4217fc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45f88d5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45f88d5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6650b3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6650b3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6650b38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46650b38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6650b38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6650b38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5f88d5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45f88d5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3c72a89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3c72a89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3c72a89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3c72a89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fa4217f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fa4217f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3c72a892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3c72a89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3c72a892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3c72a89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3c72a892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3c72a89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46650b381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46650b381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fa4217fc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fa4217fc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fa4217f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fa4217f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fa4217fc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fa4217f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2323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fb825970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fb82597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fa4217fc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fa4217fc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fb82597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fb8259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fa4217fc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fa4217fc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fa4217fc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fa4217fc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hyperlink" Target="https://netflixtechblog.com/ready-for-changes-with-hexagonal-architecture-b315ec96774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3.jpg"/><Relationship Id="rId6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8.jp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11.jpg"/><Relationship Id="rId6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ework.com/ideas/growth-innovation/ibm-london-case-study" TargetMode="External"/><Relationship Id="rId4" Type="http://schemas.openxmlformats.org/officeDocument/2006/relationships/hyperlink" Target="https://www.wework.com/ideas/growth-innovation/ibm-london-case-stud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witter.com/tofo/status/512666251055742977" TargetMode="External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Hexagonal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NodeJS y TypeScript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137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GeeksHubs Online Meetups - Abril 2020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Samuel Andreo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Hexagonal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100"/>
              <a:t>Separar infraestructura de la lógica de negocio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/>
              <a:t>Entradas y salidas en el borde de nuestro diseño</a:t>
            </a:r>
            <a:endParaRPr sz="21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00" y="-201875"/>
            <a:ext cx="710826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7310250" y="4814725"/>
            <a:ext cx="703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Source: </a:t>
            </a:r>
            <a:r>
              <a:rPr lang="es" sz="1200" u="sng">
                <a:solidFill>
                  <a:schemeClr val="hlink"/>
                </a:solidFill>
                <a:hlinkClick r:id="rId4"/>
              </a:rPr>
              <a:t>NetflixTechBlog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1160550" y="11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 a los meetups de GeeksHubs en bus!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875" y="2161825"/>
            <a:ext cx="47625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34600"/>
            <a:ext cx="8839199" cy="418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34600"/>
            <a:ext cx="8839199" cy="418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3711425" y="403750"/>
            <a:ext cx="2355900" cy="384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34600"/>
            <a:ext cx="8839199" cy="418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3711425" y="403750"/>
            <a:ext cx="4416900" cy="384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34600"/>
            <a:ext cx="8839199" cy="418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/>
          <p:nvPr/>
        </p:nvSpPr>
        <p:spPr>
          <a:xfrm>
            <a:off x="55700" y="403750"/>
            <a:ext cx="8985000" cy="384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893" r="903" t="0"/>
          <a:stretch/>
        </p:blipFill>
        <p:spPr>
          <a:xfrm>
            <a:off x="75600" y="677225"/>
            <a:ext cx="8839200" cy="408025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/>
          <p:nvPr/>
        </p:nvSpPr>
        <p:spPr>
          <a:xfrm>
            <a:off x="61725" y="649475"/>
            <a:ext cx="3946800" cy="325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5881500" y="565500"/>
            <a:ext cx="3946800" cy="351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893" r="903" t="0"/>
          <a:stretch/>
        </p:blipFill>
        <p:spPr>
          <a:xfrm>
            <a:off x="75600" y="677225"/>
            <a:ext cx="8839200" cy="40802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/>
          <p:nvPr/>
        </p:nvSpPr>
        <p:spPr>
          <a:xfrm>
            <a:off x="61725" y="2164875"/>
            <a:ext cx="3946800" cy="173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5881500" y="565500"/>
            <a:ext cx="3946800" cy="351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0" y="1916825"/>
            <a:ext cx="3273300" cy="170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893" r="903" t="0"/>
          <a:stretch/>
        </p:blipFill>
        <p:spPr>
          <a:xfrm>
            <a:off x="75600" y="677225"/>
            <a:ext cx="8839200" cy="4080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61725" y="2656200"/>
            <a:ext cx="3946800" cy="12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5881500" y="565500"/>
            <a:ext cx="3946800" cy="351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3408525" y="2418225"/>
            <a:ext cx="600000" cy="157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Samuel Andreo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Full Stack Developer  (Londres)</a:t>
            </a:r>
            <a:br>
              <a:rPr lang="es" sz="2000"/>
            </a:b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977" y="362850"/>
            <a:ext cx="2193250" cy="155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8725" y="2118675"/>
            <a:ext cx="1168950" cy="4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150" y="1918900"/>
            <a:ext cx="1489725" cy="834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8125" y="2072627"/>
            <a:ext cx="1057500" cy="99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2"/>
          <p:cNvPicPr preferRelativeResize="0"/>
          <p:nvPr/>
        </p:nvPicPr>
        <p:blipFill rotWithShape="1">
          <a:blip r:embed="rId3">
            <a:alphaModFix/>
          </a:blip>
          <a:srcRect b="0" l="893" r="903" t="0"/>
          <a:stretch/>
        </p:blipFill>
        <p:spPr>
          <a:xfrm>
            <a:off x="75600" y="677225"/>
            <a:ext cx="8839200" cy="4080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/>
          <p:nvPr/>
        </p:nvSpPr>
        <p:spPr>
          <a:xfrm>
            <a:off x="5881500" y="565500"/>
            <a:ext cx="3946800" cy="351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0" l="891" r="0" t="0"/>
          <a:stretch/>
        </p:blipFill>
        <p:spPr>
          <a:xfrm>
            <a:off x="75600" y="677225"/>
            <a:ext cx="8920522" cy="408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/>
          <p:nvPr/>
        </p:nvSpPr>
        <p:spPr>
          <a:xfrm>
            <a:off x="5881500" y="2049725"/>
            <a:ext cx="3946800" cy="202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 rotWithShape="1">
          <a:blip r:embed="rId3">
            <a:alphaModFix/>
          </a:blip>
          <a:srcRect b="0" l="891" r="0" t="-796"/>
          <a:stretch/>
        </p:blipFill>
        <p:spPr>
          <a:xfrm>
            <a:off x="75600" y="644850"/>
            <a:ext cx="8920522" cy="411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Preparados para cambios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Podemos priorizar tests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Desarrollamos a nuestro ritmo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1763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Q&amp;A</a:t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450" y="4553575"/>
            <a:ext cx="404201" cy="40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4436" y="3246475"/>
            <a:ext cx="1306275" cy="7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/>
          <p:nvPr>
            <p:ph idx="4294967295" type="body"/>
          </p:nvPr>
        </p:nvSpPr>
        <p:spPr>
          <a:xfrm>
            <a:off x="5344400" y="3416025"/>
            <a:ext cx="37575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samuanv@protonmail.com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6"/>
          <p:cNvSpPr txBox="1"/>
          <p:nvPr>
            <p:ph idx="4294967295" type="body"/>
          </p:nvPr>
        </p:nvSpPr>
        <p:spPr>
          <a:xfrm>
            <a:off x="5294550" y="4553575"/>
            <a:ext cx="37575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/in/samuelandreo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1863" y="3979275"/>
            <a:ext cx="497385" cy="40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 txBox="1"/>
          <p:nvPr>
            <p:ph idx="4294967295" type="body"/>
          </p:nvPr>
        </p:nvSpPr>
        <p:spPr>
          <a:xfrm>
            <a:off x="5344400" y="4011425"/>
            <a:ext cx="37575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@samuandreo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6"/>
          <p:cNvSpPr txBox="1"/>
          <p:nvPr/>
        </p:nvSpPr>
        <p:spPr>
          <a:xfrm>
            <a:off x="869250" y="568575"/>
            <a:ext cx="77826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“</a:t>
            </a:r>
            <a:r>
              <a:rPr i="1" lang="es"/>
              <a:t>Escribir el </a:t>
            </a:r>
            <a:r>
              <a:rPr i="1" lang="es"/>
              <a:t>código</a:t>
            </a:r>
            <a:r>
              <a:rPr i="1" lang="es"/>
              <a:t> la primera vez es fácil. 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Lo </a:t>
            </a:r>
            <a:r>
              <a:rPr i="1" lang="es"/>
              <a:t>difícil</a:t>
            </a:r>
            <a:r>
              <a:rPr i="1" lang="es"/>
              <a:t> es añadirle nuevas funcionalidades y que siga funcionando.”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Murcia</a:t>
            </a:r>
            <a:endParaRPr/>
          </a:p>
        </p:txBody>
      </p:sp>
      <p:pic>
        <p:nvPicPr>
          <p:cNvPr descr="5 platos típicos de Murcia. Comida típica murciana"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625" y="3438250"/>
            <a:ext cx="1850549" cy="1386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am Workshop :: Limon"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25" y="1185625"/>
            <a:ext cx="2466975" cy="1386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 5 beaches in the Region of Murcia - Resort Choice Travel Blog"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838" y="1069050"/>
            <a:ext cx="28289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▷ Descripción de las principales Variedades de Uvas de Mesa. Fotos." id="75" name="Google Shape;75;p15"/>
          <p:cNvPicPr preferRelativeResize="0"/>
          <p:nvPr/>
        </p:nvPicPr>
        <p:blipFill rotWithShape="1">
          <a:blip r:embed="rId6">
            <a:alphaModFix/>
          </a:blip>
          <a:srcRect b="-6120" l="0" r="0" t="6120"/>
          <a:stretch/>
        </p:blipFill>
        <p:spPr>
          <a:xfrm>
            <a:off x="6744500" y="3050348"/>
            <a:ext cx="1654238" cy="190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IBM CIO London - Partner Ecosystem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210K Business Partners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$140.000M en ingresos</a:t>
            </a:r>
            <a:endParaRPr sz="2000"/>
          </a:p>
        </p:txBody>
      </p:sp>
      <p:sp>
        <p:nvSpPr>
          <p:cNvPr id="82" name="Google Shape;82;p16"/>
          <p:cNvSpPr txBox="1"/>
          <p:nvPr/>
        </p:nvSpPr>
        <p:spPr>
          <a:xfrm>
            <a:off x="5964150" y="4377800"/>
            <a:ext cx="297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IBM </a:t>
            </a:r>
            <a:r>
              <a:rPr lang="es" u="sng">
                <a:solidFill>
                  <a:schemeClr val="hlink"/>
                </a:solidFill>
                <a:hlinkClick r:id="rId4"/>
              </a:rPr>
              <a:t>CIO London WeWork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IBM CIO London - Partner Ecosystem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OpenShift - Wikipedia"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3900"/>
            <a:ext cx="1092500" cy="1168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de.js - Wikipedia"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499" y="1880650"/>
            <a:ext cx="1696600" cy="1034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ct (web framework) - Wikipedia"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7113" y="1722125"/>
            <a:ext cx="1909375" cy="1351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ue.js - Wikipedia"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9500" y="1924200"/>
            <a:ext cx="1092500" cy="94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paradoja del proyecto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paradoja del proyecto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7828075" y="4780325"/>
            <a:ext cx="5187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hlinkClick r:id="rId3"/>
              </a:rPr>
              <a:t>Tweet original</a:t>
            </a:r>
            <a:endParaRPr sz="12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8875" y="1202400"/>
            <a:ext cx="5412082" cy="34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en capas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2543900" y="1242050"/>
            <a:ext cx="3719100" cy="101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Controller 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2543900" y="2567900"/>
            <a:ext cx="3719100" cy="101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Service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2543900" y="3858600"/>
            <a:ext cx="3719100" cy="101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 Access</a:t>
            </a:r>
            <a:endParaRPr/>
          </a:p>
        </p:txBody>
      </p:sp>
      <p:cxnSp>
        <p:nvCxnSpPr>
          <p:cNvPr id="112" name="Google Shape;112;p20"/>
          <p:cNvCxnSpPr>
            <a:stCxn id="109" idx="2"/>
            <a:endCxn id="110" idx="0"/>
          </p:cNvCxnSpPr>
          <p:nvPr/>
        </p:nvCxnSpPr>
        <p:spPr>
          <a:xfrm>
            <a:off x="4403450" y="2260850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0"/>
          <p:cNvCxnSpPr>
            <a:stCxn id="110" idx="2"/>
            <a:endCxn id="111" idx="0"/>
          </p:cNvCxnSpPr>
          <p:nvPr/>
        </p:nvCxnSpPr>
        <p:spPr>
          <a:xfrm>
            <a:off x="4403450" y="3586700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Hexagonal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Clean Architecture - Uncle Bob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The Onion Architecture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Ports &amp; adapter Architecture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