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60" r:id="rId4"/>
    <p:sldId id="284" r:id="rId5"/>
    <p:sldId id="268" r:id="rId6"/>
    <p:sldId id="285" r:id="rId7"/>
    <p:sldId id="287" r:id="rId8"/>
    <p:sldId id="266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Mulish" panose="020B0604020202020204" charset="-52"/>
      <p:regular r:id="rId12"/>
      <p:bold r:id="rId13"/>
      <p:italic r:id="rId14"/>
      <p:boldItalic r:id="rId15"/>
    </p:embeddedFont>
    <p:embeddedFont>
      <p:font typeface="Quicksan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04A8D1-23AB-47DA-8D53-FAFBCACA094C}">
  <a:tblStyle styleId="{CA04A8D1-23AB-47DA-8D53-FAFBCACA0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73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7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4" r:id="rId6"/>
    <p:sldLayoutId id="2147483665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700" dirty="0"/>
              <a:t>Создание </a:t>
            </a:r>
            <a:r>
              <a:rPr lang="ru-RU" sz="5900" dirty="0">
                <a:solidFill>
                  <a:schemeClr val="tx1"/>
                </a:solidFill>
              </a:rPr>
              <a:t>бота-кулинара</a:t>
            </a:r>
            <a:endParaRPr sz="5900" dirty="0">
              <a:solidFill>
                <a:schemeClr val="tx1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2949578" y="4322326"/>
            <a:ext cx="5925600" cy="371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подготовила Колосова Юлия Сергеевна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9200" y="37849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Содержание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6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713225" y="2994063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4" y="1594574"/>
            <a:ext cx="2430487" cy="657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делает бот</a:t>
            </a:r>
            <a:endParaRPr dirty="0"/>
          </a:p>
        </p:txBody>
      </p:sp>
      <p:sp>
        <p:nvSpPr>
          <p:cNvPr id="320" name="Google Shape;320;p31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657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Развитие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657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Целевая аудитория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657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Функционал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" name="Google Shape;323;p31">
            <a:extLst>
              <a:ext uri="{FF2B5EF4-FFF2-40B4-BE49-F238E27FC236}">
                <a16:creationId xmlns:a16="http://schemas.microsoft.com/office/drawing/2014/main" id="{2071C907-DB0C-2A02-D12E-7449D34022B3}"/>
              </a:ext>
            </a:extLst>
          </p:cNvPr>
          <p:cNvSpPr txBox="1">
            <a:spLocks/>
          </p:cNvSpPr>
          <p:nvPr/>
        </p:nvSpPr>
        <p:spPr>
          <a:xfrm>
            <a:off x="716917" y="3447125"/>
            <a:ext cx="2423100" cy="65797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dirty="0"/>
              <a:t>Работа бота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25" y="6009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делает бот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12" y="1484561"/>
            <a:ext cx="7703975" cy="2633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Созданный бот-кулинар предназначен для помощи людям в приготовлении различных блюд. Он предоставляет рецепты, инструкции по приготовлению, советы по выбору ингредиентов и подсказки по технике готовки. Благодаря этому боту пользователи могут легко и быстро найти рецепты на любой вкус - от простых завтраков до сложных ужинов. Все это делает процесс готовки более удобным и приятным для пользователей.</a:t>
            </a: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25" y="6383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Целевая аудитория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12" y="1589965"/>
            <a:ext cx="7703975" cy="2633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Бот разработан для широкой аудитории любителей кулинарии. Он предназначен как для начинающих кулинаров, которые хотят освоить базовые навыки приготовления пищи, так и для опытных гурманов, которые ищут новые и оригинальные рецепты. Этот бот поможет всем желающим насладиться приготовлением вкусных и разнообразных блюд в удобном формате чат-бота.</a:t>
            </a: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6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Функционал</a:t>
            </a:r>
            <a:endParaRPr dirty="0"/>
          </a:p>
        </p:txBody>
      </p:sp>
      <p:sp>
        <p:nvSpPr>
          <p:cNvPr id="451" name="Google Shape;451;p41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720001" y="24788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719999" y="3617286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81624" y="1135112"/>
            <a:ext cx="7042375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Пользователь может запросить рецепт одного из предложенных блюд, выбрав его из списка.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Google Shape;454;p41">
            <a:extLst>
              <a:ext uri="{FF2B5EF4-FFF2-40B4-BE49-F238E27FC236}">
                <a16:creationId xmlns:a16="http://schemas.microsoft.com/office/drawing/2014/main" id="{FA41D3AE-B7D6-7ACA-8FE3-519616DD3E4D}"/>
              </a:ext>
            </a:extLst>
          </p:cNvPr>
          <p:cNvSpPr txBox="1">
            <a:spLocks/>
          </p:cNvSpPr>
          <p:nvPr/>
        </p:nvSpPr>
        <p:spPr>
          <a:xfrm>
            <a:off x="1381625" y="2164133"/>
            <a:ext cx="7042375" cy="1066017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Бот предоставляет полезные советы по приготовлению блюд, помогая улучшить кулинарные навыки.</a:t>
            </a:r>
          </a:p>
        </p:txBody>
      </p:sp>
      <p:sp>
        <p:nvSpPr>
          <p:cNvPr id="13" name="Google Shape;454;p41">
            <a:extLst>
              <a:ext uri="{FF2B5EF4-FFF2-40B4-BE49-F238E27FC236}">
                <a16:creationId xmlns:a16="http://schemas.microsoft.com/office/drawing/2014/main" id="{82BE16C3-D00A-4E06-41FF-3898F44DB8C6}"/>
              </a:ext>
            </a:extLst>
          </p:cNvPr>
          <p:cNvSpPr txBox="1">
            <a:spLocks/>
          </p:cNvSpPr>
          <p:nvPr/>
        </p:nvSpPr>
        <p:spPr>
          <a:xfrm>
            <a:off x="1381624" y="3436458"/>
            <a:ext cx="7042375" cy="114386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2000" dirty="0"/>
              <a:t>Пользователь может получить интересные сочетания ингредиентов для экспериментов и творческих подходов к приготовлению блюд.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5205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 работы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88F2E-3B1A-53C3-1C89-B6D77C0B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36902"/>
            <a:ext cx="3261860" cy="303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6C943D-4A3F-4419-0E93-CEDE0CB4B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50" y="1436902"/>
            <a:ext cx="3198472" cy="3038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4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DEF215-ACA4-3DA3-33BF-23CF0526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дальнейшего развития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8905F78-52B8-DAE4-2F69-BE60A9D2D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765232"/>
            <a:ext cx="8207752" cy="1074508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Расширение базы данных рецептов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Улучшение алгоритмов подбора рецептов в соответствии с предпочтениями пользователей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Внедрение возможности подбора рецептов на основе имеющихся ингредиентов</a:t>
            </a:r>
          </a:p>
          <a:p>
            <a:endParaRPr lang="ru-RU" dirty="0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11CE4061-94F0-3827-9660-001C272FEF5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999" y="3587247"/>
            <a:ext cx="7315654" cy="93780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Внедрение функции создания персонализированных меню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Разработка возможности планирования покупок продуктов для рецептов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- Введение функции расчета пищевой ценности блюд</a:t>
            </a:r>
          </a:p>
          <a:p>
            <a:endParaRPr lang="ru-RU" dirty="0"/>
          </a:p>
        </p:txBody>
      </p:sp>
      <p:sp>
        <p:nvSpPr>
          <p:cNvPr id="17" name="Подзаголовок 16">
            <a:extLst>
              <a:ext uri="{FF2B5EF4-FFF2-40B4-BE49-F238E27FC236}">
                <a16:creationId xmlns:a16="http://schemas.microsoft.com/office/drawing/2014/main" id="{B93CF669-FD5D-F083-E470-127BBA9F54BE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19999" y="1336832"/>
            <a:ext cx="5004293" cy="428400"/>
          </a:xfrm>
        </p:spPr>
        <p:txBody>
          <a:bodyPr/>
          <a:lstStyle/>
          <a:p>
            <a:r>
              <a:rPr lang="ru-RU" dirty="0"/>
              <a:t>1) Улучшение алгоритмов рецептов</a:t>
            </a:r>
          </a:p>
        </p:txBody>
      </p:sp>
      <p:sp>
        <p:nvSpPr>
          <p:cNvPr id="22" name="Подзаголовок 21">
            <a:extLst>
              <a:ext uri="{FF2B5EF4-FFF2-40B4-BE49-F238E27FC236}">
                <a16:creationId xmlns:a16="http://schemas.microsoft.com/office/drawing/2014/main" id="{10312E80-ABA7-1C9A-18E3-41B82C726864}"/>
              </a:ext>
            </a:extLst>
          </p:cNvPr>
          <p:cNvSpPr>
            <a:spLocks noGrp="1"/>
          </p:cNvSpPr>
          <p:nvPr>
            <p:ph type="subTitle" idx="21"/>
          </p:nvPr>
        </p:nvSpPr>
        <p:spPr>
          <a:xfrm>
            <a:off x="719999" y="3162464"/>
            <a:ext cx="4272484" cy="428400"/>
          </a:xfrm>
        </p:spPr>
        <p:txBody>
          <a:bodyPr/>
          <a:lstStyle/>
          <a:p>
            <a:r>
              <a:rPr lang="ru-RU" sz="2000" dirty="0"/>
              <a:t>2) Добавление новых функций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E563FC5-2D67-82A2-A9A6-BA7DEBFE3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7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568380" y="2118537"/>
            <a:ext cx="8174175" cy="906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99" name="Google Shape;399;p39"/>
          <p:cNvCxnSpPr/>
          <p:nvPr/>
        </p:nvCxnSpPr>
        <p:spPr>
          <a:xfrm>
            <a:off x="813900" y="1874675"/>
            <a:ext cx="7516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0" name="Google Shape;400;p39"/>
          <p:cNvCxnSpPr/>
          <p:nvPr/>
        </p:nvCxnSpPr>
        <p:spPr>
          <a:xfrm>
            <a:off x="813900" y="3268825"/>
            <a:ext cx="7516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9"/>
          <p:cNvSpPr/>
          <p:nvPr/>
        </p:nvSpPr>
        <p:spPr>
          <a:xfrm>
            <a:off x="448680" y="187913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8399339" y="2905262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Экран (16:9)</PresentationFormat>
  <Paragraphs>42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Mulish</vt:lpstr>
      <vt:lpstr>Quicksand</vt:lpstr>
      <vt:lpstr>Bebas Neue</vt:lpstr>
      <vt:lpstr>Elegant Bachelor Thesis by Slidesgo</vt:lpstr>
      <vt:lpstr>Создание бота-кулинара</vt:lpstr>
      <vt:lpstr>Содержание</vt:lpstr>
      <vt:lpstr>Что делает бот</vt:lpstr>
      <vt:lpstr>Целевая аудитория</vt:lpstr>
      <vt:lpstr>Функционал</vt:lpstr>
      <vt:lpstr>Демонстрация работы</vt:lpstr>
      <vt:lpstr>План дальнейшего развития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бота-кулинара</dc:title>
  <cp:lastModifiedBy>Юлия Колосова</cp:lastModifiedBy>
  <cp:revision>1</cp:revision>
  <dcterms:modified xsi:type="dcterms:W3CDTF">2024-05-23T21:18:28Z</dcterms:modified>
</cp:coreProperties>
</file>