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7" r:id="rId7"/>
    <p:sldId id="268" r:id="rId8"/>
    <p:sldId id="260" r:id="rId9"/>
    <p:sldId id="261" r:id="rId10"/>
    <p:sldId id="262" r:id="rId11"/>
    <p:sldId id="266" r:id="rId12"/>
    <p:sldId id="269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4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2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306D-C0B2-4951-831F-4FFB3419F02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5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5856" y="-1140144"/>
            <a:ext cx="6852288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8416" y="980728"/>
            <a:ext cx="7772400" cy="2190105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TastyFood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84784"/>
            <a:ext cx="4038600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86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7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4038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12776"/>
            <a:ext cx="4038600" cy="450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2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40386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40386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562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4"/>
            <a:ext cx="6858001" cy="9144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Исследование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рынка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7240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📊 </a:t>
            </a:r>
            <a:r>
              <a:rPr lang="ru-RU" b="1" dirty="0">
                <a:solidFill>
                  <a:schemeClr val="bg1"/>
                </a:solidFill>
              </a:rPr>
              <a:t>Анализ аудитории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78% пользователей ищут рецепты в интернете.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62% готовят по рецептам со смартфона.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📌 </a:t>
            </a:r>
            <a:r>
              <a:rPr lang="ru-RU" b="1" dirty="0">
                <a:solidFill>
                  <a:schemeClr val="bg1"/>
                </a:solidFill>
              </a:rPr>
              <a:t>Конкуренты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Kitchen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Stories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Yummly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Tasty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 – популярные аналоги.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</a:rPr>
              <a:t>Преимущество </a:t>
            </a:r>
            <a:r>
              <a:rPr lang="ru-RU" b="1" dirty="0" err="1">
                <a:solidFill>
                  <a:schemeClr val="bg1"/>
                </a:solidFill>
              </a:rPr>
              <a:t>TastyFood</a:t>
            </a:r>
            <a:r>
              <a:rPr lang="ru-RU" dirty="0">
                <a:solidFill>
                  <a:schemeClr val="bg1"/>
                </a:solidFill>
              </a:rPr>
              <a:t>: простота, персонализация, </a:t>
            </a:r>
            <a:r>
              <a:rPr lang="ru-RU" dirty="0" err="1">
                <a:solidFill>
                  <a:schemeClr val="bg1"/>
                </a:solidFill>
              </a:rPr>
              <a:t>оффлайн</a:t>
            </a:r>
            <a:r>
              <a:rPr lang="ru-RU" dirty="0">
                <a:solidFill>
                  <a:schemeClr val="bg1"/>
                </a:solidFill>
              </a:rPr>
              <a:t>-доступ.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📈 </a:t>
            </a:r>
            <a:r>
              <a:rPr lang="ru-RU" b="1" dirty="0">
                <a:solidFill>
                  <a:schemeClr val="bg1"/>
                </a:solidFill>
              </a:rPr>
              <a:t>Тренды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Рост спроса на здоровое питание и быстрые рецепты.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1" y="-1143002"/>
            <a:ext cx="6858002" cy="914399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052736"/>
            <a:ext cx="5544616" cy="158417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Проектирование интерфейса</a:t>
            </a:r>
            <a:r>
              <a:rPr lang="ru-RU" b="1" dirty="0"/>
              <a:t> </a:t>
            </a:r>
            <a:br>
              <a:rPr lang="ru-RU" b="1" dirty="0"/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128792" cy="383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Основной функционал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404664"/>
            <a:ext cx="4121656" cy="6192688"/>
          </a:xfrm>
        </p:spPr>
      </p:pic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619672" y="2060849"/>
            <a:ext cx="2664296" cy="3240360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55576" y="620688"/>
            <a:ext cx="237626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ппшррр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734099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err="1"/>
              <a:t>SplashScreen</a:t>
            </a:r>
            <a:r>
              <a:rPr lang="zh-CN" altLang="en-US" dirty="0"/>
              <a:t> 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619673" y="1844824"/>
            <a:ext cx="266429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323528" y="3212976"/>
            <a:ext cx="302433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239277" y="4976950"/>
            <a:ext cx="280831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836712"/>
            <a:ext cx="3888432" cy="5688632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367240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052736"/>
            <a:ext cx="3312368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Объект 7"/>
          <p:cNvPicPr>
            <a:picLocks noGrp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052736"/>
            <a:ext cx="338437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4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58952" y="1268760"/>
            <a:ext cx="3453008" cy="4824536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268760"/>
            <a:ext cx="3384376" cy="478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4"/>
            <a:ext cx="6858001" cy="9144003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endParaRPr lang="ru-RU" dirty="0"/>
          </a:p>
        </p:txBody>
      </p:sp>
      <p:pic>
        <p:nvPicPr>
          <p:cNvPr id="9" name="Изображение 21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928" y="1196752"/>
            <a:ext cx="378904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2997"/>
            <a:ext cx="6857999" cy="9144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12776"/>
            <a:ext cx="35359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5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15</Words>
  <Application>Microsoft Office PowerPoint</Application>
  <PresentationFormat>Экран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TastyFood</vt:lpstr>
      <vt:lpstr>Исследование рынка</vt:lpstr>
      <vt:lpstr>Проектирование интерфейса  </vt:lpstr>
      <vt:lpstr>Основной функционал</vt:lpstr>
      <vt:lpstr>Презентация PowerPoint</vt:lpstr>
      <vt:lpstr>Презентация PowerPoint</vt:lpstr>
      <vt:lpstr>Презентация PowerPoint</vt:lpstr>
      <vt:lpstr>Архитектура </vt:lpstr>
      <vt:lpstr>Реализация</vt:lpstr>
      <vt:lpstr>Перспективы развития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13</cp:revision>
  <dcterms:created xsi:type="dcterms:W3CDTF">2025-07-07T16:04:43Z</dcterms:created>
  <dcterms:modified xsi:type="dcterms:W3CDTF">2025-07-09T10:05:49Z</dcterms:modified>
</cp:coreProperties>
</file>