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DBA5-7274-4A4A-86D1-EAA23C1B071F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06E51-FA2B-42E5-B19C-67623D61C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5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06E51-FA2B-42E5-B19C-67623D61C8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7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06E51-FA2B-42E5-B19C-67623D61C8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3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93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81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46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67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08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39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5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C9ED-BA56-430F-B1C4-8928445D9011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2D20-5C56-4F79-A1B7-B786F3B75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6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3942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49160"/>
            <a:ext cx="10515600" cy="942391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программы(вывод на консоль)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EF8007-0B27-4AC3-A570-5FE666512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275"/>
            <a:ext cx="1898772" cy="54397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9D3EDE-5BC0-4258-A0FE-7F985B486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9" y="2529464"/>
            <a:ext cx="2156647" cy="43285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D3E62A-C479-431B-A4BB-865CB5F7C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5" y="2503855"/>
            <a:ext cx="2773920" cy="16155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83C8C9D-1BAE-415D-B966-8E92209BC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72" y="2910795"/>
            <a:ext cx="2446232" cy="83065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99A06A6-1289-4315-B08C-30446CFBA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85" y="2518331"/>
            <a:ext cx="1988992" cy="16308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1A6C54-7B18-46D6-B0FC-C0E2BDF140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51" y="4807975"/>
            <a:ext cx="7806689" cy="174776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9D39E4-8BA1-4B84-9E34-3318BC2089D6}"/>
              </a:ext>
            </a:extLst>
          </p:cNvPr>
          <p:cNvSpPr/>
          <p:nvPr/>
        </p:nvSpPr>
        <p:spPr>
          <a:xfrm>
            <a:off x="-88490" y="760865"/>
            <a:ext cx="2294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После объединения</a:t>
            </a:r>
          </a:p>
          <a:p>
            <a:r>
              <a:rPr lang="ru-RU" dirty="0"/>
              <a:t>студентов по зачётке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8B223F7-4E27-4A6C-BD5E-B1645ABA9E5C}"/>
              </a:ext>
            </a:extLst>
          </p:cNvPr>
          <p:cNvSpPr/>
          <p:nvPr/>
        </p:nvSpPr>
        <p:spPr>
          <a:xfrm>
            <a:off x="2206177" y="1703256"/>
            <a:ext cx="215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среднего балла 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8A588A7-AC40-4A8A-A29D-4F5762C02CB3}"/>
              </a:ext>
            </a:extLst>
          </p:cNvPr>
          <p:cNvSpPr/>
          <p:nvPr/>
        </p:nvSpPr>
        <p:spPr>
          <a:xfrm>
            <a:off x="4857301" y="1703256"/>
            <a:ext cx="179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Неуспевающие 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62A521A-2D9F-49C4-A9F9-EFCA3209CD00}"/>
              </a:ext>
            </a:extLst>
          </p:cNvPr>
          <p:cNvSpPr/>
          <p:nvPr/>
        </p:nvSpPr>
        <p:spPr>
          <a:xfrm>
            <a:off x="6804785" y="1655469"/>
            <a:ext cx="2787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Сортировка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неуспевающих студентов 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680A96E-7C4C-4B0B-A4CD-354D87240DF2}"/>
              </a:ext>
            </a:extLst>
          </p:cNvPr>
          <p:cNvSpPr/>
          <p:nvPr/>
        </p:nvSpPr>
        <p:spPr>
          <a:xfrm>
            <a:off x="9780394" y="2319189"/>
            <a:ext cx="1398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Отличники 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CBC2484-08E0-4AFC-9C2D-8A874F9CE8A5}"/>
              </a:ext>
            </a:extLst>
          </p:cNvPr>
          <p:cNvSpPr/>
          <p:nvPr/>
        </p:nvSpPr>
        <p:spPr>
          <a:xfrm>
            <a:off x="4467030" y="4080724"/>
            <a:ext cx="7806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Формирования ведомости оценок для заданной группы, упорядоченной по алфавиту и по убыванию среднего балла;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23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B79D286-1F64-49E1-9332-FAEE88AA96BF}"/>
              </a:ext>
            </a:extLst>
          </p:cNvPr>
          <p:cNvSpPr/>
          <p:nvPr/>
        </p:nvSpPr>
        <p:spPr>
          <a:xfrm>
            <a:off x="1032388" y="0"/>
            <a:ext cx="1127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программы(запись в бинарные файлы)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6916A3-5B2A-41DF-B895-4D8B3904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1" y="4707487"/>
            <a:ext cx="5349704" cy="17298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816756-1713-49AC-92F9-955AB4A43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34" y="4793765"/>
            <a:ext cx="5334462" cy="17146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728223-DDCB-4C9C-AEFA-FA10FCA18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7" y="3757903"/>
            <a:ext cx="5288738" cy="556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A8ED2F-25CB-41F9-B6D0-8ED50CCFB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53" y="2677373"/>
            <a:ext cx="7506350" cy="5563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894C76-3D87-455E-8673-BC1E37C22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1" y="1461510"/>
            <a:ext cx="5273497" cy="5029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065432-7941-418A-8916-7F9FA097D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74" y="1446269"/>
            <a:ext cx="5250635" cy="53344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8B3552D-E1F3-4515-B859-9BE11AC86014}"/>
              </a:ext>
            </a:extLst>
          </p:cNvPr>
          <p:cNvSpPr/>
          <p:nvPr/>
        </p:nvSpPr>
        <p:spPr>
          <a:xfrm>
            <a:off x="593042" y="836068"/>
            <a:ext cx="4533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Распечатка до сортировки неуспевающих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969F8AF-368C-48D7-A1E1-3FC2A576282C}"/>
              </a:ext>
            </a:extLst>
          </p:cNvPr>
          <p:cNvSpPr/>
          <p:nvPr/>
        </p:nvSpPr>
        <p:spPr>
          <a:xfrm>
            <a:off x="6671188" y="866787"/>
            <a:ext cx="488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Распечатка после сортировки неуспевающих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FB44D7A-728F-4B9A-B9CD-3772125B3038}"/>
              </a:ext>
            </a:extLst>
          </p:cNvPr>
          <p:cNvSpPr/>
          <p:nvPr/>
        </p:nvSpPr>
        <p:spPr>
          <a:xfrm>
            <a:off x="4308902" y="2169822"/>
            <a:ext cx="542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Чтение и запись студентов из бинарного в текстовый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27F88-BF81-4D88-B775-0D9EE43EE196}"/>
              </a:ext>
            </a:extLst>
          </p:cNvPr>
          <p:cNvSpPr/>
          <p:nvPr/>
        </p:nvSpPr>
        <p:spPr>
          <a:xfrm>
            <a:off x="1169467" y="3266830"/>
            <a:ext cx="3521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файл с отличниками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77F5503-A54A-42C9-B9BA-4F4AD209C757}"/>
              </a:ext>
            </a:extLst>
          </p:cNvPr>
          <p:cNvSpPr/>
          <p:nvPr/>
        </p:nvSpPr>
        <p:spPr>
          <a:xfrm>
            <a:off x="7135822" y="4314211"/>
            <a:ext cx="431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файл студентов с отметками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388C373-52AC-4F5C-A8D1-10698FE4D60D}"/>
              </a:ext>
            </a:extLst>
          </p:cNvPr>
          <p:cNvSpPr/>
          <p:nvPr/>
        </p:nvSpPr>
        <p:spPr>
          <a:xfrm>
            <a:off x="469910" y="4332583"/>
            <a:ext cx="498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файл студентов со средним баллом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0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B832CE-392B-4658-9001-D80F9C1D2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0" y="1186776"/>
            <a:ext cx="10633471" cy="496110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9A193-9F27-4CC0-814E-C387B14343A5}"/>
              </a:ext>
            </a:extLst>
          </p:cNvPr>
          <p:cNvSpPr/>
          <p:nvPr/>
        </p:nvSpPr>
        <p:spPr>
          <a:xfrm>
            <a:off x="3855395" y="3262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Запись из бинарного в текстовый файл</a:t>
            </a:r>
          </a:p>
        </p:txBody>
      </p:sp>
    </p:spTree>
    <p:extLst>
      <p:ext uri="{BB962C8B-B14F-4D97-AF65-F5344CB8AC3E}">
        <p14:creationId xmlns:p14="http://schemas.microsoft.com/office/powerpoint/2010/main" val="347716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6DE1BE-7DD9-42CF-8D48-E5067CC97EB6}"/>
              </a:ext>
            </a:extLst>
          </p:cNvPr>
          <p:cNvSpPr/>
          <p:nvPr/>
        </p:nvSpPr>
        <p:spPr>
          <a:xfrm>
            <a:off x="3939242" y="359924"/>
            <a:ext cx="4313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 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3CD4EA-9BA5-478E-886F-1F9F4EB68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8" y="1481920"/>
            <a:ext cx="4038950" cy="38941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A43B93-817A-4360-8CAD-166A62115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5" y="1856756"/>
            <a:ext cx="3429297" cy="6401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4629A9-6464-41EA-8576-115BFB0DA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93" y="2998853"/>
            <a:ext cx="6309907" cy="5182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3A73FC-D6C6-4CAE-8233-710DB8F0C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44" y="821589"/>
            <a:ext cx="3330229" cy="6401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0B4102-71CC-444C-95D6-07DCCF870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3" y="3822432"/>
            <a:ext cx="3238781" cy="8001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04F0871-C808-418B-B70A-9573419F8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96" y="5784831"/>
            <a:ext cx="4922947" cy="67061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D70DD51-6CFE-4327-A760-1A4F6EBBE9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73" y="4638861"/>
            <a:ext cx="4374259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F8EAB8-523E-4536-90A1-F406A245C795}"/>
              </a:ext>
            </a:extLst>
          </p:cNvPr>
          <p:cNvSpPr/>
          <p:nvPr/>
        </p:nvSpPr>
        <p:spPr>
          <a:xfrm>
            <a:off x="1951349" y="263951"/>
            <a:ext cx="90583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Подготовленные текстовые файлы, содержащие информацию о студентах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C86633-1832-4E65-B189-9FAEF924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1" y="1897512"/>
            <a:ext cx="5052418" cy="14584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F031B4-C0AA-43CA-AEB0-370BC56F7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39" y="4113247"/>
            <a:ext cx="4769134" cy="145799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8606B89-910A-4ADC-A8E1-6A8DAA03FB11}"/>
              </a:ext>
            </a:extLst>
          </p:cNvPr>
          <p:cNvSpPr/>
          <p:nvPr/>
        </p:nvSpPr>
        <p:spPr>
          <a:xfrm>
            <a:off x="7328080" y="2560087"/>
            <a:ext cx="3711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Students.txt </a:t>
            </a:r>
            <a:endParaRPr lang="ru-RU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FF"/>
                </a:highlight>
              </a:rPr>
              <a:t>std::</a:t>
            </a:r>
            <a:r>
              <a:rPr lang="en-US" dirty="0" err="1">
                <a:highlight>
                  <a:srgbClr val="FFFFFF"/>
                </a:highlight>
              </a:rPr>
              <a:t>ifstream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fin_stud</a:t>
            </a:r>
            <a:r>
              <a:rPr lang="en-US" dirty="0">
                <a:highlight>
                  <a:srgbClr val="FFFFFF"/>
                </a:highlight>
              </a:rPr>
              <a:t>("Students.txt");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505F34A-C742-4D2C-82A6-F8E013D6B58A}"/>
              </a:ext>
            </a:extLst>
          </p:cNvPr>
          <p:cNvSpPr/>
          <p:nvPr/>
        </p:nvSpPr>
        <p:spPr>
          <a:xfrm>
            <a:off x="1646850" y="4657577"/>
            <a:ext cx="4367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StudentGrades.txt</a:t>
            </a:r>
            <a:endParaRPr lang="ru-RU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FFFFFF"/>
                </a:highlight>
              </a:rPr>
              <a:t>std::</a:t>
            </a:r>
            <a:r>
              <a:rPr lang="en-US" dirty="0" err="1">
                <a:highlight>
                  <a:srgbClr val="FFFFFF"/>
                </a:highlight>
              </a:rPr>
              <a:t>ifstream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fin_grade</a:t>
            </a:r>
            <a:r>
              <a:rPr lang="en-US" dirty="0">
                <a:highlight>
                  <a:srgbClr val="FFFFFF"/>
                </a:highlight>
              </a:rPr>
              <a:t>("Studentgrades.txt");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3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121" y="121298"/>
            <a:ext cx="10515600" cy="6009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Напомним основные задачи работы. </a:t>
            </a: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бинарными файлами;</a:t>
            </a: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оценок с информацией о студентах;</a:t>
            </a: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списков(ведомостей оценок) отсортированных по различным критериям;\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структуры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8" y="2266789"/>
            <a:ext cx="3085448" cy="24407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660" y="2266788"/>
            <a:ext cx="3156969" cy="2445004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7159" y="5230007"/>
            <a:ext cx="104502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FullStudent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ключевая структура, в которую сливаются данные из двух источников: ФИО и оценки.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GradeRecord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используется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оценок до объединения.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StudentWithAverage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позволяет отсортировать студентов по среднему баллу и выделить отличников.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D07533-55C5-4004-977E-D3278C7F4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70" y="2262513"/>
            <a:ext cx="3505451" cy="24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5315"/>
            <a:ext cx="10515600" cy="83042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функции для чтения и обработки файлов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98377"/>
            <a:ext cx="4795934" cy="26685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3918858"/>
            <a:ext cx="7333861" cy="2705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6906" y="1390261"/>
            <a:ext cx="615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countPeople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Подсчитывает строки в файле для определения размера массива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1310" y="4562668"/>
            <a:ext cx="3463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fillStructuresFromStudents</a:t>
            </a:r>
            <a:r>
              <a:rPr lang="en-US" sz="2000" b="1" dirty="0"/>
              <a:t>: </a:t>
            </a:r>
            <a:r>
              <a:rPr lang="ru-RU" sz="2000" dirty="0"/>
              <a:t>Читает "</a:t>
            </a:r>
            <a:r>
              <a:rPr lang="en-US" sz="2000" dirty="0"/>
              <a:t>Students.txt" </a:t>
            </a:r>
            <a:r>
              <a:rPr lang="ru-RU" sz="2000" dirty="0"/>
              <a:t>и заполняет массив </a:t>
            </a:r>
            <a:r>
              <a:rPr lang="en-US" sz="2000" dirty="0" err="1"/>
              <a:t>FullStudent</a:t>
            </a:r>
            <a:r>
              <a:rPr lang="en-US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8502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2"/>
            <a:ext cx="8126964" cy="5477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527" y="2006082"/>
            <a:ext cx="3219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fillStructuresFromMarks</a:t>
            </a:r>
            <a:r>
              <a:rPr lang="en-US" sz="2000" b="1" dirty="0"/>
              <a:t>: </a:t>
            </a:r>
            <a:r>
              <a:rPr lang="ru-RU" sz="2000" dirty="0"/>
              <a:t>Читает "</a:t>
            </a:r>
            <a:r>
              <a:rPr lang="en-US" sz="2000" dirty="0"/>
              <a:t>Studentgrades.txt" </a:t>
            </a:r>
            <a:r>
              <a:rPr lang="ru-RU" sz="2000" dirty="0"/>
              <a:t>и заполняет </a:t>
            </a:r>
            <a:r>
              <a:rPr lang="en-US" sz="2000" dirty="0" err="1"/>
              <a:t>GradeRecord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45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8" y="475861"/>
            <a:ext cx="9178785" cy="3873406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19218" y="4702630"/>
            <a:ext cx="10515600" cy="793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mergeSurnamesMarks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Объединяет данные из двух массивов по ID.</a:t>
            </a:r>
          </a:p>
        </p:txBody>
      </p:sp>
    </p:spTree>
    <p:extLst>
      <p:ext uri="{BB962C8B-B14F-4D97-AF65-F5344CB8AC3E}">
        <p14:creationId xmlns:p14="http://schemas.microsoft.com/office/powerpoint/2010/main" val="113373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2391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чтение бинарных 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9551" y="6092890"/>
            <a:ext cx="9685176" cy="634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makeMainBin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Записывает массив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FullStudent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бинарный 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89D933-D92A-445A-9BE2-CBEE49F7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39" y="1205318"/>
            <a:ext cx="8484124" cy="42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BE1E71-9FAD-4DF8-BCA1-D9172456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07" y="14591"/>
            <a:ext cx="8271193" cy="35554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3ED593-B977-4C86-A6FC-B28892D71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0051"/>
            <a:ext cx="8609370" cy="328794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4C9E16-2F92-4ADA-A927-96F3F8FF7507}"/>
              </a:ext>
            </a:extLst>
          </p:cNvPr>
          <p:cNvSpPr/>
          <p:nvPr/>
        </p:nvSpPr>
        <p:spPr>
          <a:xfrm>
            <a:off x="8709498" y="4268569"/>
            <a:ext cx="3482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Формирование списка неуспевающих студентов,</a:t>
            </a:r>
          </a:p>
          <a:p>
            <a:r>
              <a:rPr lang="ru-RU" dirty="0"/>
              <a:t>состоящий из фамилии, </a:t>
            </a:r>
          </a:p>
          <a:p>
            <a:r>
              <a:rPr lang="ru-RU" dirty="0"/>
              <a:t>номера группы, </a:t>
            </a:r>
          </a:p>
          <a:p>
            <a:r>
              <a:rPr lang="ru-RU" dirty="0"/>
              <a:t>номера зачётной книжки (запись в бинарный файл)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78FE2A-072F-4E39-9224-708987F67C10}"/>
              </a:ext>
            </a:extLst>
          </p:cNvPr>
          <p:cNvSpPr/>
          <p:nvPr/>
        </p:nvSpPr>
        <p:spPr>
          <a:xfrm>
            <a:off x="236706" y="7860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Формирование списка студентов-</a:t>
            </a:r>
          </a:p>
          <a:p>
            <a:r>
              <a:rPr lang="ru-RU" dirty="0"/>
              <a:t>отличников,</a:t>
            </a:r>
          </a:p>
          <a:p>
            <a:r>
              <a:rPr lang="ru-RU" dirty="0"/>
              <a:t>состоящий из фамилии, </a:t>
            </a:r>
          </a:p>
          <a:p>
            <a:r>
              <a:rPr lang="ru-RU" dirty="0"/>
              <a:t>номера группы, </a:t>
            </a:r>
          </a:p>
          <a:p>
            <a:r>
              <a:rPr lang="ru-RU" dirty="0"/>
              <a:t>номера зачётной книжки</a:t>
            </a:r>
          </a:p>
          <a:p>
            <a:r>
              <a:rPr lang="ru-RU" dirty="0"/>
              <a:t>(запись в бинарный файл)</a:t>
            </a:r>
          </a:p>
        </p:txBody>
      </p:sp>
    </p:spTree>
    <p:extLst>
      <p:ext uri="{BB962C8B-B14F-4D97-AF65-F5344CB8AC3E}">
        <p14:creationId xmlns:p14="http://schemas.microsoft.com/office/powerpoint/2010/main" val="15215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14FE079-DF85-441B-A919-BC34FD4C8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4" y="1769955"/>
            <a:ext cx="5943036" cy="388434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7AB518-3A4B-47C9-B4B5-B9144B8AA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498"/>
            <a:ext cx="4549850" cy="25775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5BB168-64A0-4345-9F94-2F3560117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" y="119959"/>
            <a:ext cx="5235394" cy="4069433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35C2D9-1F55-4A5F-8E82-7B32C943235D}"/>
              </a:ext>
            </a:extLst>
          </p:cNvPr>
          <p:cNvSpPr/>
          <p:nvPr/>
        </p:nvSpPr>
        <p:spPr>
          <a:xfrm>
            <a:off x="5861236" y="933254"/>
            <a:ext cx="6330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были использованы функции-компараторы для сортировки по группам, именам и среднему баллу.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C8A11C3-0E05-42E1-982A-E9749C8CB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4" y="5569249"/>
            <a:ext cx="347502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99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</TotalTime>
  <Words>319</Words>
  <Application>Microsoft Office PowerPoint</Application>
  <PresentationFormat>Широкоэкранный</PresentationFormat>
  <Paragraphs>55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Практика</vt:lpstr>
      <vt:lpstr>Презентация PowerPoint</vt:lpstr>
      <vt:lpstr>Презентация PowerPoint</vt:lpstr>
      <vt:lpstr>Ключевые функции для чтения и обработки файлов</vt:lpstr>
      <vt:lpstr>Презентация PowerPoint</vt:lpstr>
      <vt:lpstr>Презентация PowerPoint</vt:lpstr>
      <vt:lpstr>Создание и чтение бинарных файлов</vt:lpstr>
      <vt:lpstr>Презентация PowerPoint</vt:lpstr>
      <vt:lpstr>Презентация PowerPoint</vt:lpstr>
      <vt:lpstr>Демонстрация работы программы(вывод на консоль)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</dc:title>
  <dc:creator>Asus</dc:creator>
  <cp:lastModifiedBy>Ульяна Батура</cp:lastModifiedBy>
  <cp:revision>25</cp:revision>
  <dcterms:created xsi:type="dcterms:W3CDTF">2025-08-28T21:22:04Z</dcterms:created>
  <dcterms:modified xsi:type="dcterms:W3CDTF">2025-09-07T14:32:39Z</dcterms:modified>
</cp:coreProperties>
</file>