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EA6D-02A8-447D-84D9-8C8387560FFB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3CEC-4607-45F1-875E-15F63FD26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40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EA6D-02A8-447D-84D9-8C8387560FFB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3CEC-4607-45F1-875E-15F63FD26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17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EA6D-02A8-447D-84D9-8C8387560FFB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3CEC-4607-45F1-875E-15F63FD26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114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EA6D-02A8-447D-84D9-8C8387560FFB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3CEC-4607-45F1-875E-15F63FD26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835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EA6D-02A8-447D-84D9-8C8387560FFB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3CEC-4607-45F1-875E-15F63FD26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149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EA6D-02A8-447D-84D9-8C8387560FFB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3CEC-4607-45F1-875E-15F63FD26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49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EA6D-02A8-447D-84D9-8C8387560FFB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3CEC-4607-45F1-875E-15F63FD26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2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EA6D-02A8-447D-84D9-8C8387560FFB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3CEC-4607-45F1-875E-15F63FD26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79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EA6D-02A8-447D-84D9-8C8387560FFB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3CEC-4607-45F1-875E-15F63FD26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46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EA6D-02A8-447D-84D9-8C8387560FFB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3CEC-4607-45F1-875E-15F63FD26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1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EA6D-02A8-447D-84D9-8C8387560FFB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3CEC-4607-45F1-875E-15F63FD26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51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EA6D-02A8-447D-84D9-8C8387560FFB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3CEC-4607-45F1-875E-15F63FD26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07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EA6D-02A8-447D-84D9-8C8387560FFB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03CEC-4607-45F1-875E-15F63FD26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66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C1AEA6D-02A8-447D-84D9-8C8387560FFB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7803CEC-4607-45F1-875E-15F63FD26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3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C1AEA6D-02A8-447D-84D9-8C8387560FFB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7803CEC-4607-45F1-875E-15F63FD26B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808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5215E-15D4-40BC-8B54-0FA44A9652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Курсовая работа по дисциплине «Программирование мобильных устройств»</a:t>
            </a:r>
            <a:br>
              <a:rPr lang="ru-RU" sz="4400" dirty="0"/>
            </a:br>
            <a:r>
              <a:rPr lang="ru-RU" sz="4400" dirty="0"/>
              <a:t>На тему: «Разработка мобильного приложения </a:t>
            </a:r>
            <a:r>
              <a:rPr lang="en-US" sz="4400" dirty="0"/>
              <a:t>Language App</a:t>
            </a:r>
            <a:r>
              <a:rPr lang="ru-RU" sz="44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8785CD-4E64-4BE2-8984-6093900D1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Выполнила: студентка БВТ2001 Рыжкова У.С.</a:t>
            </a:r>
          </a:p>
        </p:txBody>
      </p:sp>
    </p:spTree>
    <p:extLst>
      <p:ext uri="{BB962C8B-B14F-4D97-AF65-F5344CB8AC3E}">
        <p14:creationId xmlns:p14="http://schemas.microsoft.com/office/powerpoint/2010/main" val="2908863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8180BB-C589-493F-9DF6-FB19E62F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AAE957-A7BC-451E-AD97-20AD42D76D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17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15FFA-5B4C-478A-8FB3-E7763382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1298A1-923E-44F7-B30E-A366933E2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программирования: </a:t>
            </a:r>
            <a:r>
              <a:rPr lang="en-US" dirty="0"/>
              <a:t>Java</a:t>
            </a:r>
          </a:p>
          <a:p>
            <a:r>
              <a:rPr lang="ru-RU" dirty="0"/>
              <a:t>Язык разметки: </a:t>
            </a:r>
            <a:r>
              <a:rPr lang="en-US" dirty="0"/>
              <a:t>XML</a:t>
            </a:r>
            <a:endParaRPr lang="ru-RU" dirty="0"/>
          </a:p>
          <a:p>
            <a:r>
              <a:rPr lang="ru-RU" dirty="0"/>
              <a:t>Среда разработки: </a:t>
            </a:r>
            <a:r>
              <a:rPr lang="en-US" dirty="0"/>
              <a:t>Android Studio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Что такое XML? | Я ИТ специалист или Жизнь ИТшника">
            <a:extLst>
              <a:ext uri="{FF2B5EF4-FFF2-40B4-BE49-F238E27FC236}">
                <a16:creationId xmlns:a16="http://schemas.microsoft.com/office/drawing/2014/main" id="{D36A062D-2A46-41C0-9BED-138EC970A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104" y="2627040"/>
            <a:ext cx="1985290" cy="182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— Википедия">
            <a:extLst>
              <a:ext uri="{FF2B5EF4-FFF2-40B4-BE49-F238E27FC236}">
                <a16:creationId xmlns:a16="http://schemas.microsoft.com/office/drawing/2014/main" id="{D99370ED-E564-42C4-AC4A-1A1EE519B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070" y="3583465"/>
            <a:ext cx="1244059" cy="227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droid Studio — Википедия">
            <a:extLst>
              <a:ext uri="{FF2B5EF4-FFF2-40B4-BE49-F238E27FC236}">
                <a16:creationId xmlns:a16="http://schemas.microsoft.com/office/drawing/2014/main" id="{B7B9B737-2676-422E-9DC9-D77C663E1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569" y="4949018"/>
            <a:ext cx="1614442" cy="16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55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3EA6C9-8E1D-4CFB-B7BA-125672BC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выполнения курсовой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766448-62F1-4C18-B3E6-5BFE466B3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Проект выполнен под версию </a:t>
            </a:r>
            <a:r>
              <a:rPr lang="en-US" dirty="0"/>
              <a:t>Android 11 </a:t>
            </a:r>
            <a:r>
              <a:rPr lang="ru-RU" dirty="0"/>
              <a:t>и выше. Приложение было запущено в эмуляторе с </a:t>
            </a:r>
            <a:r>
              <a:rPr lang="en-US" dirty="0"/>
              <a:t>Android 11 </a:t>
            </a:r>
            <a:r>
              <a:rPr lang="ru-RU" dirty="0"/>
              <a:t>и на личном устройстве с </a:t>
            </a:r>
            <a:r>
              <a:rPr lang="en-US" dirty="0"/>
              <a:t>Android 13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Все экраны описаны в </a:t>
            </a:r>
            <a:r>
              <a:rPr lang="en-US" dirty="0"/>
              <a:t>XML </a:t>
            </a:r>
            <a:r>
              <a:rPr lang="ru-RU" dirty="0"/>
              <a:t>файлах в соответствие с предоставленным макетом в </a:t>
            </a:r>
            <a:r>
              <a:rPr lang="en-US" dirty="0"/>
              <a:t>Figma</a:t>
            </a:r>
            <a:r>
              <a:rPr lang="ru-RU" dirty="0"/>
              <a:t>. Были реализованы </a:t>
            </a:r>
            <a:r>
              <a:rPr lang="en-US" dirty="0" err="1"/>
              <a:t>SplashScreen</a:t>
            </a:r>
            <a:r>
              <a:rPr lang="ru-RU" dirty="0"/>
              <a:t>, </a:t>
            </a:r>
            <a:r>
              <a:rPr lang="en-US" dirty="0" err="1"/>
              <a:t>OnBoarding</a:t>
            </a:r>
            <a:r>
              <a:rPr lang="ru-RU" dirty="0"/>
              <a:t>, экран выбора языка, экран логина, экраны регистрации, главный экран приложения, экраны с игрой угадай животное, экраны аудирования, экраны с практикой в словах, экран с профилем пользователя и экран смены фотографии пользователя. </a:t>
            </a:r>
          </a:p>
          <a:p>
            <a:pPr marL="0" indent="0">
              <a:buNone/>
            </a:pPr>
            <a:r>
              <a:rPr lang="ru-RU" dirty="0"/>
              <a:t>Также реализована логика перехода между экранами и смена темы приложения. </a:t>
            </a:r>
          </a:p>
        </p:txBody>
      </p:sp>
    </p:spTree>
    <p:extLst>
      <p:ext uri="{BB962C8B-B14F-4D97-AF65-F5344CB8AC3E}">
        <p14:creationId xmlns:p14="http://schemas.microsoft.com/office/powerpoint/2010/main" val="405458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2E457A-130E-48F1-9287-D6EDFA36C9F8}"/>
              </a:ext>
            </a:extLst>
          </p:cNvPr>
          <p:cNvSpPr txBox="1"/>
          <p:nvPr/>
        </p:nvSpPr>
        <p:spPr>
          <a:xfrm>
            <a:off x="192505" y="224590"/>
            <a:ext cx="778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Скриншоты приложения, запущенного в эмуляторе со светлой темой.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9B9C36-05FC-4AA5-BE3D-1A635A16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35" y="1031846"/>
            <a:ext cx="2784392" cy="45420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C9A9AE-553C-4655-94A1-2D9903F32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25" y="1031846"/>
            <a:ext cx="2453167" cy="454200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C7B7BA-E4A6-409C-A1E4-43B66F9A2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31845"/>
            <a:ext cx="2527983" cy="454200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BAD9800-ECFB-412C-BD87-64593996F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32" y="1031845"/>
            <a:ext cx="2605224" cy="454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0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2E457A-130E-48F1-9287-D6EDFA36C9F8}"/>
              </a:ext>
            </a:extLst>
          </p:cNvPr>
          <p:cNvSpPr txBox="1"/>
          <p:nvPr/>
        </p:nvSpPr>
        <p:spPr>
          <a:xfrm>
            <a:off x="192505" y="224590"/>
            <a:ext cx="778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Скриншоты приложения, запущенного в эмуляторе со светлой темой.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AA9C84-84DF-4D77-9799-478877960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03" y="1157998"/>
            <a:ext cx="2532369" cy="454200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F79BB99-6252-49F6-A1AA-65F923F14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930" y="1157999"/>
            <a:ext cx="2389012" cy="454200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E44FD85-F868-48D1-B193-F8C41511E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57999"/>
            <a:ext cx="2416084" cy="454200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7C8F0C6-DA84-4E9F-8203-DCDAF09D12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523" y="1157998"/>
            <a:ext cx="2373036" cy="454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1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2E457A-130E-48F1-9287-D6EDFA36C9F8}"/>
              </a:ext>
            </a:extLst>
          </p:cNvPr>
          <p:cNvSpPr txBox="1"/>
          <p:nvPr/>
        </p:nvSpPr>
        <p:spPr>
          <a:xfrm>
            <a:off x="192505" y="224590"/>
            <a:ext cx="778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Скриншоты приложения, запущенного в эмуляторе со светлой темой.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9BE94B-5D59-4762-B642-68380FE86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60" y="1157999"/>
            <a:ext cx="2442562" cy="454200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5C7D13-8A31-4754-A03D-C805AAE2E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73" y="1157999"/>
            <a:ext cx="2457148" cy="454200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618EC23-F802-4DCC-8B46-FC8F38D55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649" y="1157999"/>
            <a:ext cx="2397808" cy="454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4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2E457A-130E-48F1-9287-D6EDFA36C9F8}"/>
              </a:ext>
            </a:extLst>
          </p:cNvPr>
          <p:cNvSpPr txBox="1"/>
          <p:nvPr/>
        </p:nvSpPr>
        <p:spPr>
          <a:xfrm>
            <a:off x="192505" y="224590"/>
            <a:ext cx="778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Скриншоты приложения, запущенного в эмуляторе со светлой темой.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050F5E-CFE9-4A2D-9F89-D70604320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38" y="1157999"/>
            <a:ext cx="2344808" cy="454200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75704A-C969-490A-8EC1-F5BD21F2F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497" y="1156613"/>
            <a:ext cx="2439753" cy="454338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7DDEA94-E8A5-4EF4-9725-E19205E39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116" y="1156613"/>
            <a:ext cx="2531703" cy="454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2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2E457A-130E-48F1-9287-D6EDFA36C9F8}"/>
              </a:ext>
            </a:extLst>
          </p:cNvPr>
          <p:cNvSpPr txBox="1"/>
          <p:nvPr/>
        </p:nvSpPr>
        <p:spPr>
          <a:xfrm>
            <a:off x="192505" y="224590"/>
            <a:ext cx="778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Скриншоты приложения, запущенного в эмуляторе со светлой темой.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6913DB-E618-499D-BA30-94165B236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76" y="1157999"/>
            <a:ext cx="2534935" cy="454200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EA17DF-9CA1-4B99-8FA3-3C7567D75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339" y="1157999"/>
            <a:ext cx="2399109" cy="454200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B16D851-C698-4047-86EA-8FF315117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068" y="1157999"/>
            <a:ext cx="2443046" cy="454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09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2E457A-130E-48F1-9287-D6EDFA36C9F8}"/>
              </a:ext>
            </a:extLst>
          </p:cNvPr>
          <p:cNvSpPr txBox="1"/>
          <p:nvPr/>
        </p:nvSpPr>
        <p:spPr>
          <a:xfrm>
            <a:off x="192505" y="224590"/>
            <a:ext cx="778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Скриншоты приложения, запущенного на личном устройстве с темной темой.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04A79F-9DCB-4722-A73A-47F4AC4AE4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1"/>
          <a:stretch/>
        </p:blipFill>
        <p:spPr>
          <a:xfrm>
            <a:off x="294991" y="1157999"/>
            <a:ext cx="2129745" cy="454200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8E8D0D-D880-4290-80D2-1ACDAC6DC4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1"/>
          <a:stretch/>
        </p:blipFill>
        <p:spPr>
          <a:xfrm>
            <a:off x="5071552" y="1157999"/>
            <a:ext cx="2129745" cy="454200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C9B725-D3B2-4C10-B7A6-DFF54E4D4F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1"/>
          <a:stretch/>
        </p:blipFill>
        <p:spPr>
          <a:xfrm>
            <a:off x="7459832" y="1157999"/>
            <a:ext cx="2129747" cy="454200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0E8B1DC-A580-4C2D-83A3-07249849D50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1"/>
          <a:stretch/>
        </p:blipFill>
        <p:spPr>
          <a:xfrm>
            <a:off x="9848114" y="1157999"/>
            <a:ext cx="2129747" cy="454200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3464943-7819-4E81-9AE2-094FB20D5B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1"/>
          <a:stretch/>
        </p:blipFill>
        <p:spPr>
          <a:xfrm>
            <a:off x="2683271" y="1157999"/>
            <a:ext cx="2129746" cy="454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15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56</TotalTime>
  <Words>208</Words>
  <Application>Microsoft Office PowerPoint</Application>
  <PresentationFormat>Широкоэкранный</PresentationFormat>
  <Paragraphs>21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2</vt:lpstr>
      <vt:lpstr>Цитаты</vt:lpstr>
      <vt:lpstr>Курсовая работа по дисциплине «Программирование мобильных устройств» На тему: «Разработка мобильного приложения Language App»</vt:lpstr>
      <vt:lpstr>Стек технологий</vt:lpstr>
      <vt:lpstr>Результаты выполнения курсовой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по дисциплине «Программирование мобильных устройств» На тему: «Разработка мобильного приложения Language App»</dc:title>
  <dc:creator>uta</dc:creator>
  <cp:lastModifiedBy>uta</cp:lastModifiedBy>
  <cp:revision>7</cp:revision>
  <dcterms:created xsi:type="dcterms:W3CDTF">2024-04-18T08:14:20Z</dcterms:created>
  <dcterms:modified xsi:type="dcterms:W3CDTF">2024-04-18T09:11:13Z</dcterms:modified>
</cp:coreProperties>
</file>