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35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1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4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09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78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13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52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8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2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31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2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95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8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48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3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52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113C08C-5C58-4187-9A64-39F7C78D2D93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A6BA34-C2CF-494D-B441-1BD7FEA8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F7A5D-90D4-46E8-978F-71E6E9760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Android </a:t>
            </a:r>
            <a:r>
              <a:rPr lang="ru-RU" dirty="0"/>
              <a:t>приложения </a:t>
            </a:r>
            <a:r>
              <a:rPr lang="en-US" dirty="0"/>
              <a:t>“</a:t>
            </a:r>
            <a:r>
              <a:rPr lang="en-US" dirty="0" err="1"/>
              <a:t>epli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30FE1F-82EA-4938-9D78-271CAC3F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Выполнила: Рыжкова Ульяна</a:t>
            </a:r>
            <a:r>
              <a:rPr lang="en-US" dirty="0"/>
              <a:t> </a:t>
            </a:r>
            <a:r>
              <a:rPr lang="ru-RU" dirty="0"/>
              <a:t>БВТ2001</a:t>
            </a:r>
          </a:p>
        </p:txBody>
      </p:sp>
    </p:spTree>
    <p:extLst>
      <p:ext uri="{BB962C8B-B14F-4D97-AF65-F5344CB8AC3E}">
        <p14:creationId xmlns:p14="http://schemas.microsoft.com/office/powerpoint/2010/main" val="201901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6E892-8A49-4AD4-9FA4-114E19C5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было сделать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4EB2-96B7-48C1-9933-17AA1F34C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макет приложения в </a:t>
            </a:r>
            <a:r>
              <a:rPr lang="en-US" dirty="0"/>
              <a:t>Figma </a:t>
            </a:r>
            <a:r>
              <a:rPr lang="ru-RU" dirty="0"/>
              <a:t>для трех видов устройств</a:t>
            </a:r>
          </a:p>
          <a:p>
            <a:r>
              <a:rPr lang="ru-RU" dirty="0"/>
              <a:t>Создать сервер и обеспечить возможность дальнейшего взаимодействия с ним</a:t>
            </a:r>
          </a:p>
          <a:p>
            <a:r>
              <a:rPr lang="ru-RU" dirty="0"/>
              <a:t>Создать экраны для телефона, подвязать к ним логику</a:t>
            </a:r>
          </a:p>
          <a:p>
            <a:r>
              <a:rPr lang="ru-RU" dirty="0"/>
              <a:t>Создать экраны для часов, подвязать к ним логику</a:t>
            </a:r>
          </a:p>
          <a:p>
            <a:r>
              <a:rPr lang="ru-RU" dirty="0"/>
              <a:t>Создать экраны для </a:t>
            </a:r>
            <a:r>
              <a:rPr lang="en-US" dirty="0" err="1"/>
              <a:t>SmartTV</a:t>
            </a:r>
            <a:r>
              <a:rPr lang="ru-RU" dirty="0"/>
              <a:t>, подвязать к ним логику</a:t>
            </a:r>
          </a:p>
        </p:txBody>
      </p:sp>
    </p:spTree>
    <p:extLst>
      <p:ext uri="{BB962C8B-B14F-4D97-AF65-F5344CB8AC3E}">
        <p14:creationId xmlns:p14="http://schemas.microsoft.com/office/powerpoint/2010/main" val="4455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AB43C-9833-4695-946E-0696B251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C9D88-E989-456C-AA49-728A4C6B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создания сервера использовался </a:t>
            </a:r>
            <a:r>
              <a:rPr lang="en-US" dirty="0" err="1"/>
              <a:t>ktor</a:t>
            </a:r>
            <a:r>
              <a:rPr lang="en-US" dirty="0"/>
              <a:t>, </a:t>
            </a:r>
            <a:r>
              <a:rPr lang="en-US" dirty="0" err="1"/>
              <a:t>pgAdmin</a:t>
            </a:r>
            <a:r>
              <a:rPr lang="en-US" dirty="0"/>
              <a:t> 4, postman</a:t>
            </a:r>
            <a:r>
              <a:rPr lang="ru-RU" dirty="0"/>
              <a:t>.  Были созданы базы данных для пользователей, токенов и для сериалов. </a:t>
            </a:r>
          </a:p>
        </p:txBody>
      </p:sp>
    </p:spTree>
    <p:extLst>
      <p:ext uri="{BB962C8B-B14F-4D97-AF65-F5344CB8AC3E}">
        <p14:creationId xmlns:p14="http://schemas.microsoft.com/office/powerpoint/2010/main" val="279002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B0F5C8-F3F3-4A3E-98E3-AAA7418B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SplashScreen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22BBB1B-1474-4F21-9F04-DE5A50A1F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555" y="2275661"/>
            <a:ext cx="1947748" cy="37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5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058B4-05CE-4E77-B894-FFC4F771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LoginScreen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D78F5A-0F05-4FE9-87C9-8FD7C49197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98885" y="2603500"/>
            <a:ext cx="1738042" cy="341630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7ADF55-2C43-4378-8BE4-1B2627B80B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75394" y="2603500"/>
            <a:ext cx="16910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4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</TotalTime>
  <Words>87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Разработка Android приложения “epli”</vt:lpstr>
      <vt:lpstr>Что нужно было сделать:</vt:lpstr>
      <vt:lpstr>Сервер</vt:lpstr>
      <vt:lpstr>SplashScreen</vt:lpstr>
      <vt:lpstr>LoginScreen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Android приложения “epli”</dc:title>
  <dc:creator>uta</dc:creator>
  <cp:lastModifiedBy>uta</cp:lastModifiedBy>
  <cp:revision>5</cp:revision>
  <dcterms:created xsi:type="dcterms:W3CDTF">2022-10-01T05:41:20Z</dcterms:created>
  <dcterms:modified xsi:type="dcterms:W3CDTF">2022-10-01T08:43:18Z</dcterms:modified>
</cp:coreProperties>
</file>