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rvo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Roboto Condensed Light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rv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vo-italic.fntdata"/><Relationship Id="rId23" Type="http://schemas.openxmlformats.org/officeDocument/2006/relationships/font" Target="fonts/Arv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regular.fntdata"/><Relationship Id="rId25" Type="http://schemas.openxmlformats.org/officeDocument/2006/relationships/font" Target="fonts/Arvo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b9f03ec8_1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b9f03ec8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0da594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0da594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0da594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60da594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5b9f03ec8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5b9f03ec8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b9f03ec8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5b9f03ec8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5b9f03ec8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5b9f03ec8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609ff76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609ff76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0da594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0da594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b9f03ec8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5b9f03ec8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609ff7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609ff7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5b9f03ec8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5b9f03ec8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5b9f03ec8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5b9f03ec8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8-Puzzle using BFS, DFS, Dijkstra algorithms</a:t>
            </a:r>
            <a:endParaRPr sz="3300"/>
          </a:p>
        </p:txBody>
      </p:sp>
      <p:sp>
        <p:nvSpPr>
          <p:cNvPr id="189" name="Google Shape;189;p12"/>
          <p:cNvSpPr txBox="1"/>
          <p:nvPr/>
        </p:nvSpPr>
        <p:spPr>
          <a:xfrm>
            <a:off x="4951175" y="4239500"/>
            <a:ext cx="34965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Uliana Ozerova,  Amir Aslamov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Pseudocode</a:t>
            </a:r>
            <a:endParaRPr/>
          </a:p>
        </p:txBody>
      </p:sp>
      <p:pic>
        <p:nvPicPr>
          <p:cNvPr id="290" name="Google Shape;2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00" y="1765825"/>
            <a:ext cx="4260575" cy="15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75" y="1362525"/>
            <a:ext cx="4488051" cy="36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Implementation</a:t>
            </a:r>
            <a:endParaRPr/>
          </a:p>
        </p:txBody>
      </p:sp>
      <p:pic>
        <p:nvPicPr>
          <p:cNvPr id="297" name="Google Shape;2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75" y="1352250"/>
            <a:ext cx="3858599" cy="37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2"/>
          <p:cNvSpPr txBox="1"/>
          <p:nvPr/>
        </p:nvSpPr>
        <p:spPr>
          <a:xfrm>
            <a:off x="4442125" y="1560500"/>
            <a:ext cx="451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 custom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priority queue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data structure is used from C# library.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helper function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to calculate cost and number of displaced tiles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in a node are central to the implementation of the algorithm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239350" y="1481350"/>
            <a:ext cx="6478500" cy="28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Not all puzzle is solvable.</a:t>
            </a:r>
            <a:b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Comparison of the execution times of each of the algorithms used to solve the 8 Puzzle problem indicates that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BFS is the most efficient algorithm.</a:t>
            </a:r>
            <a:b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Because DFS traversal keeps expanding the node and the nodes can have many children,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DFS proved to be the least efficient</a:t>
            </a:r>
            <a: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, because most of the time the goal node was not far from the initial node.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Because both DFS and Dijkstra’s algorithm use Queue data structure,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They both proved </a:t>
            </a:r>
            <a:r>
              <a:rPr lang="en" sz="1400" u="sng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similar in execution</a:t>
            </a:r>
            <a: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, and had a roughly equal execution time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8-PUZZLE INTRODUCTION —&gt; A graph DS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516625" y="2197218"/>
            <a:ext cx="4724700" cy="24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26" y="1666900"/>
            <a:ext cx="5256626" cy="314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3"/>
          <p:cNvCxnSpPr/>
          <p:nvPr/>
        </p:nvCxnSpPr>
        <p:spPr>
          <a:xfrm flipH="1">
            <a:off x="586000" y="4811100"/>
            <a:ext cx="26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3"/>
          <p:cNvCxnSpPr/>
          <p:nvPr/>
        </p:nvCxnSpPr>
        <p:spPr>
          <a:xfrm flipH="1">
            <a:off x="1280750" y="4811100"/>
            <a:ext cx="26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3"/>
          <p:cNvCxnSpPr/>
          <p:nvPr/>
        </p:nvCxnSpPr>
        <p:spPr>
          <a:xfrm flipH="1">
            <a:off x="1914250" y="4811100"/>
            <a:ext cx="26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3"/>
          <p:cNvCxnSpPr/>
          <p:nvPr/>
        </p:nvCxnSpPr>
        <p:spPr>
          <a:xfrm flipH="1">
            <a:off x="2547750" y="4811100"/>
            <a:ext cx="26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3"/>
          <p:cNvCxnSpPr/>
          <p:nvPr/>
        </p:nvCxnSpPr>
        <p:spPr>
          <a:xfrm flipH="1">
            <a:off x="3242500" y="4811100"/>
            <a:ext cx="26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3"/>
          <p:cNvCxnSpPr/>
          <p:nvPr/>
        </p:nvCxnSpPr>
        <p:spPr>
          <a:xfrm flipH="1">
            <a:off x="3937250" y="4811100"/>
            <a:ext cx="26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3"/>
          <p:cNvCxnSpPr/>
          <p:nvPr/>
        </p:nvCxnSpPr>
        <p:spPr>
          <a:xfrm flipH="1">
            <a:off x="4570750" y="4811100"/>
            <a:ext cx="26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3"/>
          <p:cNvCxnSpPr/>
          <p:nvPr/>
        </p:nvCxnSpPr>
        <p:spPr>
          <a:xfrm flipH="1">
            <a:off x="5283000" y="4811100"/>
            <a:ext cx="26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3"/>
          <p:cNvCxnSpPr/>
          <p:nvPr/>
        </p:nvCxnSpPr>
        <p:spPr>
          <a:xfrm>
            <a:off x="5654150" y="4811100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3"/>
          <p:cNvCxnSpPr/>
          <p:nvPr/>
        </p:nvCxnSpPr>
        <p:spPr>
          <a:xfrm>
            <a:off x="4833250" y="4815450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3"/>
          <p:cNvCxnSpPr/>
          <p:nvPr/>
        </p:nvCxnSpPr>
        <p:spPr>
          <a:xfrm>
            <a:off x="4199750" y="4815450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3"/>
          <p:cNvCxnSpPr/>
          <p:nvPr/>
        </p:nvCxnSpPr>
        <p:spPr>
          <a:xfrm>
            <a:off x="3574100" y="4811100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3"/>
          <p:cNvCxnSpPr/>
          <p:nvPr/>
        </p:nvCxnSpPr>
        <p:spPr>
          <a:xfrm>
            <a:off x="2909975" y="4815450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3"/>
          <p:cNvCxnSpPr/>
          <p:nvPr/>
        </p:nvCxnSpPr>
        <p:spPr>
          <a:xfrm>
            <a:off x="2245850" y="4815450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3"/>
          <p:cNvCxnSpPr/>
          <p:nvPr/>
        </p:nvCxnSpPr>
        <p:spPr>
          <a:xfrm>
            <a:off x="1551100" y="4811100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3"/>
          <p:cNvCxnSpPr/>
          <p:nvPr/>
        </p:nvCxnSpPr>
        <p:spPr>
          <a:xfrm>
            <a:off x="856350" y="4811100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3"/>
          <p:cNvCxnSpPr/>
          <p:nvPr/>
        </p:nvCxnSpPr>
        <p:spPr>
          <a:xfrm>
            <a:off x="4134900" y="3062575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3"/>
          <p:cNvCxnSpPr/>
          <p:nvPr/>
        </p:nvCxnSpPr>
        <p:spPr>
          <a:xfrm>
            <a:off x="5494450" y="3062575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3"/>
          <p:cNvCxnSpPr/>
          <p:nvPr/>
        </p:nvCxnSpPr>
        <p:spPr>
          <a:xfrm>
            <a:off x="2775350" y="3062575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3"/>
          <p:cNvCxnSpPr/>
          <p:nvPr/>
        </p:nvCxnSpPr>
        <p:spPr>
          <a:xfrm>
            <a:off x="1415800" y="3062575"/>
            <a:ext cx="232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3"/>
          <p:cNvSpPr txBox="1"/>
          <p:nvPr/>
        </p:nvSpPr>
        <p:spPr>
          <a:xfrm>
            <a:off x="5930700" y="1478325"/>
            <a:ext cx="321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idea is to find a goal state.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Each child stores a puzzle created by sliding any of the neighbors into the empty space.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Up to 4 children.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5834550" y="2844575"/>
            <a:ext cx="328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CHALLENGE:  not knowing what the graph will look like ahead of time.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Only need to expand the node we want to explore.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FOUND NEIGHBORS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769800" y="1455375"/>
            <a:ext cx="6368100" cy="12621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~ iterate through the puzzle array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~ find an empty slot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~ create a copy of the puzzle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~ exchange the empty slot with the neighbor, store in the copy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~ create a node out of the new array, making the original puzzle a parent.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25" y="3014050"/>
            <a:ext cx="2848450" cy="18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350" y="3014050"/>
            <a:ext cx="2617375" cy="20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199500" y="1409325"/>
            <a:ext cx="29358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BFS is a graph-traversing algorithm that </a:t>
            </a:r>
            <a:r>
              <a:rPr b="1"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visits all adjacent vertices</a:t>
            </a:r>
            <a:r>
              <a:rPr lang="en" sz="13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neighbors - of a vertex </a:t>
            </a:r>
            <a:r>
              <a:rPr b="1"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before moving to the next one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199500" y="2704950"/>
            <a:ext cx="2766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In order to keep track of the nodes to be explored in sequence, we used a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 data structure and enqueued adjacent nodes of a visited node to the queue for immediate exploration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199500" y="4182450"/>
            <a:ext cx="560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Queue was implemented because in BFS traversal we traverse all </a:t>
            </a: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immediate</a:t>
            </a: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 children(adjacent nodes) of a node first, before proceeding to the adjacent nodes of the nodes visited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6455513" y="1409325"/>
            <a:ext cx="238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The running time of this algorithm is O(V + E)</a:t>
            </a: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 because it visits every edge and node at least once.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6" name="Google Shape;2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300" y="1557575"/>
            <a:ext cx="3210476" cy="190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400" y="2571738"/>
            <a:ext cx="2404225" cy="18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Pseudocode/Implementation</a:t>
            </a:r>
            <a:endParaRPr/>
          </a:p>
        </p:txBody>
      </p:sp>
      <p:pic>
        <p:nvPicPr>
          <p:cNvPr id="243" name="Google Shape;2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875" y="1280000"/>
            <a:ext cx="3862099" cy="367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43402"/>
            <a:ext cx="4334251" cy="18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50" name="Google Shape;250;p17"/>
          <p:cNvSpPr txBox="1"/>
          <p:nvPr>
            <p:ph idx="1" type="body"/>
          </p:nvPr>
        </p:nvSpPr>
        <p:spPr>
          <a:xfrm>
            <a:off x="116225" y="1552850"/>
            <a:ext cx="32139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DFS is a graph-traversing algorithm that starts from the starting vertex and continues to explore vertices as far as it can before backtracking</a:t>
            </a:r>
            <a:endParaRPr sz="1700"/>
          </a:p>
        </p:txBody>
      </p:sp>
      <p:pic>
        <p:nvPicPr>
          <p:cNvPr id="251" name="Google Shape;2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975" y="1409400"/>
            <a:ext cx="2561499" cy="16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 txBox="1"/>
          <p:nvPr/>
        </p:nvSpPr>
        <p:spPr>
          <a:xfrm>
            <a:off x="5491875" y="1552850"/>
            <a:ext cx="3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running time of this algorithm is O(V) as it visits every vertex at least once.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6639425" y="2308825"/>
            <a:ext cx="224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DFS is applicable to the Tree data structure and in the problem of 8 Puzzle, we have implemented the nodes in a Tree data structure with children nodes as possible ways to move the empty tile on the board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204975" y="2833250"/>
            <a:ext cx="346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In order to keep track of the nodes to be explored in sequence we used a Stack data structure and pushed the nodes visited to the stack to be explored in backtracking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204975" y="4095350"/>
            <a:ext cx="447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 was implemented because in DFS traversal we keep traversing down the children of a node before exploring the parents, so the first node visited gets explored the last.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6" name="Google Shape;2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175" y="2833250"/>
            <a:ext cx="2973250" cy="23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Pseudocode/Implementation</a:t>
            </a:r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75" y="1393125"/>
            <a:ext cx="4370881" cy="3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150" y="1290650"/>
            <a:ext cx="3913000" cy="3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COST FOR DIJKSTRA</a:t>
            </a:r>
            <a:endParaRPr/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208550" y="1419750"/>
            <a:ext cx="2327400" cy="17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/>
              <a:t>To help with the implementation of Dijkstra’s algorithm, we created helper functions to </a:t>
            </a:r>
            <a:r>
              <a:rPr lang="en" sz="1400"/>
              <a:t>calculate</a:t>
            </a:r>
            <a:r>
              <a:rPr lang="en" sz="1400"/>
              <a:t> the cost of each node and the number of </a:t>
            </a:r>
            <a:r>
              <a:rPr lang="en" sz="1400"/>
              <a:t>displaced</a:t>
            </a:r>
            <a:r>
              <a:rPr lang="en" sz="1400"/>
              <a:t> tiles in a node</a:t>
            </a:r>
            <a:endParaRPr sz="1400"/>
          </a:p>
        </p:txBody>
      </p:sp>
      <p:sp>
        <p:nvSpPr>
          <p:cNvPr id="270" name="Google Shape;270;p19"/>
          <p:cNvSpPr txBox="1"/>
          <p:nvPr/>
        </p:nvSpPr>
        <p:spPr>
          <a:xfrm>
            <a:off x="208550" y="2956650"/>
            <a:ext cx="266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function “getCost” would scan all the tiles of a node and its parent to track what tiles have been moved. It helps in calculating the cost of moving a tile, which is equal to the number of the moved tile plus the number of 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displaced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tiles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2883300" y="3972350"/>
            <a:ext cx="337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function “getNumOfDisplacedTiles” would compare each tile of the node to each tile of the goal node and return the number of tiles not in place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2" name="Google Shape;2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650" y="1419750"/>
            <a:ext cx="3377401" cy="25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500" y="1311175"/>
            <a:ext cx="2666100" cy="19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  <p:sp>
        <p:nvSpPr>
          <p:cNvPr id="279" name="Google Shape;279;p20"/>
          <p:cNvSpPr txBox="1"/>
          <p:nvPr>
            <p:ph idx="1" type="body"/>
          </p:nvPr>
        </p:nvSpPr>
        <p:spPr>
          <a:xfrm>
            <a:off x="50800" y="1395000"/>
            <a:ext cx="5157300" cy="9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Dijkstra’s algorithm is a greedy method </a:t>
            </a:r>
            <a:r>
              <a:rPr b="1"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finding the shortest distance between any two nodes</a:t>
            </a:r>
            <a:r>
              <a:rPr lang="en" sz="13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in a graph data structure</a:t>
            </a:r>
            <a:endParaRPr sz="1300"/>
          </a:p>
        </p:txBody>
      </p:sp>
      <p:sp>
        <p:nvSpPr>
          <p:cNvPr id="280" name="Google Shape;280;p20"/>
          <p:cNvSpPr txBox="1"/>
          <p:nvPr/>
        </p:nvSpPr>
        <p:spPr>
          <a:xfrm>
            <a:off x="50800" y="2210025"/>
            <a:ext cx="566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When applied to 8 Puzzle, this algorithm finds the goal node that can be reached with the least cost of displacement of tiles on the board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50800" y="2955375"/>
            <a:ext cx="471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To implement the algorithm we used a Priority Queue data structure, which keeps the nodes sorted based on the costs associated with them, and at each exploration, we select the node with least cost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5208100" y="3634050"/>
            <a:ext cx="3582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As the algorithm explored the nodes, it also </a:t>
            </a: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calculates</a:t>
            </a: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 the appended cost of each node and stores them in the property of cost of each node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83" name="Google Shape;2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825" y="3876875"/>
            <a:ext cx="2295875" cy="11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050" y="1278250"/>
            <a:ext cx="3304599" cy="230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