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1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ill Sans" panose="020B0502020104020203" pitchFamily="34" charset="-79"/>
      <p:regular r:id="rId25"/>
      <p:bold r:id="rId2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zUszjC23iugn5rSKKV7pE7bdV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71"/>
    <p:restoredTop sz="94676"/>
  </p:normalViewPr>
  <p:slideViewPr>
    <p:cSldViewPr snapToGrid="0">
      <p:cViewPr varScale="1">
        <p:scale>
          <a:sx n="89" d="100"/>
          <a:sy n="89" d="100"/>
        </p:scale>
        <p:origin x="176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8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0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580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77515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725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887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6790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125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22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1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53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2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6576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5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75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89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5936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698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"/>
          <p:cNvSpPr txBox="1">
            <a:spLocks noGrp="1"/>
          </p:cNvSpPr>
          <p:nvPr>
            <p:ph type="ctrTitle"/>
          </p:nvPr>
        </p:nvSpPr>
        <p:spPr>
          <a:xfrm>
            <a:off x="1700212" y="-200465"/>
            <a:ext cx="8791575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АВТОНОМНОЕ ПРОФЕССИОНАЛЬНОЕ ОБРАЗОВАТЕЛЬНОЕ УЧРЕЖДЕНИЕ </a:t>
            </a:r>
            <a:br>
              <a:rPr lang="ru-RU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ВОЛГОГРАДСКИЙ СОЦИАЛЬНО-ПЕДАГОГИЧЕСКИЙ КОЛЛЕДЖ</a:t>
            </a:r>
            <a:br>
              <a:rPr lang="ru-RU" sz="6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236" name="Google Shape;236;p1"/>
          <p:cNvSpPr txBox="1">
            <a:spLocks noGrp="1"/>
          </p:cNvSpPr>
          <p:nvPr>
            <p:ph type="subTitle" idx="1"/>
          </p:nvPr>
        </p:nvSpPr>
        <p:spPr>
          <a:xfrm>
            <a:off x="1760707" y="2322765"/>
            <a:ext cx="8791575" cy="1909763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u-RU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ПМ 01. РАЗРАБОТКА МОДУЛЕЙ ПРОГРАММНОГО ОБЕСПЕЧЕНИЯ ДЛЯ КОМПЬЮТЕРНЫХ СИСТЕМ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237" name="Google Shape;237;p1"/>
          <p:cNvSpPr txBox="1"/>
          <p:nvPr/>
        </p:nvSpPr>
        <p:spPr>
          <a:xfrm>
            <a:off x="8886825" y="5117741"/>
            <a:ext cx="315512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ru-RU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Выполнил: ст. гр. 2 «Д»</a:t>
            </a:r>
            <a:endParaRPr sz="1800" b="0" i="0" u="none" strike="noStrike" cap="none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Ульянов Никита Анатольевич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Руководитель практики:</a:t>
            </a:r>
            <a:endParaRPr dirty="0">
              <a:latin typeface="Times New Roman"/>
              <a:ea typeface="Times New Roman"/>
              <a:cs typeface="Times New Roman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wentieth Century"/>
              </a:rPr>
              <a:t>Чучалина Анна Владимировна</a:t>
            </a:r>
            <a:endParaRPr dirty="0">
              <a:latin typeface="Times New Roman"/>
              <a:ea typeface="Times New Roman"/>
              <a:cs typeface="Times New Roman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"/>
          <p:cNvSpPr txBox="1">
            <a:spLocks noGrp="1"/>
          </p:cNvSpPr>
          <p:nvPr>
            <p:ph idx="1"/>
          </p:nvPr>
        </p:nvSpPr>
        <p:spPr>
          <a:xfrm>
            <a:off x="653143" y="1472246"/>
            <a:ext cx="4694944" cy="195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500"/>
              <a:buNone/>
            </a:pPr>
            <a:r>
              <a:rPr lang="ru-RU" dirty="0"/>
              <a:t>Написать программу, распознающую по длинам сторон среди всех треугольников прямоугольные. Если таковых нет, то вычислить величину угла С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04" name="Google Shape;304;p10"/>
          <p:cNvSpPr/>
          <p:nvPr/>
        </p:nvSpPr>
        <p:spPr>
          <a:xfrm>
            <a:off x="1144591" y="592666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3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764527" y="3191069"/>
            <a:ext cx="4508847" cy="346165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273374" y="304800"/>
            <a:ext cx="7940351" cy="6505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namespace v10n3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internal class Program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static void Main(string[]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("Введите сторону a: 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 a =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Convert.ToDouble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Console.ReadLine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("Введите сторону b: 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 b =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Convert.ToDouble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Console.ReadLine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("Введите сторону c: 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 c =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Convert.ToDouble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Console.ReadLine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((a + b &gt; c) &amp; (a + c &gt; b) &amp; (b + c &gt; a) &amp; (a &gt; 0) &amp; (b &gt; 0) &amp; (c &gt; 0))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if (a ==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(b,2) +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(c,2)))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Треугольник прямоугольный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else if (b ==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(a,2) +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(c, 2)))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Треугольник прямоугольный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else if (c ==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Math.Sqrt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2) +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Math.Pow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(b, 2)))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Треугольник прямоугольный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else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double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c_angle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Math.Acos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((a * a + b * b - c * c) / (2 * a * b)) * 180 / 3.14;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($"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С равен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r>
              <a:rPr lang="en-US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Math.Round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(c_angle,0)}");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{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ru-RU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("Треугольник не существует");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"/>
          <p:cNvSpPr txBox="1">
            <a:spLocks noGrp="1"/>
          </p:cNvSpPr>
          <p:nvPr>
            <p:ph idx="1"/>
          </p:nvPr>
        </p:nvSpPr>
        <p:spPr>
          <a:xfrm>
            <a:off x="572295" y="1472246"/>
            <a:ext cx="3858151" cy="177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000"/>
              <a:buNone/>
            </a:pPr>
            <a:r>
              <a:rPr lang="ru-RU" sz="2000" dirty="0"/>
              <a:t>Вводятся 15 чисел. Определить, сколько среди них четных чисел.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572296" y="592666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Задание 4</a:t>
            </a:r>
            <a:endParaRPr sz="3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72295" y="2658676"/>
            <a:ext cx="4214309" cy="410623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149" y="1174125"/>
            <a:ext cx="6373083" cy="45768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"/>
          <p:cNvSpPr/>
          <p:nvPr/>
        </p:nvSpPr>
        <p:spPr>
          <a:xfrm>
            <a:off x="572296" y="688883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5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2" name="Google Shape;322;p12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4" name="Google Shape;324;p12"/>
          <p:cNvSpPr txBox="1"/>
          <p:nvPr/>
        </p:nvSpPr>
        <p:spPr>
          <a:xfrm>
            <a:off x="572296" y="1690146"/>
            <a:ext cx="385815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2000" dirty="0"/>
              <a:t>Даны действительное число а и натуральное число N. Вычислить: </a:t>
            </a:r>
          </a:p>
          <a:p>
            <a:r>
              <a:rPr lang="ru-RU" sz="2000" dirty="0"/>
              <a:t>P=a(a-n)(a -2n)*…*(a-n)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643812" y="2705768"/>
            <a:ext cx="4043284" cy="41522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502" y="1117036"/>
            <a:ext cx="5154751" cy="49857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"/>
          <p:cNvSpPr txBox="1">
            <a:spLocks noGrp="1"/>
          </p:cNvSpPr>
          <p:nvPr>
            <p:ph idx="1"/>
          </p:nvPr>
        </p:nvSpPr>
        <p:spPr>
          <a:xfrm>
            <a:off x="572296" y="1472246"/>
            <a:ext cx="4400920" cy="152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just">
              <a:lnSpc>
                <a:spcPct val="120000"/>
              </a:lnSpc>
              <a:buClr>
                <a:schemeClr val="lt1"/>
              </a:buClr>
              <a:buSzPct val="125000"/>
              <a:buNone/>
            </a:pPr>
            <a:r>
              <a:rPr lang="ru-RU" dirty="0"/>
              <a:t>Создайте массив А[1…7] с помощью генератора случайных чисел и выведите его на экран. Увеличьте все его элементы в 2 раза.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32" name="Google Shape;332;p13"/>
          <p:cNvSpPr/>
          <p:nvPr/>
        </p:nvSpPr>
        <p:spPr>
          <a:xfrm>
            <a:off x="572296" y="592666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6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3" name="Google Shape;333;p13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3812" y="3219061"/>
            <a:ext cx="4058304" cy="3463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954" y="1448972"/>
            <a:ext cx="6133884" cy="33714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>
            <a:spLocks noGrp="1"/>
          </p:cNvSpPr>
          <p:nvPr>
            <p:ph idx="1"/>
          </p:nvPr>
        </p:nvSpPr>
        <p:spPr>
          <a:xfrm>
            <a:off x="572296" y="1484304"/>
            <a:ext cx="4540880" cy="1482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25000"/>
              <a:buNone/>
            </a:pPr>
            <a:r>
              <a:rPr lang="ru-RU" dirty="0"/>
              <a:t>Найти произведение и количество элементов с заданным условием (хранить эти значения в массивах): элементы каждой строки, попадающие в промежуток [А.В];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867629" y="590246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7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2" name="Google Shape;342;p14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859876" y="2967135"/>
            <a:ext cx="3552825" cy="349821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642" y="590245"/>
            <a:ext cx="5625752" cy="56146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"/>
          <p:cNvSpPr txBox="1">
            <a:spLocks noGrp="1"/>
          </p:cNvSpPr>
          <p:nvPr>
            <p:ph idx="1"/>
          </p:nvPr>
        </p:nvSpPr>
        <p:spPr>
          <a:xfrm>
            <a:off x="545536" y="1679456"/>
            <a:ext cx="4820798" cy="134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25000"/>
              <a:buNone/>
            </a:pPr>
            <a:r>
              <a:rPr lang="ru-RU" dirty="0"/>
              <a:t>В заданной последовательности все элементы, не равные нулю, расположить сохраняя их порядок следования, в начале последовательности, а нулевые элементы - в конце последовательности. Дополнительного массива не заводить.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50" name="Google Shape;350;p15"/>
          <p:cNvSpPr/>
          <p:nvPr/>
        </p:nvSpPr>
        <p:spPr>
          <a:xfrm>
            <a:off x="867629" y="590246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8 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1" name="Google Shape;351;p15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757334" y="3051110"/>
            <a:ext cx="3968446" cy="33909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928" y="159948"/>
            <a:ext cx="4819048" cy="65904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"/>
          <p:cNvSpPr/>
          <p:nvPr/>
        </p:nvSpPr>
        <p:spPr>
          <a:xfrm>
            <a:off x="867629" y="590246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9 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0" name="Google Shape;360;p16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1" name="Google Shape;361;p16"/>
          <p:cNvSpPr txBox="1"/>
          <p:nvPr/>
        </p:nvSpPr>
        <p:spPr>
          <a:xfrm>
            <a:off x="1075544" y="1576432"/>
            <a:ext cx="562685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dirty="0"/>
              <a:t>Решите ребус: МАТЕ*М = АТИКА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01004" y="552368"/>
            <a:ext cx="4193397" cy="611241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1018015" y="2403022"/>
            <a:ext cx="3707765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"/>
          <p:cNvSpPr txBox="1">
            <a:spLocks noGrp="1"/>
          </p:cNvSpPr>
          <p:nvPr>
            <p:ph type="body" sz="half" idx="2"/>
          </p:nvPr>
        </p:nvSpPr>
        <p:spPr>
          <a:xfrm>
            <a:off x="572296" y="1484304"/>
            <a:ext cx="5002742" cy="100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ru-RU" dirty="0"/>
              <a:t>Дано n символов. Подсчитать, сколько раз среди данных символов встречается символ "+" и сколько раз символ "*"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867629" y="590246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10 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867629" y="2530838"/>
            <a:ext cx="3914775" cy="409448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632" y="446513"/>
            <a:ext cx="4458282" cy="56669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sp>
        <p:nvSpPr>
          <p:cNvPr id="378" name="Google Shape;378;p18"/>
          <p:cNvSpPr/>
          <p:nvPr/>
        </p:nvSpPr>
        <p:spPr>
          <a:xfrm>
            <a:off x="780579" y="753228"/>
            <a:ext cx="9580099" cy="1125415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Выводы по прохождению практики</a:t>
            </a:r>
            <a:endParaRPr dirty="0"/>
          </a:p>
        </p:txBody>
      </p:sp>
      <p:sp>
        <p:nvSpPr>
          <p:cNvPr id="379" name="Google Shape;379;p18"/>
          <p:cNvSpPr txBox="1"/>
          <p:nvPr/>
        </p:nvSpPr>
        <p:spPr>
          <a:xfrm>
            <a:off x="1141413" y="2370755"/>
            <a:ext cx="11043138" cy="457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Приобрел практический опыт: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Разрабатывать алгоритм поставленной задачи и реализации его средствам и автоматизированного проектирования;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Разрабатывать код программного продукта на основе готовой спецификации на уровне модуля;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Использовать инструментальные средства на этапе отладки программного продукта;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Проводить тестирования программного модуля по определенному сценарию;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Осуществлять разработку кода программного модуля на современных языках программирования;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Создавать программу по разработанному алгоритму как отдельный модуль;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Выполнять отладку и тестирование программы на уровне модуля;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Оформлять документацию на программные средства;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Использовать инструментальные средства для автоматизации оформления документации;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Курс: 2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Семестр: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Сроки: 08.12.202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21.12.202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Общая трудоёмкость: 72 часа.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Практика проходила в компьютерных кабинетах колледжа ГАПОУ «Волгоградский социально-педагогический колледж» </a:t>
            </a:r>
            <a:endParaRPr dirty="0"/>
          </a:p>
          <a:p>
            <a:pPr marL="228600" lvl="0" indent="-523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endParaRPr dirty="0"/>
          </a:p>
        </p:txBody>
      </p:sp>
      <p:sp>
        <p:nvSpPr>
          <p:cNvPr id="244" name="Google Shape;244;p2"/>
          <p:cNvSpPr/>
          <p:nvPr/>
        </p:nvSpPr>
        <p:spPr>
          <a:xfrm>
            <a:off x="388183" y="920903"/>
            <a:ext cx="9905999" cy="745587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Место и время проведения</a:t>
            </a:r>
            <a:endParaRPr dirty="0"/>
          </a:p>
        </p:txBody>
      </p:sp>
      <p:sp>
        <p:nvSpPr>
          <p:cNvPr id="245" name="Google Shape;245;p2"/>
          <p:cNvSpPr/>
          <p:nvPr/>
        </p:nvSpPr>
        <p:spPr>
          <a:xfrm>
            <a:off x="1603717" y="2616591"/>
            <a:ext cx="45719" cy="55929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7095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sp>
        <p:nvSpPr>
          <p:cNvPr id="251" name="Google Shape;251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Цели практики: приобретение начальных практических навыков по разработке программных модулей.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 практики: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получение практических навыков по разработке спецификации отдельных модулей программного продукта;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получение практических навыков по разработке программного кода модуля программного продукта на основе спецификации.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  <p:sp>
        <p:nvSpPr>
          <p:cNvPr id="252" name="Google Shape;252;p3"/>
          <p:cNvSpPr/>
          <p:nvPr/>
        </p:nvSpPr>
        <p:spPr>
          <a:xfrm>
            <a:off x="388183" y="850564"/>
            <a:ext cx="9905999" cy="886265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Цели и задачи </a:t>
            </a: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практики</a:t>
            </a: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 dirty="0"/>
          </a:p>
        </p:txBody>
      </p:sp>
      <p:sp>
        <p:nvSpPr>
          <p:cNvPr id="258" name="Google Shape;258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ПК 1.1 Формировать алгоритмы разработки программных модулей в соответствии с техническим заданием.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ПК 1.2 Разрабатывать программные модули в соответствии с техническим заданием.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ПК 1.3 Выполнять отладку программных модулей с использованием специализированных программных средств.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  <p:sp>
        <p:nvSpPr>
          <p:cNvPr id="259" name="Google Shape;259;p4"/>
          <p:cNvSpPr/>
          <p:nvPr/>
        </p:nvSpPr>
        <p:spPr>
          <a:xfrm>
            <a:off x="680321" y="871666"/>
            <a:ext cx="9152770" cy="844061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Профессиональные</a:t>
            </a: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компетенции</a:t>
            </a:r>
            <a:endParaRPr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sp>
        <p:nvSpPr>
          <p:cNvPr id="265" name="Google Shape;265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90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01 Выбирать способы решения задач профессиональной деятельности, применительно к различным контекстам.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90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02 Осуществлять поиск, анализ и интерпретацию информации, необходимой для выполнения задач профессиональной деятельности.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90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03 Планировать и реализовывать собственное профессиональное и личностное развитие.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90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04 Работать в коллективе и команде, эффективно взаимодействовать с коллегами, руководством, клиентами.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090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05 Осуществлять устную и письменную коммуникацию на государственном языке с учетом особенностей социального и культурного контекста.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23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endParaRPr/>
          </a:p>
        </p:txBody>
      </p:sp>
      <p:sp>
        <p:nvSpPr>
          <p:cNvPr id="266" name="Google Shape;266;p5"/>
          <p:cNvSpPr/>
          <p:nvPr/>
        </p:nvSpPr>
        <p:spPr>
          <a:xfrm>
            <a:off x="388184" y="961933"/>
            <a:ext cx="9905998" cy="663527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Общие компетенции</a:t>
            </a:r>
            <a:endParaRPr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sp>
        <p:nvSpPr>
          <p:cNvPr id="272" name="Google Shape;272;p6"/>
          <p:cNvSpPr txBox="1">
            <a:spLocks noGrp="1"/>
          </p:cNvSpPr>
          <p:nvPr>
            <p:ph idx="1"/>
          </p:nvPr>
        </p:nvSpPr>
        <p:spPr>
          <a:xfrm>
            <a:off x="1141412" y="2249486"/>
            <a:ext cx="9905999" cy="3363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06 Проявлять гражданско-патриотическую позицию, демонстрировать осознанное поведение на основе традиционных общечеловеческих ценностей.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07 Содействовать сохранению окружающей среды, ресурсосбережению, эффективно действовать в чрезвычайных ситуациях.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08 Использовать средства физической культуры для сохранения и укрепления здоровья в процессе профессиональной деятельности и поддержания необходимого уровня физической подготовленности.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09 Использовать информационные технологии в профессиональной деятельности.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 10 Пользоваться профессиональной документацией на государственном и иностранном языке.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698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 sz="2000" dirty="0"/>
          </a:p>
        </p:txBody>
      </p:sp>
      <p:sp>
        <p:nvSpPr>
          <p:cNvPr id="273" name="Google Shape;273;p6"/>
          <p:cNvSpPr/>
          <p:nvPr/>
        </p:nvSpPr>
        <p:spPr>
          <a:xfrm>
            <a:off x="534252" y="961933"/>
            <a:ext cx="9905998" cy="663527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Общие компетенции</a:t>
            </a:r>
            <a:endParaRPr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99" y="2336800"/>
            <a:ext cx="6397978" cy="3598863"/>
          </a:xfrm>
        </p:spPr>
      </p:pic>
      <p:sp>
        <p:nvSpPr>
          <p:cNvPr id="280" name="Google Shape;280;p7"/>
          <p:cNvSpPr/>
          <p:nvPr/>
        </p:nvSpPr>
        <p:spPr>
          <a:xfrm>
            <a:off x="534252" y="954899"/>
            <a:ext cx="9905998" cy="677595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Рабочее место </a:t>
            </a:r>
            <a:endParaRPr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Google Shape;286;p8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22945" y="1982480"/>
                <a:ext cx="4879797" cy="1446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70000" lnSpcReduction="20000"/>
              </a:bodyPr>
              <a:lstStyle/>
              <a:p>
                <a:pPr marL="0" lvl="0" indent="0">
                  <a:lnSpc>
                    <a:spcPct val="120000"/>
                  </a:lnSpc>
                  <a:spcBef>
                    <a:spcPts val="0"/>
                  </a:spcBef>
                  <a:buClr>
                    <a:schemeClr val="dk1"/>
                  </a:buClr>
                  <a:buSzPts val="3000"/>
                  <a:buNone/>
                </a:pPr>
                <a:r>
                  <a:rPr lang="ru-RU" dirty="0"/>
                  <a:t>Найти значение арифметического выражения, запросив значения переменных у пользователя: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lnSpc>
                    <a:spcPct val="120000"/>
                  </a:lnSpc>
                  <a:spcBef>
                    <a:spcPts val="0"/>
                  </a:spcBef>
                  <a:buClr>
                    <a:schemeClr val="dk1"/>
                  </a:buClr>
                  <a:buSzPts val="3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86" name="Google Shape;286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945" y="1982480"/>
                <a:ext cx="4879797" cy="1446519"/>
              </a:xfrm>
              <a:prstGeom prst="rect">
                <a:avLst/>
              </a:prstGeom>
              <a:blipFill>
                <a:blip r:embed="rId3"/>
                <a:stretch>
                  <a:fillRect l="-779" t="-1754" r="-5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" name="Google Shape;287;p8"/>
          <p:cNvSpPr/>
          <p:nvPr/>
        </p:nvSpPr>
        <p:spPr>
          <a:xfrm>
            <a:off x="985185" y="615940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1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878" y="1472246"/>
            <a:ext cx="6427485" cy="425786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226" y="3506062"/>
            <a:ext cx="1514286" cy="2676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"/>
          <p:cNvSpPr txBox="1">
            <a:spLocks noGrp="1"/>
          </p:cNvSpPr>
          <p:nvPr>
            <p:ph idx="1"/>
          </p:nvPr>
        </p:nvSpPr>
        <p:spPr>
          <a:xfrm>
            <a:off x="1146705" y="1472246"/>
            <a:ext cx="3856037" cy="195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000"/>
              <a:buNone/>
            </a:pPr>
            <a:r>
              <a:rPr lang="ru-RU" dirty="0"/>
              <a:t>Записать на С# выражение, истинное при выполнении указанного условия и ложное в противном случае: б) х принадлежит отрезку [2, 5] или [-1, 1];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922484" y="615940"/>
            <a:ext cx="3858151" cy="856306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2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5273374" y="304800"/>
            <a:ext cx="245759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326594" y="3362103"/>
            <a:ext cx="2961303" cy="33194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373" y="1209025"/>
            <a:ext cx="6567173" cy="43061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{7035CCF5-529D-C749-9D60-0076BA780FBF}tf10001057</Template>
  <TotalTime>26</TotalTime>
  <Words>968</Words>
  <Application>Microsoft Macintosh PowerPoint</Application>
  <PresentationFormat>Широкоэкранный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Twentieth Century</vt:lpstr>
      <vt:lpstr>Cambria Math</vt:lpstr>
      <vt:lpstr>Calibri</vt:lpstr>
      <vt:lpstr>Arial</vt:lpstr>
      <vt:lpstr>Gill Sans</vt:lpstr>
      <vt:lpstr>Trebuchet MS</vt:lpstr>
      <vt:lpstr>Times New Roman</vt:lpstr>
      <vt:lpstr>Берлин</vt:lpstr>
      <vt:lpstr>ГОСУДАРСТВЕННОЕ АВТОНОМНОЕ ПРОФЕССИОНАЛЬНОЕ ОБРАЗОВАТЕЛЬНОЕ УЧРЕЖДЕНИЕ  ВОЛГОГРАДСКИЙ СОЦИАЛЬНО-ПЕДАГОГИЧЕСКИЙ КОЛЛЕДЖ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АВТОНОМНОЕ ПРОФЕССИОНАЛЬНОЕ ОБРАЗОВАТЕЛЬНОЕ УЧРЕЖДЕНИЕ  ВОЛГОГРАДСКИЙ СОЦИАЛЬНО-ПЕДАГОГИЧЕСКИЙ КОЛЛЕДЖ</dc:title>
  <dc:creator>User</dc:creator>
  <cp:lastModifiedBy>Microsoft Office User</cp:lastModifiedBy>
  <cp:revision>21</cp:revision>
  <dcterms:created xsi:type="dcterms:W3CDTF">2022-12-19T08:58:48Z</dcterms:created>
  <dcterms:modified xsi:type="dcterms:W3CDTF">2023-12-20T13:19:20Z</dcterms:modified>
</cp:coreProperties>
</file>