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02A99-469B-5C48-9691-8EFBDD28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Разработка мобильных приложений</a:t>
            </a:r>
            <a:br>
              <a:rPr lang="ru-RU" sz="3600" dirty="0"/>
            </a:br>
            <a:r>
              <a:rPr lang="en-US" sz="3600" dirty="0"/>
              <a:t>“</a:t>
            </a:r>
            <a:r>
              <a:rPr lang="ru-RU" sz="3600" dirty="0"/>
              <a:t>Умный дом</a:t>
            </a:r>
            <a:r>
              <a:rPr lang="en-US" sz="3600" dirty="0"/>
              <a:t>”</a:t>
            </a:r>
            <a:r>
              <a:rPr lang="ru-RU" sz="36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6D4017-8B5E-5145-8CA7-64D6AB549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Рвачев Ф.В.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77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DADF7-DCEC-784A-9BBB-55DDC849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4DFE2-4873-3041-A7F8-7C2BB680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приложение для смартфона </a:t>
            </a:r>
          </a:p>
          <a:p>
            <a:r>
              <a:rPr lang="ru-RU" dirty="0"/>
              <a:t>Разработать приложение для </a:t>
            </a:r>
            <a:r>
              <a:rPr lang="en-US" dirty="0"/>
              <a:t>smart-</a:t>
            </a:r>
            <a:r>
              <a:rPr lang="ru-RU" dirty="0"/>
              <a:t>часов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46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A09D-AE28-AA42-93EB-B91A0CCE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050A3-2243-CC4D-A595-499084AC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91553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Реализовал следующий функционал</a:t>
            </a:r>
            <a:r>
              <a:rPr lang="en-US" sz="1800" dirty="0"/>
              <a:t>:</a:t>
            </a:r>
          </a:p>
          <a:p>
            <a:r>
              <a:rPr lang="ru-RU" sz="1800" dirty="0"/>
              <a:t>Создал проект </a:t>
            </a:r>
          </a:p>
          <a:p>
            <a:r>
              <a:rPr lang="ru-RU" sz="1800" dirty="0"/>
              <a:t>Зарегистрировал приложение используя </a:t>
            </a:r>
            <a:r>
              <a:rPr lang="en-US" sz="1800" dirty="0"/>
              <a:t>API</a:t>
            </a:r>
            <a:endParaRPr lang="ru-RU" sz="1800" dirty="0"/>
          </a:p>
          <a:p>
            <a:r>
              <a:rPr lang="ru-RU" sz="1800" dirty="0"/>
              <a:t>Реализовал экран </a:t>
            </a:r>
            <a:r>
              <a:rPr lang="en-US" sz="1800" dirty="0"/>
              <a:t>Launch Screen</a:t>
            </a:r>
          </a:p>
          <a:p>
            <a:r>
              <a:rPr lang="ru-RU" sz="1800" dirty="0"/>
              <a:t>Реализовал экран </a:t>
            </a:r>
            <a:r>
              <a:rPr lang="en-US" sz="1800" dirty="0" err="1"/>
              <a:t>Signln</a:t>
            </a:r>
            <a:r>
              <a:rPr lang="en-US" sz="1800" dirty="0"/>
              <a:t> Screen</a:t>
            </a:r>
          </a:p>
          <a:p>
            <a:r>
              <a:rPr lang="ru-RU" sz="1800" dirty="0"/>
              <a:t>Реализовал экран </a:t>
            </a:r>
            <a:r>
              <a:rPr lang="en-US" sz="1800" dirty="0" err="1"/>
              <a:t>SignUP</a:t>
            </a:r>
            <a:r>
              <a:rPr lang="en-US" sz="1800" dirty="0"/>
              <a:t> Screen</a:t>
            </a:r>
          </a:p>
          <a:p>
            <a:r>
              <a:rPr lang="ru-RU" sz="1800" dirty="0"/>
              <a:t>Реализовал экран </a:t>
            </a:r>
            <a:r>
              <a:rPr lang="en-US" sz="1800" dirty="0"/>
              <a:t>Main Screen</a:t>
            </a:r>
          </a:p>
          <a:p>
            <a:r>
              <a:rPr lang="ru-RU" sz="1800" dirty="0"/>
              <a:t>Реализовал экран </a:t>
            </a:r>
            <a:r>
              <a:rPr lang="en-US" sz="1800" dirty="0"/>
              <a:t>Add room</a:t>
            </a:r>
          </a:p>
          <a:p>
            <a:r>
              <a:rPr lang="ru-RU" sz="1800" dirty="0"/>
              <a:t>Реализовал </a:t>
            </a:r>
            <a:r>
              <a:rPr lang="en-US" sz="1800" dirty="0"/>
              <a:t>Main </a:t>
            </a:r>
            <a:r>
              <a:rPr lang="en-US" sz="1800" dirty="0" err="1"/>
              <a:t>Skreen</a:t>
            </a:r>
            <a:endParaRPr lang="en-US" sz="1800" dirty="0"/>
          </a:p>
          <a:p>
            <a:r>
              <a:rPr lang="ru-RU" sz="1800" dirty="0"/>
              <a:t>Реализовал </a:t>
            </a:r>
            <a:r>
              <a:rPr lang="en-US" sz="1800" dirty="0"/>
              <a:t>Device </a:t>
            </a:r>
            <a:r>
              <a:rPr lang="en-US" sz="1800" dirty="0" err="1"/>
              <a:t>Skreen</a:t>
            </a:r>
            <a:endParaRPr lang="en-US" sz="1800" dirty="0"/>
          </a:p>
          <a:p>
            <a:r>
              <a:rPr lang="ru-RU" sz="1800" dirty="0"/>
              <a:t>Реализовал </a:t>
            </a:r>
            <a:r>
              <a:rPr lang="en-US" sz="1800" dirty="0"/>
              <a:t>Settings Screen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97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7990-AA3D-0049-AEF0-0C09213E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D8C7E-51B8-E94C-A732-E1AA4E73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Результатом является набор приложений для целевого набора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5319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1DBD0-1AA2-6E46-9C97-F3F865C5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638FCF-FDDD-624E-B8A8-1B225010C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195" y="2258978"/>
            <a:ext cx="1672412" cy="35988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226333-C96C-F242-A548-97ABEF25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32" y="2258978"/>
            <a:ext cx="1734392" cy="3598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37AB02-34E7-3D43-84B6-656395EE2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10" y="2258978"/>
            <a:ext cx="169975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34E72-7445-9842-A2CD-DA5B51E6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FCC5A-5217-7C42-B687-81AA5FBC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Создал проект</a:t>
            </a:r>
          </a:p>
          <a:p>
            <a:r>
              <a:rPr lang="ru-RU" dirty="0"/>
              <a:t>Зарегистрировал приложение используя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 Реализовал экран </a:t>
            </a:r>
            <a:r>
              <a:rPr lang="en-US" dirty="0"/>
              <a:t>Launch Screen</a:t>
            </a:r>
            <a:endParaRPr lang="ru-RU" dirty="0"/>
          </a:p>
          <a:p>
            <a:r>
              <a:rPr lang="ru-RU" dirty="0"/>
              <a:t>Реализовал экран </a:t>
            </a:r>
            <a:r>
              <a:rPr lang="en-US" dirty="0" err="1"/>
              <a:t>Signln</a:t>
            </a:r>
            <a:r>
              <a:rPr lang="en-US" dirty="0"/>
              <a:t> Screen</a:t>
            </a:r>
            <a:endParaRPr lang="ru-RU" dirty="0"/>
          </a:p>
          <a:p>
            <a:r>
              <a:rPr lang="ru-RU" dirty="0"/>
              <a:t>Реализовал экран </a:t>
            </a:r>
            <a:r>
              <a:rPr lang="en-US"/>
              <a:t>Main Screen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9518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29</TotalTime>
  <Words>95</Words>
  <Application>Microsoft Macintosh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Разработка мобильных приложений “Умный дом” </vt:lpstr>
      <vt:lpstr>Задание</vt:lpstr>
      <vt:lpstr>Модуль 1</vt:lpstr>
      <vt:lpstr>Результат</vt:lpstr>
      <vt:lpstr>Приложение </vt:lpstr>
      <vt:lpstr>Модуль 2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мобильных приложений “Умный дом” </dc:title>
  <dc:creator>Microsoft Office User</dc:creator>
  <cp:lastModifiedBy>Microsoft Office User</cp:lastModifiedBy>
  <cp:revision>3</cp:revision>
  <dcterms:created xsi:type="dcterms:W3CDTF">2022-06-16T15:45:02Z</dcterms:created>
  <dcterms:modified xsi:type="dcterms:W3CDTF">2022-06-16T16:14:54Z</dcterms:modified>
</cp:coreProperties>
</file>