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Gill Sans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zUszjC23iugn5rSKKV7pE7bd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4846B-ADE7-4261-A1D0-7C8D5D0B8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839EF-CA06-4990-86F3-21DF6DFD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9E24A-C5A5-4C5C-9FA7-4291D6F1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A5449-A404-4F49-B404-1DC9AEC3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A1ABB-8359-4E24-B26A-3B55A8B2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56BAA-BF21-4428-A5AD-09BB215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23214-C9DF-47E2-8A41-101F9D61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DE7B-BE5B-4F66-998A-C411DAAB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0CD13-34AE-43CC-A249-E630EAF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0FF73-0549-42BF-8F3A-6636B26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EA05D9-FE54-4B8E-AB2C-1C51122C8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3D8B5-E0EE-4AA8-9CCA-A6C617E5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6A7B-4DC6-4616-8C22-3D019B75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D727B-CBA9-44F3-B30A-C423BBD6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CC75C-0A2A-4A9F-943D-6974542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EF0F0-8C7C-4B89-A1F2-9C40E3A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9092F-F772-4682-A3CC-F2BA5E51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DAF35-A917-4340-AA8F-243539A5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608DA8-D4BA-4A1E-A9AA-5EB6CB38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77A04-5BC3-4C8D-A360-3F446B72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291D7-5085-4702-8BF7-944B212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9E0C4-3F2F-4600-966D-FEFB6907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777D6-C8A2-44FB-BEBF-ED0D8170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70B24-722C-4AD5-85D4-0410BC08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996E97-4B25-4D35-A380-1171820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A24B9-247D-4104-A538-2ADA4407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8BF85-BA86-4809-8097-556EAD63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692657-6194-450A-9CCB-8CBB54AA1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2486C-1C01-417C-A4F4-0F8F2922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6CBFA-3B85-46B9-BC34-7327DE88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E153AA-4B90-4505-9D73-23337713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4CC7-92FB-499A-9B6E-0584EA6C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AC835-4356-43BB-B9F6-A70D3907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5F434C-86BC-4B48-822F-573B7C5BE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3C3210-AC04-41F4-8590-35283DE7D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342EB5-7D99-4838-8809-234F471A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67B5-0F01-4243-901A-4C317543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402702-711D-48A8-BC0E-33489AE3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B58250-7C8D-41BC-B213-628156A0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509A5-45FB-46EE-A6A7-C79882FB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59A4B6-0024-44B2-AA0B-374F64B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80E9AF-AF06-4E55-B519-E761FFA8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05AD42-3F47-4491-8A66-FEB0B14F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3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1148E-45B1-4EBB-994D-FC9BBBAA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F5F9B6-3DEC-4ED5-996C-349F18DC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49DA13-4C56-430B-A229-BB6A1653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3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B1AA7-EC4D-4751-BDDD-38071AD6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CFC41-51F4-4BD9-9C32-ED15E7BE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B8EBD8-319A-4845-ADCF-B137327A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B1544F-F5B7-40D4-81DD-6D1AA026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C3B8E7-25E8-4DFA-A4AF-7EE27289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921540-4AEA-4634-B376-14668B55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722C9-A3A0-45D9-B331-6C8A1F8A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D89D90-9D50-47FC-9175-FFEE76906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AE0EA-B57E-4AF9-8B46-8D009B71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147654-FF34-4670-8D19-D9981356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5F4736-85F7-42CD-9F04-9D60EE7F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CE625-58EB-40F0-B82F-1295D771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707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D91A-466D-44FF-B80E-189DD195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0706A-BE72-4FCF-A646-03DC0045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6BCF7-675D-40DE-98BD-CC168812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0FB49-1FF2-483D-918C-6532C3AA0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40C70-8A6B-4920-9213-90FD256A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/>
          <p:nvPr/>
        </p:nvSpPr>
        <p:spPr>
          <a:xfrm>
            <a:off x="1983544" y="2146032"/>
            <a:ext cx="8791576" cy="1069145"/>
          </a:xfrm>
          <a:prstGeom prst="rect">
            <a:avLst/>
          </a:prstGeom>
          <a:solidFill>
            <a:srgbClr val="3B95DE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1"/>
          <p:cNvSpPr txBox="1">
            <a:spLocks noGrp="1"/>
          </p:cNvSpPr>
          <p:nvPr>
            <p:ph type="ctrTitle"/>
          </p:nvPr>
        </p:nvSpPr>
        <p:spPr>
          <a:xfrm>
            <a:off x="1700212" y="-200465"/>
            <a:ext cx="87915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</a:t>
            </a:r>
            <a:b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СОЦИАЛЬНО-ПЕДАГОГИЧЕСКИЙ КОЛЛЕДЖ</a:t>
            </a:r>
            <a:r>
              <a:rPr lang="ru-RU" sz="6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ru-RU" sz="6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36" name="Google Shape;236;p1"/>
          <p:cNvSpPr txBox="1">
            <a:spLocks noGrp="1"/>
          </p:cNvSpPr>
          <p:nvPr>
            <p:ph type="subTitle" idx="1"/>
          </p:nvPr>
        </p:nvSpPr>
        <p:spPr>
          <a:xfrm>
            <a:off x="1983544" y="2146032"/>
            <a:ext cx="8791575" cy="190976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01. РАЗРАБОТКА МОДУЛЕЙ ПРОГРАММНОГО ОБЕСПЕЧЕНИЯ ДЛЯ КОМПЬЮТЕРНЫХ СИСТЕМ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9186203" y="5117741"/>
            <a:ext cx="285574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Выполнил: ст. гр. </a:t>
            </a:r>
            <a:r>
              <a:rPr lang="ru-RU" sz="1800" b="0" i="0" u="none" strike="noStrike" cap="none" dirty="0" smtClean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«Д»</a:t>
            </a:r>
            <a:endParaRPr sz="18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*****************</a:t>
            </a:r>
            <a:endParaRPr sz="18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практики: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wentieth Century"/>
              </a:rPr>
              <a:t>Чучалина Анна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wentieth Century"/>
              </a:rPr>
              <a:t>Владимировна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idx="1"/>
          </p:nvPr>
        </p:nvSpPr>
        <p:spPr>
          <a:xfrm>
            <a:off x="1146705" y="1472246"/>
            <a:ext cx="3856037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500"/>
              <a:buNone/>
            </a:pPr>
            <a:r>
              <a:rPr lang="ru-RU" dirty="0" smtClean="0"/>
              <a:t>Написать </a:t>
            </a:r>
            <a:r>
              <a:rPr lang="ru-RU" dirty="0"/>
              <a:t>программу, распознающую по длинам сторон среди всех треугольников прямоугольные. Если таковых нет, то вычислить величину угла С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3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64527" y="3191069"/>
            <a:ext cx="4508847" cy="3461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73374" y="304800"/>
            <a:ext cx="7940351" cy="650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v10n3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class Program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static void Main(string[]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a: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a 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b: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b 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c: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c 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((a + b &gt; c) &amp; (a + c &gt; b) &amp; (b + c &gt; a) &amp; (a &gt; 0) &amp; (b &gt; 0) &amp; (c &gt; 0))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(a ==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(b,2) +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(b ==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(a,2) +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(c ==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2) +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double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c_angle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Math.Acos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((a * a + b * b - c * c) / (2 * a * b)) * 180 / 3.14;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($"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С равен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Math.Round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(c_angle,0)}");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("Треугольник не существует");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>
            <a:spLocks noGrp="1"/>
          </p:cNvSpPr>
          <p:nvPr>
            <p:ph idx="1"/>
          </p:nvPr>
        </p:nvSpPr>
        <p:spPr>
          <a:xfrm>
            <a:off x="572295" y="1472246"/>
            <a:ext cx="3858151" cy="177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sz="2000" dirty="0"/>
              <a:t>Вводятся 15 чисел. Определить, сколько среди них четных чисел.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4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2295" y="2537712"/>
            <a:ext cx="4214309" cy="42271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49" y="1174125"/>
            <a:ext cx="6373083" cy="4576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5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572296" y="1690146"/>
            <a:ext cx="385815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Даны действительное число а и натуральное число N. Вычислить: </a:t>
            </a:r>
          </a:p>
          <a:p>
            <a:r>
              <a:rPr lang="ru-RU" sz="2000" dirty="0"/>
              <a:t>P=a(a-n)(a -2n)*…*(a-n)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2705768"/>
            <a:ext cx="4043284" cy="4152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46" y="894199"/>
            <a:ext cx="5154751" cy="4985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idx="1"/>
          </p:nvPr>
        </p:nvSpPr>
        <p:spPr>
          <a:xfrm>
            <a:off x="572296" y="1472246"/>
            <a:ext cx="4400920" cy="1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>
              <a:lnSpc>
                <a:spcPct val="120000"/>
              </a:lnSpc>
              <a:buClr>
                <a:schemeClr val="lt1"/>
              </a:buClr>
              <a:buSzPct val="125000"/>
              <a:buNone/>
            </a:pPr>
            <a:r>
              <a:rPr lang="ru-RU" dirty="0"/>
              <a:t>Создайте массив А[1…7] с помощью генератора случайных чисел и выведите его на экран. Увеличьте все его элементы в 2 раза.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6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3219061"/>
            <a:ext cx="4058304" cy="3463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54" y="1448972"/>
            <a:ext cx="6133884" cy="3371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idx="1"/>
          </p:nvPr>
        </p:nvSpPr>
        <p:spPr>
          <a:xfrm>
            <a:off x="572296" y="1484304"/>
            <a:ext cx="4540880" cy="148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Найти произведение и количество элементов с заданным условием (хранить эти значения в массивах): элементы каждой строки, попадающие в промежуток [А.В];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7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9876" y="2967135"/>
            <a:ext cx="3552825" cy="34982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642" y="590245"/>
            <a:ext cx="5625752" cy="561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>
            <a:spLocks noGrp="1"/>
          </p:cNvSpPr>
          <p:nvPr>
            <p:ph idx="1"/>
          </p:nvPr>
        </p:nvSpPr>
        <p:spPr>
          <a:xfrm>
            <a:off x="572296" y="1484304"/>
            <a:ext cx="4820798" cy="134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В заданной последовательности все элементы, не равные нулю, расположить сохраняя их порядок следования, в начале последовательности, а нулевые элементы - в конце последовательности. Дополнительного массива не заводить.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8 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7334" y="3051110"/>
            <a:ext cx="3968446" cy="33909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293" y="267524"/>
            <a:ext cx="4819048" cy="65904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9 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1075544" y="1576432"/>
            <a:ext cx="5626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/>
              <a:t>Решите ребус: МАТЕ*М = АТИКА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004" y="552368"/>
            <a:ext cx="4193397" cy="611241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8015" y="2403022"/>
            <a:ext cx="370776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body" sz="half" idx="2"/>
          </p:nvPr>
        </p:nvSpPr>
        <p:spPr>
          <a:xfrm>
            <a:off x="572296" y="1484304"/>
            <a:ext cx="5002742" cy="100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ru-RU" dirty="0"/>
              <a:t>Дано n символов. Подсчитать, сколько раз среди данных символов встречается символ "+" и сколько раз символ "*"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10 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67629" y="2530838"/>
            <a:ext cx="3914775" cy="4094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2" y="446513"/>
            <a:ext cx="4458282" cy="56669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1364566" y="731520"/>
            <a:ext cx="9580099" cy="112541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 по прохождению практики</a:t>
            </a:r>
            <a:endParaRPr/>
          </a:p>
        </p:txBody>
      </p:sp>
      <p:sp>
        <p:nvSpPr>
          <p:cNvPr id="379" name="Google Shape;379;p18"/>
          <p:cNvSpPr txBox="1"/>
          <p:nvPr/>
        </p:nvSpPr>
        <p:spPr>
          <a:xfrm>
            <a:off x="1141413" y="2370755"/>
            <a:ext cx="11043138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Приобрел практический опыт: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алгоритм поставленной задачи и реализации его средствам и автоматизированного проектирования;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код программного продукта на основе готовой спецификации на уровне модуля;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на этапе отладки программного продукта;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Проводить тестирования программного модуля по определенному сценарию;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Осуществлять разработку кода программного модуля на современных языках программирования;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Создавать программу по разработанному алгоритму как отдельный модуль;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Выполнять отладку и тестирование программы на уровне модуля;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Оформлять документацию на программные средства;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для автоматизации оформления документации;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Курс: 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Семестр: </a:t>
            </a:r>
            <a:r>
              <a:rPr lang="ru-RU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Сроки: 08.12.2022 – 21.12.2022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трудоёмкость: 72 часа.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проходила в компьютерных кабинетах колледжа ГАПОУ «Волгоградский социально-педагогический колледж» </a:t>
            </a: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sp>
        <p:nvSpPr>
          <p:cNvPr id="244" name="Google Shape;244;p2"/>
          <p:cNvSpPr/>
          <p:nvPr/>
        </p:nvSpPr>
        <p:spPr>
          <a:xfrm>
            <a:off x="1141412" y="928468"/>
            <a:ext cx="9905999" cy="745587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Место и время проведения</a:t>
            </a: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603717" y="2616591"/>
            <a:ext cx="45719" cy="5592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практики: приобретение начальных практических навыков по разработке программных модулей.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практики: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спецификации отдельных модулей программного продукта;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программного кода модуля программного продукта на основе спецификации.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sp>
        <p:nvSpPr>
          <p:cNvPr id="252" name="Google Shape;252;p3"/>
          <p:cNvSpPr/>
          <p:nvPr/>
        </p:nvSpPr>
        <p:spPr>
          <a:xfrm>
            <a:off x="1141412" y="914400"/>
            <a:ext cx="9905999" cy="88626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задачи практики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58" name="Google Shape;258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1.1 Формировать алгоритмы разработки программных модулей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1.2 Разрабатывать программные модули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1.3 Выполнять отладку программных модулей с использованием специализированных программных средств.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1141412" y="872197"/>
            <a:ext cx="9905999" cy="844061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Профессиональные компетенции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01 Выбирать способы решения задач профессиональной деятельности, применительно к различным контекстам.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02 Осуществлять поиск, анализ и интерпретацию информации, необходимой для выполнения задач профессиональной деятельности.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03 Планировать и реализовывать собственное профессиональное и личностное развитие.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04 Работать в коллективе и команде, эффективно взаимодействовать с коллегами, руководством, клиентами.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05 Осуществлять устную и письменную коммуникацию на государственном языке с учетом особенностей социального и культурного контекста.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1141412" y="1026039"/>
            <a:ext cx="9905998" cy="663527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72" name="Google Shape;272;p6"/>
          <p:cNvSpPr txBox="1">
            <a:spLocks noGrp="1"/>
          </p:cNvSpPr>
          <p:nvPr>
            <p:ph idx="1"/>
          </p:nvPr>
        </p:nvSpPr>
        <p:spPr>
          <a:xfrm>
            <a:off x="1141412" y="2249486"/>
            <a:ext cx="9905999" cy="336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06 Проявлять гражданско-патриотическую позицию, демонстрировать осознанное поведение на основе традиционных общечеловеческих ценностей.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07 Содействовать сохранению окружающей среды, ресурсосбережению, эффективно действовать в чрезвычайных ситуациях.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08 Использовать средства физической культуры для сохранения и укрепления здоровья в процессе профессиональной деятельности и поддержания необходимого уровня физической подготовленности.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09 Использовать информационные технологии в профессиональной деятельности.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10 Пользоваться профессиональной документацией на государственном и иностранном языке.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sp>
        <p:nvSpPr>
          <p:cNvPr id="273" name="Google Shape;273;p6"/>
          <p:cNvSpPr/>
          <p:nvPr/>
        </p:nvSpPr>
        <p:spPr>
          <a:xfrm>
            <a:off x="1141412" y="1026039"/>
            <a:ext cx="9905998" cy="663527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1141412" y="1066799"/>
            <a:ext cx="9905998" cy="67759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Рабочее место </a:t>
            </a:r>
            <a:endParaRPr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Google Shape;286;p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46705" y="1472246"/>
                <a:ext cx="3856037" cy="1956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:r>
                  <a:rPr lang="ru-RU" dirty="0"/>
                  <a:t>Найти значение арифметического выражения, запросив значения переменных у пользователя: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R</m:t>
                    </m:r>
                    <m:r>
                      <a:rPr lang="ru-RU" i="1"/>
                      <m:t>= </m:t>
                    </m:r>
                    <m:rad>
                      <m:radPr>
                        <m:degHide m:val="on"/>
                        <m:ctrlPr>
                          <a:rPr lang="ru-RU" i="1"/>
                        </m:ctrlPr>
                      </m:radPr>
                      <m:deg/>
                      <m:e>
                        <m:r>
                          <a:rPr lang="ru-RU" i="1"/>
                          <m:t>𝑥</m:t>
                        </m:r>
                      </m:e>
                    </m:rad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𝜋</m:t>
                        </m:r>
                      </m:num>
                      <m:den>
                        <m:r>
                          <a:rPr lang="ru-RU" i="1"/>
                          <m:t>4</m:t>
                        </m:r>
                      </m:den>
                    </m:f>
                  </m:oMath>
                </a14:m>
                <a:endParaRPr dirty="0"/>
              </a:p>
            </p:txBody>
          </p:sp>
        </mc:Choice>
        <mc:Fallback>
          <p:sp>
            <p:nvSpPr>
              <p:cNvPr id="286" name="Google Shape;286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705" y="1472246"/>
                <a:ext cx="3856037" cy="1956754"/>
              </a:xfrm>
              <a:prstGeom prst="rect">
                <a:avLst/>
              </a:prstGeom>
              <a:blipFill>
                <a:blip r:embed="rId3"/>
                <a:stretch>
                  <a:fillRect l="-2054" t="-2181" r="-1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Google Shape;287;p8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1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22" y="1215435"/>
            <a:ext cx="6427485" cy="42578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118" y="3452274"/>
            <a:ext cx="1514286" cy="2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idx="1"/>
          </p:nvPr>
        </p:nvSpPr>
        <p:spPr>
          <a:xfrm>
            <a:off x="1146705" y="1472246"/>
            <a:ext cx="3856037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dirty="0"/>
              <a:t>Записать на С# выражение, истинное при выполнении указанного условия и ложное в противном случае: б) х принадлежит отрезку [2, 5] или [-1, 1];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2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95535" y="3013788"/>
            <a:ext cx="2961303" cy="3319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73" y="1209025"/>
            <a:ext cx="6567173" cy="4306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856</Words>
  <Application>Microsoft Office PowerPoint</Application>
  <PresentationFormat>Широкоэкранный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Twentieth Century</vt:lpstr>
      <vt:lpstr>Calibri Light</vt:lpstr>
      <vt:lpstr>Gill Sans</vt:lpstr>
      <vt:lpstr>Calibri</vt:lpstr>
      <vt:lpstr>Times New Roman</vt:lpstr>
      <vt:lpstr>Arial</vt:lpstr>
      <vt:lpstr>Тема Office</vt:lpstr>
      <vt:lpstr>ГОСУДАРСТВЕННОЕ АВТОНОМНОЕ ПРОФЕССИОНАЛЬНОЕ ОБРАЗОВАТЕЛЬНОЕ УЧРЕЖДЕНИЕ  ВОЛГОГРАДСКИЙ СОЦИАЛЬНО-ПЕДАГОГИЧЕСКИЙ КОЛЛЕДЖ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ВОЛГОГРАДСКИЙ СОЦИАЛЬНО-ПЕДАГОГИЧЕСКИЙ КОЛЛЕДЖ</dc:title>
  <dc:creator>User</dc:creator>
  <cp:lastModifiedBy>Никита Ульянов</cp:lastModifiedBy>
  <cp:revision>16</cp:revision>
  <dcterms:created xsi:type="dcterms:W3CDTF">2022-12-19T08:58:48Z</dcterms:created>
  <dcterms:modified xsi:type="dcterms:W3CDTF">2023-12-19T11:24:15Z</dcterms:modified>
</cp:coreProperties>
</file>