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3C4C5-BD96-4E1A-BB2B-918264DCA0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C0487-E0D7-4259-B739-F1352FF324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D307F8-DFB5-4894-A35C-793088F648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53F2D4-4C48-4849-941D-3E485313B6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9E230-5F63-45B8-8DA3-4060C1BFAF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F28CB3-BBEE-4172-B034-599CA1336B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F6327D-5319-4F87-9688-262241D875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EC1CC7-AC90-4FBB-AACB-DD7B1D85D5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4264C1-5A24-4BB5-9642-47F6DE528A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819C67-6352-46DB-A77F-57601DC94C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242C54-99B7-4E08-8E1A-B4A4C88580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E48481-649A-457A-B133-6CB13307E0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A22CABB-6558-4A11-AAC9-5723CB5F484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45920" y="145872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45920" y="156240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RGSGY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554480" y="192024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RSGSY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737360" y="192024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2023-01-03T20:21:43Z</dcterms:created>
  <dc:creator/>
  <dc:description/>
  <dc:language>en-US</dc:language>
  <cp:lastModifiedBy/>
  <dcterms:modified xsi:type="dcterms:W3CDTF">2023-01-03T20:24:02Z</dcterms:modified>
  <cp:revision>1</cp:revision>
  <dc:subject/>
  <dc:title/>
</cp:coreProperties>
</file>