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emf" ContentType="image/x-emf"/>
  <Override PartName="/ppt/media/image2.emf" ContentType="image/x-emf"/>
  <Override PartName="/ppt/media/image3.emf" ContentType="image/x-emf"/>
  <Override PartName="/ppt/media/image4.emf" ContentType="image/x-emf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DB74D1-6A23-49B2-989B-162C4DADF2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BE642E-F4E5-4AED-BE8E-9A3E1B1ABC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249FAF-7D58-4E60-A5FB-71453BA2325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008D63-C4A6-4DA1-927B-36A2505125B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06020B-D456-4D95-BCCC-1174633028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6BF19A-0D16-44DE-9C70-FF5F440FCC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A88DE2-126A-4883-92AB-9C08329160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05F99E-26C0-455C-BA10-539E3176EE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AFF623-B0B5-4505-9798-12BBF4CC35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6CE673-4293-4FA5-9F6B-FC572DB224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BE955C-55C4-4F77-BD75-50DBF9608C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1E448A-9FD7-401E-8F31-1D62D1E59E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83EBAE0-CF88-424B-820F-E17005E5FE4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HGLGY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661400" y="1307880"/>
            <a:ext cx="6324120" cy="255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RGLGY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628640" y="1618920"/>
            <a:ext cx="6324120" cy="255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RGSGY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708560" y="1652040"/>
            <a:ext cx="6324120" cy="255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RSGSY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807560" y="1604880"/>
            <a:ext cx="6324120" cy="255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2023-01-03T20:28:56Z</dcterms:created>
  <dc:creator/>
  <dc:description/>
  <dc:language>en-US</dc:language>
  <cp:lastModifiedBy/>
  <dcterms:modified xsi:type="dcterms:W3CDTF">2023-01-03T20:30:13Z</dcterms:modified>
  <cp:revision>1</cp:revision>
  <dc:subject/>
  <dc:title/>
</cp:coreProperties>
</file>