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emf" ContentType="image/x-emf"/>
  <Override PartName="/ppt/media/image2.emf" ContentType="image/x-emf"/>
  <Override PartName="/ppt/media/image3.emf" ContentType="image/x-emf"/>
  <Override PartName="/ppt/media/image4.emf" ContentType="image/x-emf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225292-9555-4CEE-AF82-5E5B6AFFE40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C73406-CAF6-40CD-B124-E52F5BCA291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DFB2A8-CE60-4E21-83C9-B872CEF064A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F14116-C492-4433-AF8B-D1829A1445B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8D49DF-EDC8-40B7-B26A-DFD691B47BC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0E8273-DC17-4278-988C-03AA47B43E6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C5D75D-6CD5-4E8C-99A4-A92067E15B8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6BE2F4-B018-4B98-8714-BE28AD9B944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A4A91B-371E-4D84-BF0A-C6781E1B7C2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49BEB7-33F1-4492-BF24-C601B88C0E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16DF73-7976-42D7-A222-01E6D537BD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12DB3E-6EE6-493F-BE4A-619CD50E12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E38DB492-3534-43C1-B358-EAE2773C42D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HGLGY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2912040" y="1280160"/>
            <a:ext cx="3854520" cy="393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RGLGY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3108960" y="1350360"/>
            <a:ext cx="3874680" cy="3953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RGSGY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2924280" y="1280160"/>
            <a:ext cx="3933720" cy="401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RSGSY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2921400" y="1172520"/>
            <a:ext cx="4302360" cy="438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2023-01-03T21:56:58Z</dcterms:created>
  <dc:creator/>
  <dc:description/>
  <dc:language>en-US</dc:language>
  <cp:lastModifiedBy/>
  <dcterms:modified xsi:type="dcterms:W3CDTF">2023-01-03T21:59:16Z</dcterms:modified>
  <cp:revision>1</cp:revision>
  <dc:subject/>
  <dc:title/>
</cp:coreProperties>
</file>