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emf" ContentType="image/x-emf"/>
  <Override PartName="/ppt/media/image2.emf" ContentType="image/x-emf"/>
  <Override PartName="/ppt/media/image3.emf" ContentType="image/x-emf"/>
  <Override PartName="/ppt/media/image4.emf" ContentType="image/x-em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386E46-215F-41D0-944C-3FDC60FF6F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4F62B4-ACF9-45C4-BC26-F3606B7104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F70CBA-4BF3-4C88-945D-8273C08BB9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391758-8381-4C63-8925-FCA3DCB0B7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62B92F-60DE-4ECD-9534-3F739F70A7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01655F-C85D-4AA1-B13F-97C5E7EF7B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786C35-A516-4740-9991-A6D4261001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B36F20-947D-424A-B640-EB167F552B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C71B38-37D3-474F-8BB3-BAB5611ADD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8E48EC-C613-4564-91A6-25869F3294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454FA9-6273-4FC1-9F53-BBEFA348D6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86288A-FCB1-4960-87B8-A675C0681F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6EB5959-1122-4572-BE0F-E031F380FB1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HGLGY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834640" y="969120"/>
            <a:ext cx="4018320" cy="451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RGLGY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108960" y="1054800"/>
            <a:ext cx="3779280" cy="424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RGSGY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250080" y="1188720"/>
            <a:ext cx="3425040" cy="38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RSGSY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955600" y="1188720"/>
            <a:ext cx="3719520" cy="418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2023-01-03T22:34:37Z</dcterms:created>
  <dc:creator/>
  <dc:description/>
  <dc:language>en-US</dc:language>
  <cp:lastModifiedBy/>
  <dcterms:modified xsi:type="dcterms:W3CDTF">2023-01-03T22:36:10Z</dcterms:modified>
  <cp:revision>1</cp:revision>
  <dc:subject/>
  <dc:title/>
</cp:coreProperties>
</file>